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5" r:id="rId12"/>
    <p:sldId id="266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81" d="100"/>
          <a:sy n="81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Permit Category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Rishabh R Jain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description column contains very informative data with important keywords like Single, Office, Restaurant, Multifamily, Commercial which directly correlate with target category</a:t>
            </a:r>
          </a:p>
          <a:p>
            <a:r>
              <a:rPr lang="en-US" dirty="0" smtClean="0"/>
              <a:t> The Total period value is highest for Multifamily and lowest for Commercial.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2860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Features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44196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vectors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flipH="1">
            <a:off x="1752600" y="2971800"/>
            <a:ext cx="121918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752600" y="3886200"/>
            <a:ext cx="1524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0400" y="22098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Categorical /</a:t>
            </a:r>
          </a:p>
          <a:p>
            <a:pPr algn="ctr"/>
            <a:r>
              <a:rPr lang="en-US" dirty="0" smtClean="0"/>
              <a:t>Numerical Features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1200" y="2209800"/>
            <a:ext cx="533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86600" y="2895600"/>
            <a:ext cx="137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</a:t>
            </a:r>
          </a:p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6400800" y="3429000"/>
            <a:ext cx="6096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2800" y="4495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hstack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962400" y="3276600"/>
            <a:ext cx="152400" cy="10668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743200" y="4648200"/>
            <a:ext cx="6096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724400" y="4648200"/>
            <a:ext cx="9906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performs decently with an accuracy of 90%. But since dataset is imbalanced we need to focus on Precision and Recall.</a:t>
            </a:r>
          </a:p>
          <a:p>
            <a:r>
              <a:rPr lang="en-US" dirty="0" smtClean="0"/>
              <a:t>To improve latter metrics, I use a balanced </a:t>
            </a:r>
            <a:r>
              <a:rPr lang="en-US" dirty="0" err="1" smtClean="0"/>
              <a:t>Xgboost</a:t>
            </a:r>
            <a:r>
              <a:rPr lang="en-US" dirty="0" smtClean="0"/>
              <a:t>(give more </a:t>
            </a:r>
            <a:r>
              <a:rPr lang="en-US" dirty="0" err="1" smtClean="0"/>
              <a:t>weightage</a:t>
            </a:r>
            <a:r>
              <a:rPr lang="en-US" dirty="0" smtClean="0"/>
              <a:t> to data points of less frequent classes)</a:t>
            </a:r>
          </a:p>
          <a:p>
            <a:r>
              <a:rPr lang="en-US" dirty="0" smtClean="0"/>
              <a:t>Currently, I get a precision and recall of 0.94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6" name="Content Placeholder 5" descr="metric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9253" y="2133600"/>
            <a:ext cx="8900157" cy="3352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Improvements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see in the last slide, model performs bad on two categories namely Industrial and Institutional. </a:t>
            </a:r>
          </a:p>
          <a:p>
            <a:r>
              <a:rPr lang="en-US" dirty="0" smtClean="0"/>
              <a:t>We can use SMOTE to increase number of samples of minority class to make dataset balanced.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About the Data</a:t>
            </a:r>
          </a:p>
          <a:p>
            <a:r>
              <a:rPr lang="en-US" dirty="0" smtClean="0"/>
              <a:t>Data Pre-Processing</a:t>
            </a:r>
          </a:p>
          <a:p>
            <a:r>
              <a:rPr lang="en-US" dirty="0" smtClean="0"/>
              <a:t>Feature Generation</a:t>
            </a:r>
          </a:p>
          <a:p>
            <a:r>
              <a:rPr lang="en-US" dirty="0" smtClean="0"/>
              <a:t>Key Observations</a:t>
            </a:r>
          </a:p>
          <a:p>
            <a:r>
              <a:rPr lang="en-US" dirty="0" smtClean="0"/>
              <a:t>Model Overview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Feature </a:t>
            </a:r>
            <a:r>
              <a:rPr lang="en-US" dirty="0" err="1" smtClean="0"/>
              <a:t>Importances</a:t>
            </a:r>
            <a:endParaRPr lang="en-US" dirty="0" smtClean="0"/>
          </a:p>
          <a:p>
            <a:r>
              <a:rPr lang="en-US" dirty="0" smtClean="0"/>
              <a:t>Evaluation Metrics</a:t>
            </a:r>
          </a:p>
          <a:p>
            <a:r>
              <a:rPr lang="en-US" dirty="0" smtClean="0"/>
              <a:t>Proposed Improvements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has various Categorical, Numerical and Text features</a:t>
            </a:r>
          </a:p>
          <a:p>
            <a:r>
              <a:rPr lang="en-US" dirty="0" smtClean="0"/>
              <a:t>Imbalanced Data set</a:t>
            </a:r>
          </a:p>
          <a:p>
            <a:r>
              <a:rPr lang="en-US" dirty="0" smtClean="0"/>
              <a:t>Data has null values which either need to be replaced or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columns which are redundant, sparse or if they don’t help in predicting Target </a:t>
            </a:r>
            <a:r>
              <a:rPr lang="en-US" dirty="0" smtClean="0"/>
              <a:t>variable</a:t>
            </a:r>
            <a:endParaRPr lang="en-US" dirty="0" smtClean="0"/>
          </a:p>
          <a:p>
            <a:pPr marL="514350" indent="-514350"/>
            <a:r>
              <a:rPr lang="en-US" dirty="0" smtClean="0"/>
              <a:t>Find the various Categorical, Text and Numerical columns required for processing</a:t>
            </a:r>
          </a:p>
          <a:p>
            <a:pPr marL="514350" indent="-514350"/>
            <a:r>
              <a:rPr lang="en-US" dirty="0" smtClean="0"/>
              <a:t>Replace null with NA in categorical and “” in text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Date columns are converted to </a:t>
            </a:r>
            <a:r>
              <a:rPr lang="en-US" dirty="0" err="1" smtClean="0"/>
              <a:t>DateTime</a:t>
            </a:r>
            <a:r>
              <a:rPr lang="en-US" dirty="0" smtClean="0"/>
              <a:t> type for easy usage.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Date columns, extract a new feature called Total period which is the number of days between Expiration and Application Date.</a:t>
            </a:r>
          </a:p>
          <a:p>
            <a:r>
              <a:rPr lang="en-US" dirty="0" smtClean="0"/>
              <a:t>Find Total period grouped by Target category.</a:t>
            </a:r>
          </a:p>
          <a:p>
            <a:r>
              <a:rPr lang="en-US" dirty="0" smtClean="0"/>
              <a:t>Fill null values in Total period based on Target Category.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text features, we use count </a:t>
            </a:r>
            <a:r>
              <a:rPr lang="en-US" dirty="0" err="1" smtClean="0"/>
              <a:t>vectorizer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Address feature, we extract only the street names and neglect door numbers.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:- 1924 10TH AVE E is transformed to 10THAVEE. We remove spaces so that it is encode as one word.</a:t>
            </a:r>
          </a:p>
          <a:p>
            <a:r>
              <a:rPr lang="en-US" dirty="0" smtClean="0"/>
              <a:t>Description and Contractor features are directly encoded as 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text vectors, we have two approaches.</a:t>
            </a:r>
          </a:p>
          <a:p>
            <a:r>
              <a:rPr lang="en-US" dirty="0" smtClean="0"/>
              <a:t>We can either </a:t>
            </a:r>
            <a:r>
              <a:rPr lang="en-US" dirty="0" smtClean="0"/>
              <a:t>train </a:t>
            </a:r>
            <a:r>
              <a:rPr lang="en-US" dirty="0" smtClean="0"/>
              <a:t>a model only on text vectors and then use its prediction along with other numerical and categorical features. But this way there is risk of Data Leakage.</a:t>
            </a:r>
            <a:endParaRPr lang="en-US" dirty="0" smtClean="0"/>
          </a:p>
          <a:p>
            <a:r>
              <a:rPr lang="en-US" dirty="0" smtClean="0"/>
              <a:t>So the best way is stack all the vectors horizontally and the train using only one model.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The dataset is imbalanced</a:t>
            </a:r>
          </a:p>
          <a:p>
            <a:endParaRPr lang="en-US" dirty="0"/>
          </a:p>
        </p:txBody>
      </p:sp>
      <p:pic>
        <p:nvPicPr>
          <p:cNvPr id="4" name="Picture 3" descr="catego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828800"/>
            <a:ext cx="6019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400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Building Permit Category Prediction </vt:lpstr>
      <vt:lpstr>Content</vt:lpstr>
      <vt:lpstr>About the Data</vt:lpstr>
      <vt:lpstr>Data Preprocessing</vt:lpstr>
      <vt:lpstr>Slide 5</vt:lpstr>
      <vt:lpstr>Feature Generation</vt:lpstr>
      <vt:lpstr>Slide 7</vt:lpstr>
      <vt:lpstr>Slide 8</vt:lpstr>
      <vt:lpstr>Key Observations</vt:lpstr>
      <vt:lpstr>Slide 10</vt:lpstr>
      <vt:lpstr>Model overview</vt:lpstr>
      <vt:lpstr>Model Selection</vt:lpstr>
      <vt:lpstr>Evaluation Metrics</vt:lpstr>
      <vt:lpstr>Proposed Improvements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Permit Category Prediction </dc:title>
  <dc:creator>anusha c shetty</dc:creator>
  <cp:lastModifiedBy>anusha c shetty</cp:lastModifiedBy>
  <cp:revision>7</cp:revision>
  <dcterms:created xsi:type="dcterms:W3CDTF">2006-08-16T00:00:00Z</dcterms:created>
  <dcterms:modified xsi:type="dcterms:W3CDTF">2019-12-05T13:07:25Z</dcterms:modified>
</cp:coreProperties>
</file>