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81" d="100"/>
          <a:sy n="81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Permit Category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Rishabh R Jain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description column contains very informative data with important keywords like Single, Office, Restaurant, Multifamily, Commercial which directly correlate with target category</a:t>
            </a:r>
          </a:p>
          <a:p>
            <a:r>
              <a:rPr lang="en-US" dirty="0" smtClean="0"/>
              <a:t> The Total period value is highest for Multifamily and lowest for Commercial.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create two models and stack first models output as a feature to the second model.</a:t>
            </a:r>
          </a:p>
          <a:p>
            <a:r>
              <a:rPr lang="en-US" dirty="0" smtClean="0"/>
              <a:t>The first model is trained only on text vectors obtained from Address, Description and Contractor columns.</a:t>
            </a:r>
          </a:p>
          <a:p>
            <a:r>
              <a:rPr lang="en-US" dirty="0" smtClean="0"/>
              <a:t>The prediction done by this model is fed into the second model along with numerical and categorical features.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2860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Features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44196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1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flipH="1">
            <a:off x="1752600" y="2971800"/>
            <a:ext cx="121918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752600" y="3886200"/>
            <a:ext cx="1524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0400" y="22098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Categorical /</a:t>
            </a:r>
          </a:p>
          <a:p>
            <a:pPr algn="ctr"/>
            <a:r>
              <a:rPr lang="en-US" dirty="0" smtClean="0"/>
              <a:t>Numerical Features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1200" y="2209800"/>
            <a:ext cx="533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181600" y="2514600"/>
            <a:ext cx="6096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6600" y="2895600"/>
            <a:ext cx="137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</a:t>
            </a:r>
          </a:p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6400800" y="3429000"/>
            <a:ext cx="6096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29000" y="44196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hot encoding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743200" y="4648200"/>
            <a:ext cx="6096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029200" y="4572000"/>
            <a:ext cx="6858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Model1, I tried Random Forest and </a:t>
            </a:r>
            <a:r>
              <a:rPr lang="en-US" dirty="0" err="1" smtClean="0"/>
              <a:t>Xgboost</a:t>
            </a:r>
            <a:r>
              <a:rPr lang="en-US" dirty="0" smtClean="0"/>
              <a:t>. Both models perform equally well  </a:t>
            </a:r>
          </a:p>
          <a:p>
            <a:r>
              <a:rPr lang="en-US" dirty="0" smtClean="0"/>
              <a:t>I choose </a:t>
            </a:r>
            <a:r>
              <a:rPr lang="en-US" dirty="0" err="1" smtClean="0"/>
              <a:t>xgboost</a:t>
            </a:r>
            <a:r>
              <a:rPr lang="en-US" dirty="0" smtClean="0"/>
              <a:t> since it generally performs well due to its adaptive mechanism.</a:t>
            </a:r>
          </a:p>
          <a:p>
            <a:r>
              <a:rPr lang="en-US" dirty="0" smtClean="0"/>
              <a:t>Model 1 output is one hot encoded and fed to Model2 along with other features.</a:t>
            </a:r>
          </a:p>
          <a:p>
            <a:r>
              <a:rPr lang="en-US" dirty="0" smtClean="0"/>
              <a:t>For Model 2,  I choose Random Forest.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8" name="Content Placeholder 7" descr="feature_im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8839200" cy="5181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4" name="Content Placeholder 3" descr="metric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209800"/>
            <a:ext cx="7583284" cy="3124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Improvements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we see in the last slide, model performs bad on two categories namely Industrial and Institutional. </a:t>
            </a:r>
          </a:p>
          <a:p>
            <a:r>
              <a:rPr lang="en-US" dirty="0" smtClean="0"/>
              <a:t>We can use SMOTE to increase number of samples of minority class to make dataset balanced.</a:t>
            </a:r>
          </a:p>
          <a:p>
            <a:r>
              <a:rPr lang="en-US" dirty="0" smtClean="0"/>
              <a:t>For prediction of text vectors, Logistic Regression could have been used since it performs well on simple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About the Data</a:t>
            </a:r>
          </a:p>
          <a:p>
            <a:r>
              <a:rPr lang="en-US" dirty="0" smtClean="0"/>
              <a:t>Data Pre-Processing</a:t>
            </a:r>
          </a:p>
          <a:p>
            <a:r>
              <a:rPr lang="en-US" dirty="0" smtClean="0"/>
              <a:t>Feature Generation</a:t>
            </a:r>
          </a:p>
          <a:p>
            <a:r>
              <a:rPr lang="en-US" dirty="0" smtClean="0"/>
              <a:t>Key Observations</a:t>
            </a:r>
          </a:p>
          <a:p>
            <a:r>
              <a:rPr lang="en-US" dirty="0" smtClean="0"/>
              <a:t>Model Overview</a:t>
            </a:r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Feature </a:t>
            </a:r>
            <a:r>
              <a:rPr lang="en-US" dirty="0" err="1" smtClean="0"/>
              <a:t>Importances</a:t>
            </a:r>
            <a:endParaRPr lang="en-US" dirty="0" smtClean="0"/>
          </a:p>
          <a:p>
            <a:r>
              <a:rPr lang="en-US" dirty="0" smtClean="0"/>
              <a:t>Evaluation Metrics</a:t>
            </a:r>
          </a:p>
          <a:p>
            <a:r>
              <a:rPr lang="en-US" dirty="0" smtClean="0"/>
              <a:t>Proposed Improvements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has various Categorical, Numerical and Text features</a:t>
            </a:r>
          </a:p>
          <a:p>
            <a:r>
              <a:rPr lang="en-US" dirty="0" smtClean="0"/>
              <a:t>Imbalanced Data set</a:t>
            </a:r>
          </a:p>
          <a:p>
            <a:r>
              <a:rPr lang="en-US" dirty="0" smtClean="0"/>
              <a:t>Data has null values which either need to be replaced or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Drop columns which are redundant, sparse or if they don’t help in predicting Target variable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Eg</a:t>
            </a:r>
            <a:r>
              <a:rPr lang="en-US" dirty="0" smtClean="0"/>
              <a:t>:- Location (which can be found through other features), Issue Date and Final Date (Sparse), Applicant Name.</a:t>
            </a:r>
          </a:p>
          <a:p>
            <a:pPr marL="514350" indent="-514350"/>
            <a:r>
              <a:rPr lang="en-US" dirty="0" smtClean="0"/>
              <a:t>Find the various Categorical, Text and Numerical columns required for processing</a:t>
            </a:r>
          </a:p>
          <a:p>
            <a:pPr marL="514350" indent="-514350"/>
            <a:r>
              <a:rPr lang="en-US" dirty="0" smtClean="0"/>
              <a:t>Replace null with NA in categorical and “” in text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location data </a:t>
            </a:r>
            <a:r>
              <a:rPr lang="en-US" dirty="0" err="1" smtClean="0"/>
              <a:t>i.e</a:t>
            </a:r>
            <a:r>
              <a:rPr lang="en-US" dirty="0" smtClean="0"/>
              <a:t> latitude and longitude, we fill null values with mean. This is done </a:t>
            </a:r>
            <a:r>
              <a:rPr lang="en-US" dirty="0" err="1" smtClean="0"/>
              <a:t>seperately</a:t>
            </a:r>
            <a:r>
              <a:rPr lang="en-US" dirty="0" smtClean="0"/>
              <a:t> for Train and Test data.</a:t>
            </a:r>
          </a:p>
          <a:p>
            <a:r>
              <a:rPr lang="en-US" dirty="0" smtClean="0"/>
              <a:t>Date columns are converted to </a:t>
            </a:r>
            <a:r>
              <a:rPr lang="en-US" dirty="0" err="1" smtClean="0"/>
              <a:t>DateTime</a:t>
            </a:r>
            <a:r>
              <a:rPr lang="en-US" dirty="0" smtClean="0"/>
              <a:t> type for easy usage.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Date columns, extract a new feature called Total period which is the number of days between Expiration and Application Date.</a:t>
            </a:r>
          </a:p>
          <a:p>
            <a:r>
              <a:rPr lang="en-US" dirty="0" smtClean="0"/>
              <a:t>Find Total period grouped by Target category.</a:t>
            </a:r>
          </a:p>
          <a:p>
            <a:r>
              <a:rPr lang="en-US" dirty="0" smtClean="0"/>
              <a:t>Fill null values in Total period based on Target Category.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text features, we use count </a:t>
            </a:r>
            <a:r>
              <a:rPr lang="en-US" dirty="0" err="1" smtClean="0"/>
              <a:t>vectorizer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Address feature, we extract only the street names and neglect door numbers.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:- 1924 10TH AVE E is transformed to 10THAVEE. We remove spaces so that it is encode as one word.</a:t>
            </a:r>
          </a:p>
          <a:p>
            <a:r>
              <a:rPr lang="en-US" dirty="0" smtClean="0"/>
              <a:t>Description and Contractor features are directly encoded as 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text vectors, we have two approaches.</a:t>
            </a:r>
          </a:p>
          <a:p>
            <a:r>
              <a:rPr lang="en-US" dirty="0" smtClean="0"/>
              <a:t>We can either train 3 models for each one of the vector or can combine all 3 vectors to be trained by a single model.</a:t>
            </a:r>
          </a:p>
          <a:p>
            <a:r>
              <a:rPr lang="en-US" dirty="0" smtClean="0"/>
              <a:t>In general, the latter is better since it will not </a:t>
            </a:r>
            <a:r>
              <a:rPr lang="en-US" dirty="0" err="1" smtClean="0"/>
              <a:t>overfit</a:t>
            </a:r>
            <a:r>
              <a:rPr lang="en-US" dirty="0" smtClean="0"/>
              <a:t> the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The dataset is imbalanced</a:t>
            </a:r>
          </a:p>
          <a:p>
            <a:endParaRPr lang="en-US" dirty="0"/>
          </a:p>
        </p:txBody>
      </p:sp>
      <p:pic>
        <p:nvPicPr>
          <p:cNvPr id="4" name="Picture 3" descr="catego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828800"/>
            <a:ext cx="6019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520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Building Permit Category Prediction </vt:lpstr>
      <vt:lpstr>Content</vt:lpstr>
      <vt:lpstr>About the Data</vt:lpstr>
      <vt:lpstr>Data Preprocessing</vt:lpstr>
      <vt:lpstr>Slide 5</vt:lpstr>
      <vt:lpstr>Feature Generation</vt:lpstr>
      <vt:lpstr>Slide 7</vt:lpstr>
      <vt:lpstr>Slide 8</vt:lpstr>
      <vt:lpstr>Key Observations</vt:lpstr>
      <vt:lpstr>Slide 10</vt:lpstr>
      <vt:lpstr>Model overview</vt:lpstr>
      <vt:lpstr>Model overview</vt:lpstr>
      <vt:lpstr>Model Selection</vt:lpstr>
      <vt:lpstr>Feature Importance</vt:lpstr>
      <vt:lpstr>Evaluation Metrics</vt:lpstr>
      <vt:lpstr>Proposed Improvements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Permit Category Prediction </dc:title>
  <dc:creator>anusha c shetty</dc:creator>
  <cp:lastModifiedBy>anusha c shetty</cp:lastModifiedBy>
  <cp:revision>4</cp:revision>
  <dcterms:created xsi:type="dcterms:W3CDTF">2006-08-16T00:00:00Z</dcterms:created>
  <dcterms:modified xsi:type="dcterms:W3CDTF">2019-11-28T13:36:08Z</dcterms:modified>
</cp:coreProperties>
</file>