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95b3e804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95b3e8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95b3e80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95b3e8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95b3e80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95b3e8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732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Plant Watering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your plants Alive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750" y="947975"/>
            <a:ext cx="4453501" cy="312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this is a soil moisture monitoring system, which detects moisture content in the soil 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goes below a certain critical point, it is time to water the plant until the soil surrounding the plant is moist enough.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An arrangement of a DC motor and a servo motor is used to control the watering mechanism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Used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Uno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moisture sensor module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Motor driver IC L293D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 motor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Pump motor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12V DC adapter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Wires and jumper cords.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63" y="1220500"/>
            <a:ext cx="6816082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825" y="1234650"/>
            <a:ext cx="361040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375" y="152400"/>
            <a:ext cx="29074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303" y="152400"/>
            <a:ext cx="34998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Plant Watering System Using Arduino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25" y="197000"/>
            <a:ext cx="5234369" cy="392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