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DE1C03-0DAB-400D-B6C1-E503E9C936D7}" v="1" dt="2023-09-21T05:19:31.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Singh Bhadwal" userId="5194844c-519a-444d-b88a-9bf6f3983e7a" providerId="ADAL" clId="{C5DE1C03-0DAB-400D-B6C1-E503E9C936D7}"/>
    <pc:docChg chg="undo custSel addSld modSld">
      <pc:chgData name="Arun Singh Bhadwal" userId="5194844c-519a-444d-b88a-9bf6f3983e7a" providerId="ADAL" clId="{C5DE1C03-0DAB-400D-B6C1-E503E9C936D7}" dt="2023-09-21T05:34:03.190" v="56" actId="26606"/>
      <pc:docMkLst>
        <pc:docMk/>
      </pc:docMkLst>
      <pc:sldChg chg="addSp modSp new mod setBg addAnim">
        <pc:chgData name="Arun Singh Bhadwal" userId="5194844c-519a-444d-b88a-9bf6f3983e7a" providerId="ADAL" clId="{C5DE1C03-0DAB-400D-B6C1-E503E9C936D7}" dt="2023-09-21T05:19:31.208" v="44"/>
        <pc:sldMkLst>
          <pc:docMk/>
          <pc:sldMk cId="2316792841" sldId="256"/>
        </pc:sldMkLst>
        <pc:spChg chg="mod">
          <ac:chgData name="Arun Singh Bhadwal" userId="5194844c-519a-444d-b88a-9bf6f3983e7a" providerId="ADAL" clId="{C5DE1C03-0DAB-400D-B6C1-E503E9C936D7}" dt="2023-09-21T05:19:31.208" v="44"/>
          <ac:spMkLst>
            <pc:docMk/>
            <pc:sldMk cId="2316792841" sldId="256"/>
            <ac:spMk id="2" creationId="{D5DE7DF3-BAF4-5D10-C6A9-BC40BB0A9285}"/>
          </ac:spMkLst>
        </pc:spChg>
        <pc:spChg chg="mod">
          <ac:chgData name="Arun Singh Bhadwal" userId="5194844c-519a-444d-b88a-9bf6f3983e7a" providerId="ADAL" clId="{C5DE1C03-0DAB-400D-B6C1-E503E9C936D7}" dt="2023-09-21T05:19:13.472" v="42" actId="26606"/>
          <ac:spMkLst>
            <pc:docMk/>
            <pc:sldMk cId="2316792841" sldId="256"/>
            <ac:spMk id="3" creationId="{A1422279-042B-8FBF-BAB2-E5F24E45143D}"/>
          </ac:spMkLst>
        </pc:spChg>
        <pc:spChg chg="add">
          <ac:chgData name="Arun Singh Bhadwal" userId="5194844c-519a-444d-b88a-9bf6f3983e7a" providerId="ADAL" clId="{C5DE1C03-0DAB-400D-B6C1-E503E9C936D7}" dt="2023-09-21T05:19:13.472" v="42" actId="26606"/>
          <ac:spMkLst>
            <pc:docMk/>
            <pc:sldMk cId="2316792841" sldId="256"/>
            <ac:spMk id="9" creationId="{0671A8AE-40A1-4631-A6B8-581AFF065482}"/>
          </ac:spMkLst>
        </pc:spChg>
        <pc:spChg chg="add">
          <ac:chgData name="Arun Singh Bhadwal" userId="5194844c-519a-444d-b88a-9bf6f3983e7a" providerId="ADAL" clId="{C5DE1C03-0DAB-400D-B6C1-E503E9C936D7}" dt="2023-09-21T05:19:13.472" v="42" actId="26606"/>
          <ac:spMkLst>
            <pc:docMk/>
            <pc:sldMk cId="2316792841" sldId="256"/>
            <ac:spMk id="11" creationId="{AB58EF07-17C2-48CF-ABB0-EEF1F17CB8F0}"/>
          </ac:spMkLst>
        </pc:spChg>
        <pc:spChg chg="add">
          <ac:chgData name="Arun Singh Bhadwal" userId="5194844c-519a-444d-b88a-9bf6f3983e7a" providerId="ADAL" clId="{C5DE1C03-0DAB-400D-B6C1-E503E9C936D7}" dt="2023-09-21T05:19:13.472" v="42" actId="26606"/>
          <ac:spMkLst>
            <pc:docMk/>
            <pc:sldMk cId="2316792841" sldId="256"/>
            <ac:spMk id="13" creationId="{AF2F604E-43BE-4DC3-B983-E071523364F8}"/>
          </ac:spMkLst>
        </pc:spChg>
        <pc:spChg chg="add">
          <ac:chgData name="Arun Singh Bhadwal" userId="5194844c-519a-444d-b88a-9bf6f3983e7a" providerId="ADAL" clId="{C5DE1C03-0DAB-400D-B6C1-E503E9C936D7}" dt="2023-09-21T05:19:13.472" v="42" actId="26606"/>
          <ac:spMkLst>
            <pc:docMk/>
            <pc:sldMk cId="2316792841" sldId="256"/>
            <ac:spMk id="15" creationId="{08C9B587-E65E-4B52-B37C-ABEBB6E87928}"/>
          </ac:spMkLst>
        </pc:spChg>
        <pc:picChg chg="add">
          <ac:chgData name="Arun Singh Bhadwal" userId="5194844c-519a-444d-b88a-9bf6f3983e7a" providerId="ADAL" clId="{C5DE1C03-0DAB-400D-B6C1-E503E9C936D7}" dt="2023-09-21T05:19:13.472" v="42" actId="26606"/>
          <ac:picMkLst>
            <pc:docMk/>
            <pc:sldMk cId="2316792841" sldId="256"/>
            <ac:picMk id="5" creationId="{C6DBEC22-E488-69E5-C78D-AACB436FCEF4}"/>
          </ac:picMkLst>
        </pc:picChg>
      </pc:sldChg>
      <pc:sldChg chg="addSp modSp new mod setBg">
        <pc:chgData name="Arun Singh Bhadwal" userId="5194844c-519a-444d-b88a-9bf6f3983e7a" providerId="ADAL" clId="{C5DE1C03-0DAB-400D-B6C1-E503E9C936D7}" dt="2023-09-21T05:19:50.518" v="46" actId="26606"/>
        <pc:sldMkLst>
          <pc:docMk/>
          <pc:sldMk cId="1358278786" sldId="257"/>
        </pc:sldMkLst>
        <pc:spChg chg="mod">
          <ac:chgData name="Arun Singh Bhadwal" userId="5194844c-519a-444d-b88a-9bf6f3983e7a" providerId="ADAL" clId="{C5DE1C03-0DAB-400D-B6C1-E503E9C936D7}" dt="2023-09-21T05:19:50.518" v="46" actId="26606"/>
          <ac:spMkLst>
            <pc:docMk/>
            <pc:sldMk cId="1358278786" sldId="257"/>
            <ac:spMk id="2" creationId="{8249FFAA-6ED7-D6AA-203E-88F40A2F53E7}"/>
          </ac:spMkLst>
        </pc:spChg>
        <pc:spChg chg="mod">
          <ac:chgData name="Arun Singh Bhadwal" userId="5194844c-519a-444d-b88a-9bf6f3983e7a" providerId="ADAL" clId="{C5DE1C03-0DAB-400D-B6C1-E503E9C936D7}" dt="2023-09-21T05:19:50.518" v="46" actId="26606"/>
          <ac:spMkLst>
            <pc:docMk/>
            <pc:sldMk cId="1358278786" sldId="257"/>
            <ac:spMk id="3" creationId="{5CD7E07F-5DEE-43A4-A7C8-D17A9FDB5FEC}"/>
          </ac:spMkLst>
        </pc:spChg>
        <pc:spChg chg="add">
          <ac:chgData name="Arun Singh Bhadwal" userId="5194844c-519a-444d-b88a-9bf6f3983e7a" providerId="ADAL" clId="{C5DE1C03-0DAB-400D-B6C1-E503E9C936D7}" dt="2023-09-21T05:19:50.518" v="46" actId="26606"/>
          <ac:spMkLst>
            <pc:docMk/>
            <pc:sldMk cId="1358278786" sldId="257"/>
            <ac:spMk id="9" creationId="{3ECBE1F1-D69B-4AFA-ABD5-8E41720EF6DE}"/>
          </ac:spMkLst>
        </pc:spChg>
        <pc:spChg chg="add">
          <ac:chgData name="Arun Singh Bhadwal" userId="5194844c-519a-444d-b88a-9bf6f3983e7a" providerId="ADAL" clId="{C5DE1C03-0DAB-400D-B6C1-E503E9C936D7}" dt="2023-09-21T05:19:50.518" v="46" actId="26606"/>
          <ac:spMkLst>
            <pc:docMk/>
            <pc:sldMk cId="1358278786" sldId="257"/>
            <ac:spMk id="11" creationId="{603A6265-E10C-4B85-9C20-E75FCAF9CC63}"/>
          </ac:spMkLst>
        </pc:spChg>
        <pc:picChg chg="add">
          <ac:chgData name="Arun Singh Bhadwal" userId="5194844c-519a-444d-b88a-9bf6f3983e7a" providerId="ADAL" clId="{C5DE1C03-0DAB-400D-B6C1-E503E9C936D7}" dt="2023-09-21T05:19:50.518" v="46" actId="26606"/>
          <ac:picMkLst>
            <pc:docMk/>
            <pc:sldMk cId="1358278786" sldId="257"/>
            <ac:picMk id="5" creationId="{392D415E-E3F0-0F11-56DB-5BF78C49F3B0}"/>
          </ac:picMkLst>
        </pc:picChg>
      </pc:sldChg>
      <pc:sldChg chg="addSp modSp new mod setBg">
        <pc:chgData name="Arun Singh Bhadwal" userId="5194844c-519a-444d-b88a-9bf6f3983e7a" providerId="ADAL" clId="{C5DE1C03-0DAB-400D-B6C1-E503E9C936D7}" dt="2023-09-21T05:34:03.190" v="56" actId="26606"/>
        <pc:sldMkLst>
          <pc:docMk/>
          <pc:sldMk cId="2623468322" sldId="258"/>
        </pc:sldMkLst>
        <pc:spChg chg="mod">
          <ac:chgData name="Arun Singh Bhadwal" userId="5194844c-519a-444d-b88a-9bf6f3983e7a" providerId="ADAL" clId="{C5DE1C03-0DAB-400D-B6C1-E503E9C936D7}" dt="2023-09-21T05:34:03.190" v="56" actId="26606"/>
          <ac:spMkLst>
            <pc:docMk/>
            <pc:sldMk cId="2623468322" sldId="258"/>
            <ac:spMk id="2" creationId="{B680654A-2C09-E9E0-2AFA-E05574DB2002}"/>
          </ac:spMkLst>
        </pc:spChg>
        <pc:spChg chg="mod">
          <ac:chgData name="Arun Singh Bhadwal" userId="5194844c-519a-444d-b88a-9bf6f3983e7a" providerId="ADAL" clId="{C5DE1C03-0DAB-400D-B6C1-E503E9C936D7}" dt="2023-09-21T05:34:03.190" v="56" actId="26606"/>
          <ac:spMkLst>
            <pc:docMk/>
            <pc:sldMk cId="2623468322" sldId="258"/>
            <ac:spMk id="3" creationId="{3289421A-CFA4-CE53-2116-A18135435979}"/>
          </ac:spMkLst>
        </pc:spChg>
        <pc:spChg chg="add">
          <ac:chgData name="Arun Singh Bhadwal" userId="5194844c-519a-444d-b88a-9bf6f3983e7a" providerId="ADAL" clId="{C5DE1C03-0DAB-400D-B6C1-E503E9C936D7}" dt="2023-09-21T05:34:03.190" v="56" actId="26606"/>
          <ac:spMkLst>
            <pc:docMk/>
            <pc:sldMk cId="2623468322" sldId="258"/>
            <ac:spMk id="8" creationId="{F837543A-6020-4505-A233-C9DB4BF74011}"/>
          </ac:spMkLst>
        </pc:spChg>
        <pc:spChg chg="add">
          <ac:chgData name="Arun Singh Bhadwal" userId="5194844c-519a-444d-b88a-9bf6f3983e7a" providerId="ADAL" clId="{C5DE1C03-0DAB-400D-B6C1-E503E9C936D7}" dt="2023-09-21T05:34:03.190" v="56" actId="26606"/>
          <ac:spMkLst>
            <pc:docMk/>
            <pc:sldMk cId="2623468322" sldId="258"/>
            <ac:spMk id="10" creationId="{35B16301-FB18-48BA-A6DD-C37CAF6F9A18}"/>
          </ac:spMkLst>
        </pc:spChg>
        <pc:spChg chg="add">
          <ac:chgData name="Arun Singh Bhadwal" userId="5194844c-519a-444d-b88a-9bf6f3983e7a" providerId="ADAL" clId="{C5DE1C03-0DAB-400D-B6C1-E503E9C936D7}" dt="2023-09-21T05:34:03.190" v="56" actId="26606"/>
          <ac:spMkLst>
            <pc:docMk/>
            <pc:sldMk cId="2623468322" sldId="258"/>
            <ac:spMk id="12" creationId="{C3C0D90E-074A-4F52-9B11-B52BEF4BCBE5}"/>
          </ac:spMkLst>
        </pc:spChg>
        <pc:spChg chg="add">
          <ac:chgData name="Arun Singh Bhadwal" userId="5194844c-519a-444d-b88a-9bf6f3983e7a" providerId="ADAL" clId="{C5DE1C03-0DAB-400D-B6C1-E503E9C936D7}" dt="2023-09-21T05:34:03.190" v="56" actId="26606"/>
          <ac:spMkLst>
            <pc:docMk/>
            <pc:sldMk cId="2623468322" sldId="258"/>
            <ac:spMk id="14" creationId="{CABBD4C1-E6F8-46F6-8152-A8A97490BF4D}"/>
          </ac:spMkLst>
        </pc:spChg>
        <pc:spChg chg="add">
          <ac:chgData name="Arun Singh Bhadwal" userId="5194844c-519a-444d-b88a-9bf6f3983e7a" providerId="ADAL" clId="{C5DE1C03-0DAB-400D-B6C1-E503E9C936D7}" dt="2023-09-21T05:34:03.190" v="56" actId="26606"/>
          <ac:spMkLst>
            <pc:docMk/>
            <pc:sldMk cId="2623468322" sldId="258"/>
            <ac:spMk id="16" creationId="{83BA5EF5-1FE9-4BF9-83BB-269BCDDF6156}"/>
          </ac:spMkLst>
        </pc:spChg>
        <pc:spChg chg="add">
          <ac:chgData name="Arun Singh Bhadwal" userId="5194844c-519a-444d-b88a-9bf6f3983e7a" providerId="ADAL" clId="{C5DE1C03-0DAB-400D-B6C1-E503E9C936D7}" dt="2023-09-21T05:34:03.190" v="56" actId="26606"/>
          <ac:spMkLst>
            <pc:docMk/>
            <pc:sldMk cId="2623468322" sldId="258"/>
            <ac:spMk id="20" creationId="{88853921-7BC9-4BDE-ACAB-133C683C82D6}"/>
          </ac:spMkLst>
        </pc:spChg>
        <pc:spChg chg="add">
          <ac:chgData name="Arun Singh Bhadwal" userId="5194844c-519a-444d-b88a-9bf6f3983e7a" providerId="ADAL" clId="{C5DE1C03-0DAB-400D-B6C1-E503E9C936D7}" dt="2023-09-21T05:34:03.190" v="56" actId="26606"/>
          <ac:spMkLst>
            <pc:docMk/>
            <pc:sldMk cId="2623468322" sldId="258"/>
            <ac:spMk id="22" creationId="{09192968-3AE7-4470-A61C-97294BB92731}"/>
          </ac:spMkLst>
        </pc:spChg>
        <pc:spChg chg="add">
          <ac:chgData name="Arun Singh Bhadwal" userId="5194844c-519a-444d-b88a-9bf6f3983e7a" providerId="ADAL" clId="{C5DE1C03-0DAB-400D-B6C1-E503E9C936D7}" dt="2023-09-21T05:34:03.190" v="56" actId="26606"/>
          <ac:spMkLst>
            <pc:docMk/>
            <pc:sldMk cId="2623468322" sldId="258"/>
            <ac:spMk id="24" creationId="{3AB72E55-43E4-4356-BFE8-E2102CB0B505}"/>
          </ac:spMkLst>
        </pc:spChg>
        <pc:cxnChg chg="add">
          <ac:chgData name="Arun Singh Bhadwal" userId="5194844c-519a-444d-b88a-9bf6f3983e7a" providerId="ADAL" clId="{C5DE1C03-0DAB-400D-B6C1-E503E9C936D7}" dt="2023-09-21T05:34:03.190" v="56" actId="26606"/>
          <ac:cxnSpMkLst>
            <pc:docMk/>
            <pc:sldMk cId="2623468322" sldId="258"/>
            <ac:cxnSpMk id="18" creationId="{4B3BCACB-5880-460B-9606-8C433A9AF99D}"/>
          </ac:cxnSpMkLst>
        </pc:cxnChg>
      </pc:sldChg>
      <pc:sldChg chg="addSp modSp new mod setBg">
        <pc:chgData name="Arun Singh Bhadwal" userId="5194844c-519a-444d-b88a-9bf6f3983e7a" providerId="ADAL" clId="{C5DE1C03-0DAB-400D-B6C1-E503E9C936D7}" dt="2023-09-21T05:33:54.615" v="55" actId="26606"/>
        <pc:sldMkLst>
          <pc:docMk/>
          <pc:sldMk cId="2429556759" sldId="259"/>
        </pc:sldMkLst>
        <pc:spChg chg="mod">
          <ac:chgData name="Arun Singh Bhadwal" userId="5194844c-519a-444d-b88a-9bf6f3983e7a" providerId="ADAL" clId="{C5DE1C03-0DAB-400D-B6C1-E503E9C936D7}" dt="2023-09-21T05:33:54.615" v="55" actId="26606"/>
          <ac:spMkLst>
            <pc:docMk/>
            <pc:sldMk cId="2429556759" sldId="259"/>
            <ac:spMk id="2" creationId="{FC1B1DB5-0738-BBE0-FFC5-C98FA0359F2F}"/>
          </ac:spMkLst>
        </pc:spChg>
        <pc:spChg chg="mod">
          <ac:chgData name="Arun Singh Bhadwal" userId="5194844c-519a-444d-b88a-9bf6f3983e7a" providerId="ADAL" clId="{C5DE1C03-0DAB-400D-B6C1-E503E9C936D7}" dt="2023-09-21T05:33:54.615" v="55" actId="26606"/>
          <ac:spMkLst>
            <pc:docMk/>
            <pc:sldMk cId="2429556759" sldId="259"/>
            <ac:spMk id="3" creationId="{9111C28A-BEED-7F11-9503-16956F74BD36}"/>
          </ac:spMkLst>
        </pc:spChg>
        <pc:spChg chg="add">
          <ac:chgData name="Arun Singh Bhadwal" userId="5194844c-519a-444d-b88a-9bf6f3983e7a" providerId="ADAL" clId="{C5DE1C03-0DAB-400D-B6C1-E503E9C936D7}" dt="2023-09-21T05:33:54.615" v="55" actId="26606"/>
          <ac:spMkLst>
            <pc:docMk/>
            <pc:sldMk cId="2429556759" sldId="259"/>
            <ac:spMk id="8" creationId="{907EF6B7-1338-4443-8C46-6A318D952DFD}"/>
          </ac:spMkLst>
        </pc:spChg>
        <pc:spChg chg="add">
          <ac:chgData name="Arun Singh Bhadwal" userId="5194844c-519a-444d-b88a-9bf6f3983e7a" providerId="ADAL" clId="{C5DE1C03-0DAB-400D-B6C1-E503E9C936D7}" dt="2023-09-21T05:33:54.615" v="55" actId="26606"/>
          <ac:spMkLst>
            <pc:docMk/>
            <pc:sldMk cId="2429556759" sldId="259"/>
            <ac:spMk id="10" creationId="{DAAE4CDD-124C-4DCF-9584-B6033B545DD5}"/>
          </ac:spMkLst>
        </pc:spChg>
        <pc:spChg chg="add">
          <ac:chgData name="Arun Singh Bhadwal" userId="5194844c-519a-444d-b88a-9bf6f3983e7a" providerId="ADAL" clId="{C5DE1C03-0DAB-400D-B6C1-E503E9C936D7}" dt="2023-09-21T05:33:54.615" v="55" actId="26606"/>
          <ac:spMkLst>
            <pc:docMk/>
            <pc:sldMk cId="2429556759" sldId="259"/>
            <ac:spMk id="12" creationId="{081E4A58-353D-44AE-B2FC-2A74E2E400F7}"/>
          </ac:spMkLst>
        </pc:spChg>
      </pc:sldChg>
      <pc:sldChg chg="modSp new mod">
        <pc:chgData name="Arun Singh Bhadwal" userId="5194844c-519a-444d-b88a-9bf6f3983e7a" providerId="ADAL" clId="{C5DE1C03-0DAB-400D-B6C1-E503E9C936D7}" dt="2023-09-15T06:54:22.888" v="27"/>
        <pc:sldMkLst>
          <pc:docMk/>
          <pc:sldMk cId="1909053132" sldId="260"/>
        </pc:sldMkLst>
        <pc:spChg chg="mod">
          <ac:chgData name="Arun Singh Bhadwal" userId="5194844c-519a-444d-b88a-9bf6f3983e7a" providerId="ADAL" clId="{C5DE1C03-0DAB-400D-B6C1-E503E9C936D7}" dt="2023-09-15T06:54:22.888" v="27"/>
          <ac:spMkLst>
            <pc:docMk/>
            <pc:sldMk cId="1909053132" sldId="260"/>
            <ac:spMk id="3" creationId="{C90CB41F-2571-B9F6-F528-B294290B1423}"/>
          </ac:spMkLst>
        </pc:spChg>
      </pc:sldChg>
      <pc:sldChg chg="addSp delSp modSp new mod setBg">
        <pc:chgData name="Arun Singh Bhadwal" userId="5194844c-519a-444d-b88a-9bf6f3983e7a" providerId="ADAL" clId="{C5DE1C03-0DAB-400D-B6C1-E503E9C936D7}" dt="2023-09-21T05:33:03.213" v="53" actId="26606"/>
        <pc:sldMkLst>
          <pc:docMk/>
          <pc:sldMk cId="3098636263" sldId="261"/>
        </pc:sldMkLst>
        <pc:spChg chg="mod">
          <ac:chgData name="Arun Singh Bhadwal" userId="5194844c-519a-444d-b88a-9bf6f3983e7a" providerId="ADAL" clId="{C5DE1C03-0DAB-400D-B6C1-E503E9C936D7}" dt="2023-09-21T05:33:03.213" v="53" actId="26606"/>
          <ac:spMkLst>
            <pc:docMk/>
            <pc:sldMk cId="3098636263" sldId="261"/>
            <ac:spMk id="2" creationId="{84D5417F-EF68-DAD5-7D73-1D3E9C137BDD}"/>
          </ac:spMkLst>
        </pc:spChg>
        <pc:spChg chg="add del mod">
          <ac:chgData name="Arun Singh Bhadwal" userId="5194844c-519a-444d-b88a-9bf6f3983e7a" providerId="ADAL" clId="{C5DE1C03-0DAB-400D-B6C1-E503E9C936D7}" dt="2023-09-21T05:33:03.213" v="53" actId="26606"/>
          <ac:spMkLst>
            <pc:docMk/>
            <pc:sldMk cId="3098636263" sldId="261"/>
            <ac:spMk id="3" creationId="{6F3B5407-A44C-FC18-3383-4033FB5E9AD0}"/>
          </ac:spMkLst>
        </pc:spChg>
        <pc:spChg chg="add">
          <ac:chgData name="Arun Singh Bhadwal" userId="5194844c-519a-444d-b88a-9bf6f3983e7a" providerId="ADAL" clId="{C5DE1C03-0DAB-400D-B6C1-E503E9C936D7}" dt="2023-09-21T05:33:03.213" v="53" actId="26606"/>
          <ac:spMkLst>
            <pc:docMk/>
            <pc:sldMk cId="3098636263" sldId="261"/>
            <ac:spMk id="8" creationId="{907EF6B7-1338-4443-8C46-6A318D952DFD}"/>
          </ac:spMkLst>
        </pc:spChg>
        <pc:spChg chg="add del">
          <ac:chgData name="Arun Singh Bhadwal" userId="5194844c-519a-444d-b88a-9bf6f3983e7a" providerId="ADAL" clId="{C5DE1C03-0DAB-400D-B6C1-E503E9C936D7}" dt="2023-09-21T05:32:57.980" v="48" actId="26606"/>
          <ac:spMkLst>
            <pc:docMk/>
            <pc:sldMk cId="3098636263" sldId="261"/>
            <ac:spMk id="9" creationId="{9F7D5CDA-D291-4307-BF55-1381FED29634}"/>
          </ac:spMkLst>
        </pc:spChg>
        <pc:spChg chg="add del">
          <ac:chgData name="Arun Singh Bhadwal" userId="5194844c-519a-444d-b88a-9bf6f3983e7a" providerId="ADAL" clId="{C5DE1C03-0DAB-400D-B6C1-E503E9C936D7}" dt="2023-09-21T05:33:00.210" v="50" actId="26606"/>
          <ac:spMkLst>
            <pc:docMk/>
            <pc:sldMk cId="3098636263" sldId="261"/>
            <ac:spMk id="10" creationId="{B50AB553-2A96-4A92-96F2-93548E096954}"/>
          </ac:spMkLst>
        </pc:spChg>
        <pc:spChg chg="add">
          <ac:chgData name="Arun Singh Bhadwal" userId="5194844c-519a-444d-b88a-9bf6f3983e7a" providerId="ADAL" clId="{C5DE1C03-0DAB-400D-B6C1-E503E9C936D7}" dt="2023-09-21T05:33:03.213" v="53" actId="26606"/>
          <ac:spMkLst>
            <pc:docMk/>
            <pc:sldMk cId="3098636263" sldId="261"/>
            <ac:spMk id="12" creationId="{081E4A58-353D-44AE-B2FC-2A74E2E400F7}"/>
          </ac:spMkLst>
        </pc:spChg>
        <pc:spChg chg="add del">
          <ac:chgData name="Arun Singh Bhadwal" userId="5194844c-519a-444d-b88a-9bf6f3983e7a" providerId="ADAL" clId="{C5DE1C03-0DAB-400D-B6C1-E503E9C936D7}" dt="2023-09-21T05:33:03.213" v="52" actId="26606"/>
          <ac:spMkLst>
            <pc:docMk/>
            <pc:sldMk cId="3098636263" sldId="261"/>
            <ac:spMk id="13" creationId="{D009D6D5-DAC2-4A8B-A17A-E206B9012D09}"/>
          </ac:spMkLst>
        </pc:spChg>
        <pc:spChg chg="add del">
          <ac:chgData name="Arun Singh Bhadwal" userId="5194844c-519a-444d-b88a-9bf6f3983e7a" providerId="ADAL" clId="{C5DE1C03-0DAB-400D-B6C1-E503E9C936D7}" dt="2023-09-21T05:33:03.213" v="52" actId="26606"/>
          <ac:spMkLst>
            <pc:docMk/>
            <pc:sldMk cId="3098636263" sldId="261"/>
            <ac:spMk id="14" creationId="{6F3B5407-A44C-FC18-3383-4033FB5E9AD0}"/>
          </ac:spMkLst>
        </pc:spChg>
        <pc:spChg chg="add">
          <ac:chgData name="Arun Singh Bhadwal" userId="5194844c-519a-444d-b88a-9bf6f3983e7a" providerId="ADAL" clId="{C5DE1C03-0DAB-400D-B6C1-E503E9C936D7}" dt="2023-09-21T05:33:03.213" v="53" actId="26606"/>
          <ac:spMkLst>
            <pc:docMk/>
            <pc:sldMk cId="3098636263" sldId="261"/>
            <ac:spMk id="17" creationId="{DAAE4CDD-124C-4DCF-9584-B6033B545DD5}"/>
          </ac:spMkLst>
        </pc:spChg>
        <pc:spChg chg="add">
          <ac:chgData name="Arun Singh Bhadwal" userId="5194844c-519a-444d-b88a-9bf6f3983e7a" providerId="ADAL" clId="{C5DE1C03-0DAB-400D-B6C1-E503E9C936D7}" dt="2023-09-21T05:33:03.213" v="53" actId="26606"/>
          <ac:spMkLst>
            <pc:docMk/>
            <pc:sldMk cId="3098636263" sldId="261"/>
            <ac:spMk id="18" creationId="{6F3B5407-A44C-FC18-3383-4033FB5E9AD0}"/>
          </ac:spMkLst>
        </pc:spChg>
        <pc:graphicFrameChg chg="add del">
          <ac:chgData name="Arun Singh Bhadwal" userId="5194844c-519a-444d-b88a-9bf6f3983e7a" providerId="ADAL" clId="{C5DE1C03-0DAB-400D-B6C1-E503E9C936D7}" dt="2023-09-21T05:33:00.210" v="50" actId="26606"/>
          <ac:graphicFrameMkLst>
            <pc:docMk/>
            <pc:sldMk cId="3098636263" sldId="261"/>
            <ac:graphicFrameMk id="11" creationId="{69B21EC3-D602-3941-6BDF-8CE5308C3ACC}"/>
          </ac:graphicFrameMkLst>
        </pc:graphicFrameChg>
        <pc:picChg chg="add del">
          <ac:chgData name="Arun Singh Bhadwal" userId="5194844c-519a-444d-b88a-9bf6f3983e7a" providerId="ADAL" clId="{C5DE1C03-0DAB-400D-B6C1-E503E9C936D7}" dt="2023-09-21T05:32:57.980" v="48" actId="26606"/>
          <ac:picMkLst>
            <pc:docMk/>
            <pc:sldMk cId="3098636263" sldId="261"/>
            <ac:picMk id="5" creationId="{5EA0588D-65B9-7FC4-FA1F-E349C7AC5834}"/>
          </ac:picMkLst>
        </pc:picChg>
        <pc:picChg chg="add del">
          <ac:chgData name="Arun Singh Bhadwal" userId="5194844c-519a-444d-b88a-9bf6f3983e7a" providerId="ADAL" clId="{C5DE1C03-0DAB-400D-B6C1-E503E9C936D7}" dt="2023-09-21T05:33:00.210" v="50" actId="26606"/>
          <ac:picMkLst>
            <pc:docMk/>
            <pc:sldMk cId="3098636263" sldId="261"/>
            <ac:picMk id="6" creationId="{8D733AA4-BF57-5483-18AB-6C7FF8792D03}"/>
          </ac:picMkLst>
        </pc:picChg>
        <pc:picChg chg="add del">
          <ac:chgData name="Arun Singh Bhadwal" userId="5194844c-519a-444d-b88a-9bf6f3983e7a" providerId="ADAL" clId="{C5DE1C03-0DAB-400D-B6C1-E503E9C936D7}" dt="2023-09-21T05:33:03.213" v="52" actId="26606"/>
          <ac:picMkLst>
            <pc:docMk/>
            <pc:sldMk cId="3098636263" sldId="261"/>
            <ac:picMk id="15" creationId="{A6A7AC34-C5D1-167B-B20E-F5E5554DF616}"/>
          </ac:picMkLst>
        </pc:picChg>
      </pc:sldChg>
      <pc:sldChg chg="addSp modSp new mod setBg">
        <pc:chgData name="Arun Singh Bhadwal" userId="5194844c-519a-444d-b88a-9bf6f3983e7a" providerId="ADAL" clId="{C5DE1C03-0DAB-400D-B6C1-E503E9C936D7}" dt="2023-09-21T05:33:37.720" v="54" actId="26606"/>
        <pc:sldMkLst>
          <pc:docMk/>
          <pc:sldMk cId="177309704" sldId="262"/>
        </pc:sldMkLst>
        <pc:spChg chg="mod">
          <ac:chgData name="Arun Singh Bhadwal" userId="5194844c-519a-444d-b88a-9bf6f3983e7a" providerId="ADAL" clId="{C5DE1C03-0DAB-400D-B6C1-E503E9C936D7}" dt="2023-09-21T05:33:37.720" v="54" actId="26606"/>
          <ac:spMkLst>
            <pc:docMk/>
            <pc:sldMk cId="177309704" sldId="262"/>
            <ac:spMk id="2" creationId="{5710E289-912C-5389-415A-00AC88001528}"/>
          </ac:spMkLst>
        </pc:spChg>
        <pc:spChg chg="mod">
          <ac:chgData name="Arun Singh Bhadwal" userId="5194844c-519a-444d-b88a-9bf6f3983e7a" providerId="ADAL" clId="{C5DE1C03-0DAB-400D-B6C1-E503E9C936D7}" dt="2023-09-21T05:33:37.720" v="54" actId="26606"/>
          <ac:spMkLst>
            <pc:docMk/>
            <pc:sldMk cId="177309704" sldId="262"/>
            <ac:spMk id="3" creationId="{402CDBB6-6105-F824-27B3-6B5056991CA5}"/>
          </ac:spMkLst>
        </pc:spChg>
        <pc:spChg chg="add">
          <ac:chgData name="Arun Singh Bhadwal" userId="5194844c-519a-444d-b88a-9bf6f3983e7a" providerId="ADAL" clId="{C5DE1C03-0DAB-400D-B6C1-E503E9C936D7}" dt="2023-09-21T05:33:37.720" v="54" actId="26606"/>
          <ac:spMkLst>
            <pc:docMk/>
            <pc:sldMk cId="177309704" sldId="262"/>
            <ac:spMk id="8" creationId="{907EF6B7-1338-4443-8C46-6A318D952DFD}"/>
          </ac:spMkLst>
        </pc:spChg>
        <pc:spChg chg="add">
          <ac:chgData name="Arun Singh Bhadwal" userId="5194844c-519a-444d-b88a-9bf6f3983e7a" providerId="ADAL" clId="{C5DE1C03-0DAB-400D-B6C1-E503E9C936D7}" dt="2023-09-21T05:33:37.720" v="54" actId="26606"/>
          <ac:spMkLst>
            <pc:docMk/>
            <pc:sldMk cId="177309704" sldId="262"/>
            <ac:spMk id="10" creationId="{DAAE4CDD-124C-4DCF-9584-B6033B545DD5}"/>
          </ac:spMkLst>
        </pc:spChg>
        <pc:spChg chg="add">
          <ac:chgData name="Arun Singh Bhadwal" userId="5194844c-519a-444d-b88a-9bf6f3983e7a" providerId="ADAL" clId="{C5DE1C03-0DAB-400D-B6C1-E503E9C936D7}" dt="2023-09-21T05:33:37.720" v="54" actId="26606"/>
          <ac:spMkLst>
            <pc:docMk/>
            <pc:sldMk cId="177309704" sldId="262"/>
            <ac:spMk id="12" creationId="{081E4A58-353D-44AE-B2FC-2A74E2E400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4DE3-AFED-FC53-E28F-4CA58095C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EFE6F7-B48E-F812-EA3C-EC6D36901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D3AB7-719D-226B-5D3A-FAE7CD24481C}"/>
              </a:ext>
            </a:extLst>
          </p:cNvPr>
          <p:cNvSpPr>
            <a:spLocks noGrp="1"/>
          </p:cNvSpPr>
          <p:nvPr>
            <p:ph type="dt" sz="half" idx="10"/>
          </p:nvPr>
        </p:nvSpPr>
        <p:spPr/>
        <p:txBody>
          <a:bodyPr/>
          <a:lstStyle/>
          <a:p>
            <a:fld id="{BAC7ADBB-A560-4213-9679-243456161E57}" type="datetimeFigureOut">
              <a:rPr lang="en-US" smtClean="0"/>
              <a:t>9/21/2023</a:t>
            </a:fld>
            <a:endParaRPr lang="en-US"/>
          </a:p>
        </p:txBody>
      </p:sp>
      <p:sp>
        <p:nvSpPr>
          <p:cNvPr id="5" name="Footer Placeholder 4">
            <a:extLst>
              <a:ext uri="{FF2B5EF4-FFF2-40B4-BE49-F238E27FC236}">
                <a16:creationId xmlns:a16="http://schemas.microsoft.com/office/drawing/2014/main" id="{6DFE4F57-F185-18BD-995C-1BB23D449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DA931-AAD6-B4D8-8A9C-A8F73AF82AB6}"/>
              </a:ext>
            </a:extLst>
          </p:cNvPr>
          <p:cNvSpPr>
            <a:spLocks noGrp="1"/>
          </p:cNvSpPr>
          <p:nvPr>
            <p:ph type="sldNum" sz="quarter" idx="12"/>
          </p:nvPr>
        </p:nvSpPr>
        <p:spPr/>
        <p:txBody>
          <a:bodyPr/>
          <a:lstStyle/>
          <a:p>
            <a:fld id="{36A9EE33-00D4-489A-B2DF-4D90DAAFE937}" type="slidenum">
              <a:rPr lang="en-US" smtClean="0"/>
              <a:t>‹#›</a:t>
            </a:fld>
            <a:endParaRPr lang="en-US"/>
          </a:p>
        </p:txBody>
      </p:sp>
    </p:spTree>
    <p:extLst>
      <p:ext uri="{BB962C8B-B14F-4D97-AF65-F5344CB8AC3E}">
        <p14:creationId xmlns:p14="http://schemas.microsoft.com/office/powerpoint/2010/main" val="1718200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68B5-D7AB-A7AC-7C04-20E4054717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D67FB4-BCA8-F23E-E11A-1EE703D217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54E61-8297-8957-64A0-33A064D23FC2}"/>
              </a:ext>
            </a:extLst>
          </p:cNvPr>
          <p:cNvSpPr>
            <a:spLocks noGrp="1"/>
          </p:cNvSpPr>
          <p:nvPr>
            <p:ph type="dt" sz="half" idx="10"/>
          </p:nvPr>
        </p:nvSpPr>
        <p:spPr/>
        <p:txBody>
          <a:bodyPr/>
          <a:lstStyle/>
          <a:p>
            <a:fld id="{BAC7ADBB-A560-4213-9679-243456161E57}" type="datetimeFigureOut">
              <a:rPr lang="en-US" smtClean="0"/>
              <a:t>9/21/2023</a:t>
            </a:fld>
            <a:endParaRPr lang="en-US"/>
          </a:p>
        </p:txBody>
      </p:sp>
      <p:sp>
        <p:nvSpPr>
          <p:cNvPr id="5" name="Footer Placeholder 4">
            <a:extLst>
              <a:ext uri="{FF2B5EF4-FFF2-40B4-BE49-F238E27FC236}">
                <a16:creationId xmlns:a16="http://schemas.microsoft.com/office/drawing/2014/main" id="{6BE29860-C60F-7631-4872-BB30A98AA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6F591-604D-F9BD-F0F9-935BEEABB213}"/>
              </a:ext>
            </a:extLst>
          </p:cNvPr>
          <p:cNvSpPr>
            <a:spLocks noGrp="1"/>
          </p:cNvSpPr>
          <p:nvPr>
            <p:ph type="sldNum" sz="quarter" idx="12"/>
          </p:nvPr>
        </p:nvSpPr>
        <p:spPr/>
        <p:txBody>
          <a:bodyPr/>
          <a:lstStyle/>
          <a:p>
            <a:fld id="{36A9EE33-00D4-489A-B2DF-4D90DAAFE937}" type="slidenum">
              <a:rPr lang="en-US" smtClean="0"/>
              <a:t>‹#›</a:t>
            </a:fld>
            <a:endParaRPr lang="en-US"/>
          </a:p>
        </p:txBody>
      </p:sp>
    </p:spTree>
    <p:extLst>
      <p:ext uri="{BB962C8B-B14F-4D97-AF65-F5344CB8AC3E}">
        <p14:creationId xmlns:p14="http://schemas.microsoft.com/office/powerpoint/2010/main" val="79833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62C73E-8F4A-6BA5-FEC5-BB96C2E618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9D540F-C5D4-0A5E-2875-94FDDEA81D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0F124-7445-BD08-F6AF-67DD51E03C29}"/>
              </a:ext>
            </a:extLst>
          </p:cNvPr>
          <p:cNvSpPr>
            <a:spLocks noGrp="1"/>
          </p:cNvSpPr>
          <p:nvPr>
            <p:ph type="dt" sz="half" idx="10"/>
          </p:nvPr>
        </p:nvSpPr>
        <p:spPr/>
        <p:txBody>
          <a:bodyPr/>
          <a:lstStyle/>
          <a:p>
            <a:fld id="{BAC7ADBB-A560-4213-9679-243456161E57}" type="datetimeFigureOut">
              <a:rPr lang="en-US" smtClean="0"/>
              <a:t>9/21/2023</a:t>
            </a:fld>
            <a:endParaRPr lang="en-US"/>
          </a:p>
        </p:txBody>
      </p:sp>
      <p:sp>
        <p:nvSpPr>
          <p:cNvPr id="5" name="Footer Placeholder 4">
            <a:extLst>
              <a:ext uri="{FF2B5EF4-FFF2-40B4-BE49-F238E27FC236}">
                <a16:creationId xmlns:a16="http://schemas.microsoft.com/office/drawing/2014/main" id="{F403A032-F803-7D81-63B6-E599E04DD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3C2BF-8D74-7F58-30E2-6F15E18338F3}"/>
              </a:ext>
            </a:extLst>
          </p:cNvPr>
          <p:cNvSpPr>
            <a:spLocks noGrp="1"/>
          </p:cNvSpPr>
          <p:nvPr>
            <p:ph type="sldNum" sz="quarter" idx="12"/>
          </p:nvPr>
        </p:nvSpPr>
        <p:spPr/>
        <p:txBody>
          <a:bodyPr/>
          <a:lstStyle/>
          <a:p>
            <a:fld id="{36A9EE33-00D4-489A-B2DF-4D90DAAFE937}" type="slidenum">
              <a:rPr lang="en-US" smtClean="0"/>
              <a:t>‹#›</a:t>
            </a:fld>
            <a:endParaRPr lang="en-US"/>
          </a:p>
        </p:txBody>
      </p:sp>
    </p:spTree>
    <p:extLst>
      <p:ext uri="{BB962C8B-B14F-4D97-AF65-F5344CB8AC3E}">
        <p14:creationId xmlns:p14="http://schemas.microsoft.com/office/powerpoint/2010/main" val="105770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56FF-C57B-1675-B384-55B1B8CE19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D08ED-60A1-337C-3129-EA2B7A7685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648B6-4FA8-BFF4-3EAB-49464A056427}"/>
              </a:ext>
            </a:extLst>
          </p:cNvPr>
          <p:cNvSpPr>
            <a:spLocks noGrp="1"/>
          </p:cNvSpPr>
          <p:nvPr>
            <p:ph type="dt" sz="half" idx="10"/>
          </p:nvPr>
        </p:nvSpPr>
        <p:spPr/>
        <p:txBody>
          <a:bodyPr/>
          <a:lstStyle/>
          <a:p>
            <a:fld id="{BAC7ADBB-A560-4213-9679-243456161E57}" type="datetimeFigureOut">
              <a:rPr lang="en-US" smtClean="0"/>
              <a:t>9/21/2023</a:t>
            </a:fld>
            <a:endParaRPr lang="en-US"/>
          </a:p>
        </p:txBody>
      </p:sp>
      <p:sp>
        <p:nvSpPr>
          <p:cNvPr id="5" name="Footer Placeholder 4">
            <a:extLst>
              <a:ext uri="{FF2B5EF4-FFF2-40B4-BE49-F238E27FC236}">
                <a16:creationId xmlns:a16="http://schemas.microsoft.com/office/drawing/2014/main" id="{2C352F59-7952-22B9-45B7-3431B5F03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1EC62-099C-A6C9-476F-FC0B3B7D6580}"/>
              </a:ext>
            </a:extLst>
          </p:cNvPr>
          <p:cNvSpPr>
            <a:spLocks noGrp="1"/>
          </p:cNvSpPr>
          <p:nvPr>
            <p:ph type="sldNum" sz="quarter" idx="12"/>
          </p:nvPr>
        </p:nvSpPr>
        <p:spPr/>
        <p:txBody>
          <a:bodyPr/>
          <a:lstStyle/>
          <a:p>
            <a:fld id="{36A9EE33-00D4-489A-B2DF-4D90DAAFE937}" type="slidenum">
              <a:rPr lang="en-US" smtClean="0"/>
              <a:t>‹#›</a:t>
            </a:fld>
            <a:endParaRPr lang="en-US"/>
          </a:p>
        </p:txBody>
      </p:sp>
    </p:spTree>
    <p:extLst>
      <p:ext uri="{BB962C8B-B14F-4D97-AF65-F5344CB8AC3E}">
        <p14:creationId xmlns:p14="http://schemas.microsoft.com/office/powerpoint/2010/main" val="219326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082E-7A25-CC7B-A2A5-F9AEE48BB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41C16-EA74-B612-09B1-E0AD135D0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32E64-F54F-9C02-BD93-355ECC934518}"/>
              </a:ext>
            </a:extLst>
          </p:cNvPr>
          <p:cNvSpPr>
            <a:spLocks noGrp="1"/>
          </p:cNvSpPr>
          <p:nvPr>
            <p:ph type="dt" sz="half" idx="10"/>
          </p:nvPr>
        </p:nvSpPr>
        <p:spPr/>
        <p:txBody>
          <a:bodyPr/>
          <a:lstStyle/>
          <a:p>
            <a:fld id="{BAC7ADBB-A560-4213-9679-243456161E57}" type="datetimeFigureOut">
              <a:rPr lang="en-US" smtClean="0"/>
              <a:t>9/21/2023</a:t>
            </a:fld>
            <a:endParaRPr lang="en-US"/>
          </a:p>
        </p:txBody>
      </p:sp>
      <p:sp>
        <p:nvSpPr>
          <p:cNvPr id="5" name="Footer Placeholder 4">
            <a:extLst>
              <a:ext uri="{FF2B5EF4-FFF2-40B4-BE49-F238E27FC236}">
                <a16:creationId xmlns:a16="http://schemas.microsoft.com/office/drawing/2014/main" id="{784CA793-5C01-DBE1-D1C9-11B27A7AC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CF4C8-A6D9-07B6-B0C7-8B6FAC12172A}"/>
              </a:ext>
            </a:extLst>
          </p:cNvPr>
          <p:cNvSpPr>
            <a:spLocks noGrp="1"/>
          </p:cNvSpPr>
          <p:nvPr>
            <p:ph type="sldNum" sz="quarter" idx="12"/>
          </p:nvPr>
        </p:nvSpPr>
        <p:spPr/>
        <p:txBody>
          <a:bodyPr/>
          <a:lstStyle/>
          <a:p>
            <a:fld id="{36A9EE33-00D4-489A-B2DF-4D90DAAFE937}" type="slidenum">
              <a:rPr lang="en-US" smtClean="0"/>
              <a:t>‹#›</a:t>
            </a:fld>
            <a:endParaRPr lang="en-US"/>
          </a:p>
        </p:txBody>
      </p:sp>
    </p:spTree>
    <p:extLst>
      <p:ext uri="{BB962C8B-B14F-4D97-AF65-F5344CB8AC3E}">
        <p14:creationId xmlns:p14="http://schemas.microsoft.com/office/powerpoint/2010/main" val="324348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6935-C85D-6554-4EFE-B1D0C7ED21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EF8D2-8B8E-ED60-E845-88873285B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7233F6-D115-E8ED-F4E3-52173F5E26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98E195-C77F-8454-0187-8F03DC05CE8D}"/>
              </a:ext>
            </a:extLst>
          </p:cNvPr>
          <p:cNvSpPr>
            <a:spLocks noGrp="1"/>
          </p:cNvSpPr>
          <p:nvPr>
            <p:ph type="dt" sz="half" idx="10"/>
          </p:nvPr>
        </p:nvSpPr>
        <p:spPr/>
        <p:txBody>
          <a:bodyPr/>
          <a:lstStyle/>
          <a:p>
            <a:fld id="{BAC7ADBB-A560-4213-9679-243456161E57}" type="datetimeFigureOut">
              <a:rPr lang="en-US" smtClean="0"/>
              <a:t>9/21/2023</a:t>
            </a:fld>
            <a:endParaRPr lang="en-US"/>
          </a:p>
        </p:txBody>
      </p:sp>
      <p:sp>
        <p:nvSpPr>
          <p:cNvPr id="6" name="Footer Placeholder 5">
            <a:extLst>
              <a:ext uri="{FF2B5EF4-FFF2-40B4-BE49-F238E27FC236}">
                <a16:creationId xmlns:a16="http://schemas.microsoft.com/office/drawing/2014/main" id="{8B3CB70B-D0F1-7875-6F18-38BC648BED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FBDB6-F512-1947-7EC9-595EA05E375A}"/>
              </a:ext>
            </a:extLst>
          </p:cNvPr>
          <p:cNvSpPr>
            <a:spLocks noGrp="1"/>
          </p:cNvSpPr>
          <p:nvPr>
            <p:ph type="sldNum" sz="quarter" idx="12"/>
          </p:nvPr>
        </p:nvSpPr>
        <p:spPr/>
        <p:txBody>
          <a:bodyPr/>
          <a:lstStyle/>
          <a:p>
            <a:fld id="{36A9EE33-00D4-489A-B2DF-4D90DAAFE937}" type="slidenum">
              <a:rPr lang="en-US" smtClean="0"/>
              <a:t>‹#›</a:t>
            </a:fld>
            <a:endParaRPr lang="en-US"/>
          </a:p>
        </p:txBody>
      </p:sp>
    </p:spTree>
    <p:extLst>
      <p:ext uri="{BB962C8B-B14F-4D97-AF65-F5344CB8AC3E}">
        <p14:creationId xmlns:p14="http://schemas.microsoft.com/office/powerpoint/2010/main" val="215245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F6D2-33B3-6107-F4F9-D3406C7D14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AA028A-12D4-1519-B5EB-5053A402F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29D68-9F39-762D-4EC4-61B6C19AA8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81C3BF-66DF-66C0-6264-3F54645E3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388EC4-ACBF-FD47-3943-87980404EE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04195E-B29B-E1D0-E1FA-45C4F57ED676}"/>
              </a:ext>
            </a:extLst>
          </p:cNvPr>
          <p:cNvSpPr>
            <a:spLocks noGrp="1"/>
          </p:cNvSpPr>
          <p:nvPr>
            <p:ph type="dt" sz="half" idx="10"/>
          </p:nvPr>
        </p:nvSpPr>
        <p:spPr/>
        <p:txBody>
          <a:bodyPr/>
          <a:lstStyle/>
          <a:p>
            <a:fld id="{BAC7ADBB-A560-4213-9679-243456161E57}" type="datetimeFigureOut">
              <a:rPr lang="en-US" smtClean="0"/>
              <a:t>9/21/2023</a:t>
            </a:fld>
            <a:endParaRPr lang="en-US"/>
          </a:p>
        </p:txBody>
      </p:sp>
      <p:sp>
        <p:nvSpPr>
          <p:cNvPr id="8" name="Footer Placeholder 7">
            <a:extLst>
              <a:ext uri="{FF2B5EF4-FFF2-40B4-BE49-F238E27FC236}">
                <a16:creationId xmlns:a16="http://schemas.microsoft.com/office/drawing/2014/main" id="{FF25B423-7485-1DA2-AF50-B2F5FCBB23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D41218-83B7-99BE-8AA2-ECBB77C31F03}"/>
              </a:ext>
            </a:extLst>
          </p:cNvPr>
          <p:cNvSpPr>
            <a:spLocks noGrp="1"/>
          </p:cNvSpPr>
          <p:nvPr>
            <p:ph type="sldNum" sz="quarter" idx="12"/>
          </p:nvPr>
        </p:nvSpPr>
        <p:spPr/>
        <p:txBody>
          <a:bodyPr/>
          <a:lstStyle/>
          <a:p>
            <a:fld id="{36A9EE33-00D4-489A-B2DF-4D90DAAFE937}" type="slidenum">
              <a:rPr lang="en-US" smtClean="0"/>
              <a:t>‹#›</a:t>
            </a:fld>
            <a:endParaRPr lang="en-US"/>
          </a:p>
        </p:txBody>
      </p:sp>
    </p:spTree>
    <p:extLst>
      <p:ext uri="{BB962C8B-B14F-4D97-AF65-F5344CB8AC3E}">
        <p14:creationId xmlns:p14="http://schemas.microsoft.com/office/powerpoint/2010/main" val="42149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802F-8178-84D6-44D3-780E1F9C5E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7EFB0A-93DC-5A1A-5B2D-D8C51D1A9140}"/>
              </a:ext>
            </a:extLst>
          </p:cNvPr>
          <p:cNvSpPr>
            <a:spLocks noGrp="1"/>
          </p:cNvSpPr>
          <p:nvPr>
            <p:ph type="dt" sz="half" idx="10"/>
          </p:nvPr>
        </p:nvSpPr>
        <p:spPr/>
        <p:txBody>
          <a:bodyPr/>
          <a:lstStyle/>
          <a:p>
            <a:fld id="{BAC7ADBB-A560-4213-9679-243456161E57}" type="datetimeFigureOut">
              <a:rPr lang="en-US" smtClean="0"/>
              <a:t>9/21/2023</a:t>
            </a:fld>
            <a:endParaRPr lang="en-US"/>
          </a:p>
        </p:txBody>
      </p:sp>
      <p:sp>
        <p:nvSpPr>
          <p:cNvPr id="4" name="Footer Placeholder 3">
            <a:extLst>
              <a:ext uri="{FF2B5EF4-FFF2-40B4-BE49-F238E27FC236}">
                <a16:creationId xmlns:a16="http://schemas.microsoft.com/office/drawing/2014/main" id="{18FF494A-DEDF-F4C7-FEE9-2DF0FB1128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F26661-E2FC-C4DF-3B9C-94BBB9869D2D}"/>
              </a:ext>
            </a:extLst>
          </p:cNvPr>
          <p:cNvSpPr>
            <a:spLocks noGrp="1"/>
          </p:cNvSpPr>
          <p:nvPr>
            <p:ph type="sldNum" sz="quarter" idx="12"/>
          </p:nvPr>
        </p:nvSpPr>
        <p:spPr/>
        <p:txBody>
          <a:bodyPr/>
          <a:lstStyle/>
          <a:p>
            <a:fld id="{36A9EE33-00D4-489A-B2DF-4D90DAAFE937}" type="slidenum">
              <a:rPr lang="en-US" smtClean="0"/>
              <a:t>‹#›</a:t>
            </a:fld>
            <a:endParaRPr lang="en-US"/>
          </a:p>
        </p:txBody>
      </p:sp>
    </p:spTree>
    <p:extLst>
      <p:ext uri="{BB962C8B-B14F-4D97-AF65-F5344CB8AC3E}">
        <p14:creationId xmlns:p14="http://schemas.microsoft.com/office/powerpoint/2010/main" val="187891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1DC44-069E-AC74-CE0E-E6BF4149B7C5}"/>
              </a:ext>
            </a:extLst>
          </p:cNvPr>
          <p:cNvSpPr>
            <a:spLocks noGrp="1"/>
          </p:cNvSpPr>
          <p:nvPr>
            <p:ph type="dt" sz="half" idx="10"/>
          </p:nvPr>
        </p:nvSpPr>
        <p:spPr/>
        <p:txBody>
          <a:bodyPr/>
          <a:lstStyle/>
          <a:p>
            <a:fld id="{BAC7ADBB-A560-4213-9679-243456161E57}" type="datetimeFigureOut">
              <a:rPr lang="en-US" smtClean="0"/>
              <a:t>9/21/2023</a:t>
            </a:fld>
            <a:endParaRPr lang="en-US"/>
          </a:p>
        </p:txBody>
      </p:sp>
      <p:sp>
        <p:nvSpPr>
          <p:cNvPr id="3" name="Footer Placeholder 2">
            <a:extLst>
              <a:ext uri="{FF2B5EF4-FFF2-40B4-BE49-F238E27FC236}">
                <a16:creationId xmlns:a16="http://schemas.microsoft.com/office/drawing/2014/main" id="{3DBC9BA3-F3BB-01FB-FA03-BFD5EC9220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675062-9BB1-36BB-8606-A3FB1B57E14C}"/>
              </a:ext>
            </a:extLst>
          </p:cNvPr>
          <p:cNvSpPr>
            <a:spLocks noGrp="1"/>
          </p:cNvSpPr>
          <p:nvPr>
            <p:ph type="sldNum" sz="quarter" idx="12"/>
          </p:nvPr>
        </p:nvSpPr>
        <p:spPr/>
        <p:txBody>
          <a:bodyPr/>
          <a:lstStyle/>
          <a:p>
            <a:fld id="{36A9EE33-00D4-489A-B2DF-4D90DAAFE937}" type="slidenum">
              <a:rPr lang="en-US" smtClean="0"/>
              <a:t>‹#›</a:t>
            </a:fld>
            <a:endParaRPr lang="en-US"/>
          </a:p>
        </p:txBody>
      </p:sp>
    </p:spTree>
    <p:extLst>
      <p:ext uri="{BB962C8B-B14F-4D97-AF65-F5344CB8AC3E}">
        <p14:creationId xmlns:p14="http://schemas.microsoft.com/office/powerpoint/2010/main" val="60276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D5B7-DFBB-CA79-FE87-6C8BCE06F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36928-FD03-5DF0-CE37-649C563BD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FBB8B-9883-E19B-4E38-DEB988574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965F99-1259-71AF-9E0B-29DD4A5E2840}"/>
              </a:ext>
            </a:extLst>
          </p:cNvPr>
          <p:cNvSpPr>
            <a:spLocks noGrp="1"/>
          </p:cNvSpPr>
          <p:nvPr>
            <p:ph type="dt" sz="half" idx="10"/>
          </p:nvPr>
        </p:nvSpPr>
        <p:spPr/>
        <p:txBody>
          <a:bodyPr/>
          <a:lstStyle/>
          <a:p>
            <a:fld id="{BAC7ADBB-A560-4213-9679-243456161E57}" type="datetimeFigureOut">
              <a:rPr lang="en-US" smtClean="0"/>
              <a:t>9/21/2023</a:t>
            </a:fld>
            <a:endParaRPr lang="en-US"/>
          </a:p>
        </p:txBody>
      </p:sp>
      <p:sp>
        <p:nvSpPr>
          <p:cNvPr id="6" name="Footer Placeholder 5">
            <a:extLst>
              <a:ext uri="{FF2B5EF4-FFF2-40B4-BE49-F238E27FC236}">
                <a16:creationId xmlns:a16="http://schemas.microsoft.com/office/drawing/2014/main" id="{2A91D5EC-3328-405D-649E-3889B647C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A0935-B432-8223-1C3A-3EC3493FBC20}"/>
              </a:ext>
            </a:extLst>
          </p:cNvPr>
          <p:cNvSpPr>
            <a:spLocks noGrp="1"/>
          </p:cNvSpPr>
          <p:nvPr>
            <p:ph type="sldNum" sz="quarter" idx="12"/>
          </p:nvPr>
        </p:nvSpPr>
        <p:spPr/>
        <p:txBody>
          <a:bodyPr/>
          <a:lstStyle/>
          <a:p>
            <a:fld id="{36A9EE33-00D4-489A-B2DF-4D90DAAFE937}" type="slidenum">
              <a:rPr lang="en-US" smtClean="0"/>
              <a:t>‹#›</a:t>
            </a:fld>
            <a:endParaRPr lang="en-US"/>
          </a:p>
        </p:txBody>
      </p:sp>
    </p:spTree>
    <p:extLst>
      <p:ext uri="{BB962C8B-B14F-4D97-AF65-F5344CB8AC3E}">
        <p14:creationId xmlns:p14="http://schemas.microsoft.com/office/powerpoint/2010/main" val="205844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8D63-1CBE-F369-9E53-FC5FF8213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C1BB03-0C68-9649-2BAD-8DBA26368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0E6E06-3952-588B-CCE8-BBFC6810F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B301C-04FF-B450-AD0F-6C2375C74642}"/>
              </a:ext>
            </a:extLst>
          </p:cNvPr>
          <p:cNvSpPr>
            <a:spLocks noGrp="1"/>
          </p:cNvSpPr>
          <p:nvPr>
            <p:ph type="dt" sz="half" idx="10"/>
          </p:nvPr>
        </p:nvSpPr>
        <p:spPr/>
        <p:txBody>
          <a:bodyPr/>
          <a:lstStyle/>
          <a:p>
            <a:fld id="{BAC7ADBB-A560-4213-9679-243456161E57}" type="datetimeFigureOut">
              <a:rPr lang="en-US" smtClean="0"/>
              <a:t>9/21/2023</a:t>
            </a:fld>
            <a:endParaRPr lang="en-US"/>
          </a:p>
        </p:txBody>
      </p:sp>
      <p:sp>
        <p:nvSpPr>
          <p:cNvPr id="6" name="Footer Placeholder 5">
            <a:extLst>
              <a:ext uri="{FF2B5EF4-FFF2-40B4-BE49-F238E27FC236}">
                <a16:creationId xmlns:a16="http://schemas.microsoft.com/office/drawing/2014/main" id="{F712E9D3-1BD5-94C0-D71A-B20083632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7A3A5-FE14-2FF0-F8BC-3F99440DB7BA}"/>
              </a:ext>
            </a:extLst>
          </p:cNvPr>
          <p:cNvSpPr>
            <a:spLocks noGrp="1"/>
          </p:cNvSpPr>
          <p:nvPr>
            <p:ph type="sldNum" sz="quarter" idx="12"/>
          </p:nvPr>
        </p:nvSpPr>
        <p:spPr/>
        <p:txBody>
          <a:bodyPr/>
          <a:lstStyle/>
          <a:p>
            <a:fld id="{36A9EE33-00D4-489A-B2DF-4D90DAAFE937}" type="slidenum">
              <a:rPr lang="en-US" smtClean="0"/>
              <a:t>‹#›</a:t>
            </a:fld>
            <a:endParaRPr lang="en-US"/>
          </a:p>
        </p:txBody>
      </p:sp>
    </p:spTree>
    <p:extLst>
      <p:ext uri="{BB962C8B-B14F-4D97-AF65-F5344CB8AC3E}">
        <p14:creationId xmlns:p14="http://schemas.microsoft.com/office/powerpoint/2010/main" val="115387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723F43-A6C9-3650-6767-F0E41A81B8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31B505-C906-62C4-8693-FCAD28CB3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9AE2B-E73B-B4C4-9E90-F09401D4A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7ADBB-A560-4213-9679-243456161E57}" type="datetimeFigureOut">
              <a:rPr lang="en-US" smtClean="0"/>
              <a:t>9/21/2023</a:t>
            </a:fld>
            <a:endParaRPr lang="en-US"/>
          </a:p>
        </p:txBody>
      </p:sp>
      <p:sp>
        <p:nvSpPr>
          <p:cNvPr id="5" name="Footer Placeholder 4">
            <a:extLst>
              <a:ext uri="{FF2B5EF4-FFF2-40B4-BE49-F238E27FC236}">
                <a16:creationId xmlns:a16="http://schemas.microsoft.com/office/drawing/2014/main" id="{48011122-F816-3B6F-00B9-B746AE789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B1BAD2-6F2F-6E92-E1C2-E0D9304BB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9EE33-00D4-489A-B2DF-4D90DAAFE937}" type="slidenum">
              <a:rPr lang="en-US" smtClean="0"/>
              <a:t>‹#›</a:t>
            </a:fld>
            <a:endParaRPr lang="en-US"/>
          </a:p>
        </p:txBody>
      </p:sp>
    </p:spTree>
    <p:extLst>
      <p:ext uri="{BB962C8B-B14F-4D97-AF65-F5344CB8AC3E}">
        <p14:creationId xmlns:p14="http://schemas.microsoft.com/office/powerpoint/2010/main" val="3479862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C6DBEC22-E488-69E5-C78D-AACB436FCEF4}"/>
              </a:ext>
            </a:extLst>
          </p:cNvPr>
          <p:cNvPicPr>
            <a:picLocks noChangeAspect="1"/>
          </p:cNvPicPr>
          <p:nvPr/>
        </p:nvPicPr>
        <p:blipFill rotWithShape="1">
          <a:blip r:embed="rId2"/>
          <a:srcRect r="77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DE7DF3-BAF4-5D10-C6A9-BC40BB0A9285}"/>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rPr>
              <a:t>Type of </a:t>
            </a:r>
            <a:r>
              <a:rPr lang="en-US" sz="4800" dirty="0">
                <a:solidFill>
                  <a:schemeClr val="bg1"/>
                </a:solidFill>
                <a:latin typeface="Heebo" pitchFamily="2" charset="-79"/>
                <a:cs typeface="Heebo" pitchFamily="2" charset="-79"/>
              </a:rPr>
              <a:t>interrupt</a:t>
            </a:r>
            <a:br>
              <a:rPr lang="en-US" sz="4800" b="0" i="0" dirty="0">
                <a:solidFill>
                  <a:schemeClr val="bg1"/>
                </a:solidFill>
                <a:effectLst/>
                <a:latin typeface="Heebo" pitchFamily="2" charset="-79"/>
                <a:cs typeface="Heebo" pitchFamily="2" charset="-79"/>
              </a:rPr>
            </a:br>
            <a:endParaRPr lang="en-US" sz="4800" dirty="0">
              <a:solidFill>
                <a:schemeClr val="bg1"/>
              </a:solidFill>
            </a:endParaRPr>
          </a:p>
        </p:txBody>
      </p:sp>
      <p:sp>
        <p:nvSpPr>
          <p:cNvPr id="3" name="Subtitle 2">
            <a:extLst>
              <a:ext uri="{FF2B5EF4-FFF2-40B4-BE49-F238E27FC236}">
                <a16:creationId xmlns:a16="http://schemas.microsoft.com/office/drawing/2014/main" id="{A1422279-042B-8FBF-BAB2-E5F24E45143D}"/>
              </a:ext>
            </a:extLst>
          </p:cNvPr>
          <p:cNvSpPr>
            <a:spLocks noGrp="1"/>
          </p:cNvSpPr>
          <p:nvPr>
            <p:ph type="subTitle" idx="1"/>
          </p:nvPr>
        </p:nvSpPr>
        <p:spPr>
          <a:xfrm>
            <a:off x="477980" y="4872922"/>
            <a:ext cx="4023359" cy="1208141"/>
          </a:xfrm>
        </p:spPr>
        <p:txBody>
          <a:bodyPr>
            <a:normAutofit/>
          </a:bodyPr>
          <a:lstStyle/>
          <a:p>
            <a:pPr algn="l"/>
            <a:endParaRPr lang="en-US" sz="200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679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392D415E-E3F0-0F11-56DB-5BF78C49F3B0}"/>
              </a:ext>
            </a:extLst>
          </p:cNvPr>
          <p:cNvPicPr>
            <a:picLocks noChangeAspect="1"/>
          </p:cNvPicPr>
          <p:nvPr/>
        </p:nvPicPr>
        <p:blipFill rotWithShape="1">
          <a:blip r:embed="rId2"/>
          <a:srcRect l="39586" r="7755"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9FFAA-6ED7-D6AA-203E-88F40A2F53E7}"/>
              </a:ext>
            </a:extLst>
          </p:cNvPr>
          <p:cNvSpPr>
            <a:spLocks noGrp="1"/>
          </p:cNvSpPr>
          <p:nvPr>
            <p:ph type="title"/>
          </p:nvPr>
        </p:nvSpPr>
        <p:spPr>
          <a:xfrm>
            <a:off x="6115317" y="405685"/>
            <a:ext cx="5464968" cy="1559301"/>
          </a:xfrm>
        </p:spPr>
        <p:txBody>
          <a:bodyPr>
            <a:normAutofit/>
          </a:bodyPr>
          <a:lstStyle/>
          <a:p>
            <a:r>
              <a:rPr lang="en-US" sz="4000"/>
              <a:t>Type of </a:t>
            </a:r>
            <a:r>
              <a:rPr lang="en-US" sz="4000" b="0" i="0">
                <a:effectLst/>
                <a:latin typeface="Heebo" pitchFamily="2" charset="-79"/>
                <a:cs typeface="Heebo" pitchFamily="2" charset="-79"/>
              </a:rPr>
              <a:t>interrupt</a:t>
            </a:r>
            <a:endParaRPr lang="en-US" sz="4000"/>
          </a:p>
        </p:txBody>
      </p:sp>
      <p:sp>
        <p:nvSpPr>
          <p:cNvPr id="3" name="Content Placeholder 2">
            <a:extLst>
              <a:ext uri="{FF2B5EF4-FFF2-40B4-BE49-F238E27FC236}">
                <a16:creationId xmlns:a16="http://schemas.microsoft.com/office/drawing/2014/main" id="{5CD7E07F-5DEE-43A4-A7C8-D17A9FDB5FEC}"/>
              </a:ext>
            </a:extLst>
          </p:cNvPr>
          <p:cNvSpPr>
            <a:spLocks noGrp="1"/>
          </p:cNvSpPr>
          <p:nvPr>
            <p:ph idx="1"/>
          </p:nvPr>
        </p:nvSpPr>
        <p:spPr>
          <a:xfrm>
            <a:off x="6115317" y="2743200"/>
            <a:ext cx="5247340" cy="3496878"/>
          </a:xfrm>
        </p:spPr>
        <p:txBody>
          <a:bodyPr anchor="ctr">
            <a:normAutofit/>
          </a:bodyPr>
          <a:lstStyle/>
          <a:p>
            <a:r>
              <a:rPr lang="en-US" sz="2000"/>
              <a:t>An interrupt is a signal from a device attached to a computer or from a program within the computer that requires the operating system to stop and figure out what to do next.</a:t>
            </a:r>
          </a:p>
          <a:p>
            <a:endParaRPr lang="en-US" sz="2000"/>
          </a:p>
          <a:p>
            <a:r>
              <a:rPr lang="en-US" sz="2000"/>
              <a:t>Interrupt systems are nothing but while the CPU can process the programs if the CPU needs any IO operation. Then, it is sent to the queue and it does the CPU process. Later on Input/output (I/O) operation is ready.</a:t>
            </a:r>
          </a:p>
        </p:txBody>
      </p:sp>
    </p:spTree>
    <p:extLst>
      <p:ext uri="{BB962C8B-B14F-4D97-AF65-F5344CB8AC3E}">
        <p14:creationId xmlns:p14="http://schemas.microsoft.com/office/powerpoint/2010/main" val="135827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0654A-2C09-E9E0-2AFA-E05574DB2002}"/>
              </a:ext>
            </a:extLst>
          </p:cNvPr>
          <p:cNvSpPr>
            <a:spLocks noGrp="1"/>
          </p:cNvSpPr>
          <p:nvPr>
            <p:ph type="title"/>
          </p:nvPr>
        </p:nvSpPr>
        <p:spPr>
          <a:xfrm>
            <a:off x="838200" y="365125"/>
            <a:ext cx="5558489" cy="1325563"/>
          </a:xfrm>
        </p:spPr>
        <p:txBody>
          <a:bodyPr>
            <a:normAutofit/>
          </a:bodyPr>
          <a:lstStyle/>
          <a:p>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289421A-CFA4-CE53-2116-A18135435979}"/>
              </a:ext>
            </a:extLst>
          </p:cNvPr>
          <p:cNvSpPr>
            <a:spLocks noGrp="1"/>
          </p:cNvSpPr>
          <p:nvPr>
            <p:ph idx="1"/>
          </p:nvPr>
        </p:nvSpPr>
        <p:spPr>
          <a:xfrm>
            <a:off x="838200" y="1825625"/>
            <a:ext cx="5558489" cy="4351338"/>
          </a:xfrm>
        </p:spPr>
        <p:txBody>
          <a:bodyPr>
            <a:normAutofit/>
          </a:bodyPr>
          <a:lstStyle/>
          <a:p>
            <a:r>
              <a:rPr lang="en-US" dirty="0"/>
              <a:t>The I/O devices interrupt the data which is available and does the remaining process; like that interrupts are useful. If interrupts are not present, the CPU needs to be in idle state for some time, until the IO operation needs to complete. So, to avoid the CPU waiting time interrupts are coming into picture</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46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B1DB5-0738-BBE0-FFC5-C98FA0359F2F}"/>
              </a:ext>
            </a:extLst>
          </p:cNvPr>
          <p:cNvSpPr>
            <a:spLocks noGrp="1"/>
          </p:cNvSpPr>
          <p:nvPr>
            <p:ph type="title"/>
          </p:nvPr>
        </p:nvSpPr>
        <p:spPr>
          <a:xfrm>
            <a:off x="686834" y="1153572"/>
            <a:ext cx="3200400" cy="4461163"/>
          </a:xfrm>
        </p:spPr>
        <p:txBody>
          <a:bodyPr>
            <a:normAutofit/>
          </a:bodyPr>
          <a:lstStyle/>
          <a:p>
            <a:r>
              <a:rPr lang="en-US">
                <a:solidFill>
                  <a:srgbClr val="FFFFFF"/>
                </a:solidFill>
              </a:rPr>
              <a:t>Processor handle interrupts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111C28A-BEED-7F11-9503-16956F74BD36}"/>
              </a:ext>
            </a:extLst>
          </p:cNvPr>
          <p:cNvSpPr>
            <a:spLocks noGrp="1"/>
          </p:cNvSpPr>
          <p:nvPr>
            <p:ph idx="1"/>
          </p:nvPr>
        </p:nvSpPr>
        <p:spPr>
          <a:xfrm>
            <a:off x="4447308" y="591344"/>
            <a:ext cx="6906491" cy="5585619"/>
          </a:xfrm>
        </p:spPr>
        <p:txBody>
          <a:bodyPr anchor="ctr">
            <a:normAutofit/>
          </a:bodyPr>
          <a:lstStyle/>
          <a:p>
            <a:r>
              <a:rPr lang="en-US" sz="2600"/>
              <a:t>Whenever an interrupt occurs, it causes the CPU to stop executing the current program. Then, comes the control to interrupt handler or interrupt service routine.</a:t>
            </a:r>
          </a:p>
          <a:p>
            <a:r>
              <a:rPr lang="en-US" sz="2600"/>
              <a:t>These are the steps in which ISR handles interrupts. These are as follows −</a:t>
            </a:r>
          </a:p>
          <a:p>
            <a:r>
              <a:rPr lang="en-US" sz="2600"/>
              <a:t>Step 1 − When an interrupt occurs let assume processor is executing </a:t>
            </a:r>
            <a:r>
              <a:rPr lang="en-US" sz="2600" err="1"/>
              <a:t>i'th</a:t>
            </a:r>
            <a:r>
              <a:rPr lang="en-US" sz="2600"/>
              <a:t> instruction and program counter will point to the next instruction (i+1)</a:t>
            </a:r>
            <a:r>
              <a:rPr lang="en-US" sz="2600" err="1"/>
              <a:t>th.</a:t>
            </a:r>
            <a:endParaRPr lang="en-US" sz="2600"/>
          </a:p>
          <a:p>
            <a:r>
              <a:rPr lang="en-US" sz="2600"/>
              <a:t>Step 2 − When an interrupt occurs the program value is stored on the process stack and the program counter is loaded with the address of interrupt service routine.</a:t>
            </a:r>
          </a:p>
        </p:txBody>
      </p:sp>
    </p:spTree>
    <p:extLst>
      <p:ext uri="{BB962C8B-B14F-4D97-AF65-F5344CB8AC3E}">
        <p14:creationId xmlns:p14="http://schemas.microsoft.com/office/powerpoint/2010/main" val="242955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0FC6-973B-951D-F063-9483580AF7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0CB41F-2571-B9F6-F528-B294290B1423}"/>
              </a:ext>
            </a:extLst>
          </p:cNvPr>
          <p:cNvSpPr>
            <a:spLocks noGrp="1"/>
          </p:cNvSpPr>
          <p:nvPr>
            <p:ph idx="1"/>
          </p:nvPr>
        </p:nvSpPr>
        <p:spPr/>
        <p:txBody>
          <a:bodyPr/>
          <a:lstStyle/>
          <a:p>
            <a:r>
              <a:rPr lang="en-US" dirty="0"/>
              <a:t>Step 3 − Once the interrupt service routine is completed the address on the process stack is popped and placed back in the program counter.</a:t>
            </a:r>
          </a:p>
          <a:p>
            <a:endParaRPr lang="en-US" dirty="0"/>
          </a:p>
          <a:p>
            <a:r>
              <a:rPr lang="en-US" dirty="0"/>
              <a:t>Step 4 − Now it executes the resume for (i+1)</a:t>
            </a:r>
            <a:r>
              <a:rPr lang="en-US" dirty="0" err="1"/>
              <a:t>th</a:t>
            </a:r>
            <a:r>
              <a:rPr lang="en-US" dirty="0"/>
              <a:t> line.</a:t>
            </a:r>
          </a:p>
        </p:txBody>
      </p:sp>
    </p:spTree>
    <p:extLst>
      <p:ext uri="{BB962C8B-B14F-4D97-AF65-F5344CB8AC3E}">
        <p14:creationId xmlns:p14="http://schemas.microsoft.com/office/powerpoint/2010/main" val="190905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5417F-EF68-DAD5-7D73-1D3E9C137BDD}"/>
              </a:ext>
            </a:extLst>
          </p:cNvPr>
          <p:cNvSpPr>
            <a:spLocks noGrp="1"/>
          </p:cNvSpPr>
          <p:nvPr>
            <p:ph type="title"/>
          </p:nvPr>
        </p:nvSpPr>
        <p:spPr>
          <a:xfrm>
            <a:off x="686834" y="1153572"/>
            <a:ext cx="3200400" cy="4461163"/>
          </a:xfrm>
        </p:spPr>
        <p:txBody>
          <a:bodyPr>
            <a:normAutofit/>
          </a:bodyPr>
          <a:lstStyle/>
          <a:p>
            <a:r>
              <a:rPr lang="en-US">
                <a:solidFill>
                  <a:srgbClr val="FFFFFF"/>
                </a:solidFill>
              </a:rPr>
              <a:t>Types of interrupts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Content Placeholder 2">
            <a:extLst>
              <a:ext uri="{FF2B5EF4-FFF2-40B4-BE49-F238E27FC236}">
                <a16:creationId xmlns:a16="http://schemas.microsoft.com/office/drawing/2014/main" id="{6F3B5407-A44C-FC18-3383-4033FB5E9AD0}"/>
              </a:ext>
            </a:extLst>
          </p:cNvPr>
          <p:cNvSpPr>
            <a:spLocks noGrp="1"/>
          </p:cNvSpPr>
          <p:nvPr>
            <p:ph idx="1"/>
          </p:nvPr>
        </p:nvSpPr>
        <p:spPr>
          <a:xfrm>
            <a:off x="4447308" y="591344"/>
            <a:ext cx="6906491" cy="5585619"/>
          </a:xfrm>
        </p:spPr>
        <p:txBody>
          <a:bodyPr anchor="ctr">
            <a:normAutofit/>
          </a:bodyPr>
          <a:lstStyle/>
          <a:p>
            <a:r>
              <a:rPr lang="en-US" sz="1800"/>
              <a:t>There are two types of interrupts which are as follows −</a:t>
            </a:r>
          </a:p>
          <a:p>
            <a:pPr marL="0" indent="0">
              <a:buNone/>
            </a:pPr>
            <a:r>
              <a:rPr lang="en-US" sz="1800"/>
              <a:t>Hardware interrupts</a:t>
            </a:r>
          </a:p>
          <a:p>
            <a:r>
              <a:rPr lang="en-US" sz="1800"/>
              <a:t>The interrupt signal generated from external devices and </a:t>
            </a:r>
            <a:r>
              <a:rPr lang="en-US" sz="1800" err="1"/>
              <a:t>i</a:t>
            </a:r>
            <a:r>
              <a:rPr lang="en-US" sz="1800"/>
              <a:t>/o devices are made interrupt to CPU when the instructions are ready.</a:t>
            </a:r>
          </a:p>
          <a:p>
            <a:r>
              <a:rPr lang="en-US" sz="1800"/>
              <a:t>For example − In a keyboard if we press a key to do some action this pressing of the keyboard generates a signal that is given to the processor to do action, such interrupts are called hardware interrupts.</a:t>
            </a:r>
          </a:p>
          <a:p>
            <a:endParaRPr lang="en-US" sz="1800"/>
          </a:p>
          <a:p>
            <a:r>
              <a:rPr lang="en-US" sz="1800"/>
              <a:t>Hardware interrupts are classified into two types which are as follows −</a:t>
            </a:r>
          </a:p>
          <a:p>
            <a:endParaRPr lang="en-US" sz="1800"/>
          </a:p>
          <a:p>
            <a:r>
              <a:rPr lang="en-US" sz="1800"/>
              <a:t>Maskable Interrupt − The hardware interrupts that can be delayed when a highest priority interrupt has occurred to the processor.</a:t>
            </a:r>
          </a:p>
          <a:p>
            <a:endParaRPr lang="en-US" sz="1800"/>
          </a:p>
          <a:p>
            <a:r>
              <a:rPr lang="en-US" sz="1800"/>
              <a:t>Non Maskable Interrupt − The hardware that cannot be delayed and immediately be serviced by the processor.</a:t>
            </a:r>
          </a:p>
        </p:txBody>
      </p:sp>
    </p:spTree>
    <p:extLst>
      <p:ext uri="{BB962C8B-B14F-4D97-AF65-F5344CB8AC3E}">
        <p14:creationId xmlns:p14="http://schemas.microsoft.com/office/powerpoint/2010/main" val="309863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0E289-912C-5389-415A-00AC88001528}"/>
              </a:ext>
            </a:extLst>
          </p:cNvPr>
          <p:cNvSpPr>
            <a:spLocks noGrp="1"/>
          </p:cNvSpPr>
          <p:nvPr>
            <p:ph type="title"/>
          </p:nvPr>
        </p:nvSpPr>
        <p:spPr>
          <a:xfrm>
            <a:off x="686834" y="1153572"/>
            <a:ext cx="3200400" cy="4461163"/>
          </a:xfrm>
        </p:spPr>
        <p:txBody>
          <a:bodyPr>
            <a:normAutofit/>
          </a:bodyPr>
          <a:lstStyle/>
          <a:p>
            <a:r>
              <a:rPr lang="en-US">
                <a:solidFill>
                  <a:srgbClr val="FFFFFF"/>
                </a:solidFill>
              </a:rPr>
              <a:t>Software interrupts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2CDBB6-6105-F824-27B3-6B5056991CA5}"/>
              </a:ext>
            </a:extLst>
          </p:cNvPr>
          <p:cNvSpPr>
            <a:spLocks noGrp="1"/>
          </p:cNvSpPr>
          <p:nvPr>
            <p:ph idx="1"/>
          </p:nvPr>
        </p:nvSpPr>
        <p:spPr>
          <a:xfrm>
            <a:off x="4447308" y="591344"/>
            <a:ext cx="6906491" cy="5585619"/>
          </a:xfrm>
        </p:spPr>
        <p:txBody>
          <a:bodyPr anchor="ctr">
            <a:normAutofit/>
          </a:bodyPr>
          <a:lstStyle/>
          <a:p>
            <a:r>
              <a:rPr lang="en-US" sz="2200"/>
              <a:t>The interrupt signal generated from internal devices and software programs need to access any system call then software interrupts are present.</a:t>
            </a:r>
          </a:p>
          <a:p>
            <a:endParaRPr lang="en-US" sz="2200"/>
          </a:p>
          <a:p>
            <a:r>
              <a:rPr lang="en-US" sz="2200"/>
              <a:t>Software interrupt is divided into two types. They are as follows −</a:t>
            </a:r>
          </a:p>
          <a:p>
            <a:endParaRPr lang="en-US" sz="2200"/>
          </a:p>
          <a:p>
            <a:r>
              <a:rPr lang="en-US" sz="2200"/>
              <a:t>Normal Interrupts − The interrupts that are caused by the software instructions are called software instructions.</a:t>
            </a:r>
          </a:p>
          <a:p>
            <a:endParaRPr lang="en-US" sz="2200"/>
          </a:p>
          <a:p>
            <a:r>
              <a:rPr lang="en-US" sz="2200"/>
              <a:t>Exception − Exception is nothing but an unplanned interruption while executing a program. For example − while executing a program if we got a value that is divided by zero is called an exception.</a:t>
            </a:r>
          </a:p>
        </p:txBody>
      </p:sp>
    </p:spTree>
    <p:extLst>
      <p:ext uri="{BB962C8B-B14F-4D97-AF65-F5344CB8AC3E}">
        <p14:creationId xmlns:p14="http://schemas.microsoft.com/office/powerpoint/2010/main" val="177309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522</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Heebo</vt:lpstr>
      <vt:lpstr>Office Theme</vt:lpstr>
      <vt:lpstr>Type of interrupt </vt:lpstr>
      <vt:lpstr>Type of interrupt</vt:lpstr>
      <vt:lpstr>PowerPoint Presentation</vt:lpstr>
      <vt:lpstr>Processor handle interrupts</vt:lpstr>
      <vt:lpstr>PowerPoint Presentation</vt:lpstr>
      <vt:lpstr>Types of interrupts</vt:lpstr>
      <vt:lpstr>Software interrupts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of interrupts </dc:title>
  <dc:creator>Arun Singh Bhadwal</dc:creator>
  <cp:lastModifiedBy>Arun Singh Bhadwal</cp:lastModifiedBy>
  <cp:revision>1</cp:revision>
  <dcterms:created xsi:type="dcterms:W3CDTF">2023-09-15T06:52:44Z</dcterms:created>
  <dcterms:modified xsi:type="dcterms:W3CDTF">2023-09-21T05:34:05Z</dcterms:modified>
</cp:coreProperties>
</file>