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DB05-6E97-432D-B449-D40231281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9BFF2-40A6-4B94-9386-74328173B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9AFCA-41EB-4DD3-9A78-A3E8695C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F9C6-0BEA-4BC6-AE2A-4B1A3F872090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725A0-2ADB-488F-913B-846980B5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9C89-7FD8-466C-B7C8-73302948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A1E-B0CC-4681-AD9B-5301C019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60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5350-9C22-4363-A25C-901CDE6B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CC2DC-2EF7-4231-8BA1-ED90D0B5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AE61-E3E2-4B92-BB8C-01131F71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F9C6-0BEA-4BC6-AE2A-4B1A3F872090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EFB89-0AB9-4FF2-AB30-A1CF460A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8503-3447-4517-BA32-FDCA993C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A1E-B0CC-4681-AD9B-5301C019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5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CE211-5E8A-4D38-AA68-F8EBDC1FF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41147-25E9-43CB-9C04-CD560A7B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11A05-2F81-4A81-A2B4-138D9F9A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F9C6-0BEA-4BC6-AE2A-4B1A3F872090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0F8C5-A38D-452C-A285-02509E47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F28BC-3C74-44CF-8335-D24A6051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A1E-B0CC-4681-AD9B-5301C019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97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B88D-C334-46F4-9EDA-E99858FD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4C5A-A5F7-43AA-A8F7-1A481BD3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31C63-8FF3-4634-8DC4-B11B36AE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F9C6-0BEA-4BC6-AE2A-4B1A3F872090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F6B3-F6B9-4734-8D39-F7AC0C1A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A4418-7685-4F85-9269-99C67741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A1E-B0CC-4681-AD9B-5301C019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08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87B1-D08C-4B74-B5B3-ED830285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39875-5B35-4D55-B9AA-38BD8CCC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EC78-A22B-476F-929A-E9716340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F9C6-0BEA-4BC6-AE2A-4B1A3F872090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8D77-6DFC-4742-AB38-67305268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6E28B-31FE-4CF6-B2AA-8CB8F7F2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A1E-B0CC-4681-AD9B-5301C019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0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7EC9-40C7-4194-841E-92E3E800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EDC6-11C7-4EC3-AEE2-DAFCD7B63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80395-B4D8-48C7-B491-4E2A0CED9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D93D9-8914-4B6A-944A-544D96D5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F9C6-0BEA-4BC6-AE2A-4B1A3F872090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56BA7-D357-49D0-A259-58C8F027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3351-AD3C-4819-80B3-19554524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A1E-B0CC-4681-AD9B-5301C019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38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3C7C-E7B2-4B52-A62F-EA1E5D1C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4B649-23F1-4C92-9986-2C244BA49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39028-69C9-48D9-A6B5-91590375A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33E11-2691-4B28-8C0E-10CDA9AED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8FA67-36C3-43B3-8B71-76D2F5065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4274A-0C83-4F71-AC34-8015F388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F9C6-0BEA-4BC6-AE2A-4B1A3F872090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FEEAF-7749-44B7-8D90-8EE6410A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695A6-6DF5-4E70-B103-2804B016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A1E-B0CC-4681-AD9B-5301C019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55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71E8-1D9B-4D98-9A29-FC627F8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AC5CA-FE70-4530-9981-221D4AF5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F9C6-0BEA-4BC6-AE2A-4B1A3F872090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40836-14C1-4B87-AE76-014E53CF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F11A2-B873-47C9-B48E-4A1BFAE5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A1E-B0CC-4681-AD9B-5301C019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48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9E35B-EC85-49E3-A747-5F9A510C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F9C6-0BEA-4BC6-AE2A-4B1A3F872090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3D987-653E-473F-8406-FA25E85B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BCEA4-2C65-48E8-8F75-76721176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A1E-B0CC-4681-AD9B-5301C019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08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876F-B2FB-4E3A-A548-11632791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C1D4-5041-492A-BCA2-A6CE6059C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8F8F1-5EC4-46C8-A22A-9C070DB7C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332C1-699E-4DD0-9A54-BF0F2D2F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F9C6-0BEA-4BC6-AE2A-4B1A3F872090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1212A-BCC4-4564-9939-5A3DA8FC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F76E7-9E8B-44E6-A05D-E1C44CB8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A1E-B0CC-4681-AD9B-5301C019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10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C07A-9DE6-4E0D-8675-E9056450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87A0F-4301-4922-9D7D-65852804D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DC4EA-BED0-407C-B207-0443A1C92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192A5-C579-4AAE-8133-133352EB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F9C6-0BEA-4BC6-AE2A-4B1A3F872090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A272-6812-4E69-94F8-D241946A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B95D2-4E11-4ED6-BA29-071FB793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A1E-B0CC-4681-AD9B-5301C019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7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36583-41AF-461C-89A7-01CEE459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8507-434F-4687-A559-9E1382EA2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A5C4-2A69-4B52-BAFB-3321CF8D6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7F9C6-0BEA-4BC6-AE2A-4B1A3F872090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B56F1-4D22-4990-8575-7F9CA76F7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2C01-C882-4AB5-9883-67C270190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9A1E-B0CC-4681-AD9B-5301C019C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74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8FD7-B153-4E33-8F2E-8B016F7DD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Just </a:t>
            </a:r>
            <a:r>
              <a:rPr lang="en-US"/>
              <a:t>a test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877A4-2D43-4A69-8686-78C83C250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12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Just a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a test</dc:title>
  <dc:creator>rishabh goswami</dc:creator>
  <cp:lastModifiedBy>rishabh goswami</cp:lastModifiedBy>
  <cp:revision>1</cp:revision>
  <dcterms:created xsi:type="dcterms:W3CDTF">2021-09-15T07:22:45Z</dcterms:created>
  <dcterms:modified xsi:type="dcterms:W3CDTF">2021-09-15T07:23:02Z</dcterms:modified>
</cp:coreProperties>
</file>