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68" r:id="rId4"/>
    <p:sldId id="259" r:id="rId5"/>
    <p:sldId id="260" r:id="rId6"/>
    <p:sldId id="261" r:id="rId7"/>
    <p:sldId id="262" r:id="rId8"/>
    <p:sldId id="269" r:id="rId9"/>
    <p:sldId id="266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shabh Gupta" initials="RG" lastIdx="1" clrIdx="0">
    <p:extLst>
      <p:ext uri="{19B8F6BF-5375-455C-9EA6-DF929625EA0E}">
        <p15:presenceInfo xmlns:p15="http://schemas.microsoft.com/office/powerpoint/2012/main" userId="1519346141447d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abh Gupta" userId="1519346141447d97" providerId="LiveId" clId="{11F3C9E2-4084-46E3-9A86-AAF174711732}"/>
    <pc:docChg chg="custSel addSld delSld modSld sldOrd">
      <pc:chgData name="Rishabh Gupta" userId="1519346141447d97" providerId="LiveId" clId="{11F3C9E2-4084-46E3-9A86-AAF174711732}" dt="2023-07-07T06:12:39.072" v="152" actId="313"/>
      <pc:docMkLst>
        <pc:docMk/>
      </pc:docMkLst>
      <pc:sldChg chg="modSp mod modTransition">
        <pc:chgData name="Rishabh Gupta" userId="1519346141447d97" providerId="LiveId" clId="{11F3C9E2-4084-46E3-9A86-AAF174711732}" dt="2023-07-07T06:12:39.072" v="152" actId="313"/>
        <pc:sldMkLst>
          <pc:docMk/>
          <pc:sldMk cId="3484531764" sldId="256"/>
        </pc:sldMkLst>
        <pc:spChg chg="mod">
          <ac:chgData name="Rishabh Gupta" userId="1519346141447d97" providerId="LiveId" clId="{11F3C9E2-4084-46E3-9A86-AAF174711732}" dt="2023-07-07T06:12:39.072" v="152" actId="313"/>
          <ac:spMkLst>
            <pc:docMk/>
            <pc:sldMk cId="3484531764" sldId="256"/>
            <ac:spMk id="3" creationId="{00000000-0000-0000-0000-000000000000}"/>
          </ac:spMkLst>
        </pc:spChg>
      </pc:sldChg>
      <pc:sldChg chg="modSp mod modTransition">
        <pc:chgData name="Rishabh Gupta" userId="1519346141447d97" providerId="LiveId" clId="{11F3C9E2-4084-46E3-9A86-AAF174711732}" dt="2023-07-07T06:10:32.062" v="142"/>
        <pc:sldMkLst>
          <pc:docMk/>
          <pc:sldMk cId="46986456" sldId="257"/>
        </pc:sldMkLst>
        <pc:spChg chg="mod">
          <ac:chgData name="Rishabh Gupta" userId="1519346141447d97" providerId="LiveId" clId="{11F3C9E2-4084-46E3-9A86-AAF174711732}" dt="2023-07-07T05:27:19.222" v="140" actId="20577"/>
          <ac:spMkLst>
            <pc:docMk/>
            <pc:sldMk cId="46986456" sldId="257"/>
            <ac:spMk id="3" creationId="{00000000-0000-0000-0000-000000000000}"/>
          </ac:spMkLst>
        </pc:spChg>
      </pc:sldChg>
      <pc:sldChg chg="modSp mod modTransition">
        <pc:chgData name="Rishabh Gupta" userId="1519346141447d97" providerId="LiveId" clId="{11F3C9E2-4084-46E3-9A86-AAF174711732}" dt="2023-07-07T06:10:40.133" v="144"/>
        <pc:sldMkLst>
          <pc:docMk/>
          <pc:sldMk cId="3616883526" sldId="259"/>
        </pc:sldMkLst>
        <pc:spChg chg="mod">
          <ac:chgData name="Rishabh Gupta" userId="1519346141447d97" providerId="LiveId" clId="{11F3C9E2-4084-46E3-9A86-AAF174711732}" dt="2023-07-07T04:53:04.092" v="49" actId="20577"/>
          <ac:spMkLst>
            <pc:docMk/>
            <pc:sldMk cId="3616883526" sldId="259"/>
            <ac:spMk id="2" creationId="{00000000-0000-0000-0000-000000000000}"/>
          </ac:spMkLst>
        </pc:spChg>
      </pc:sldChg>
      <pc:sldChg chg="modTransition">
        <pc:chgData name="Rishabh Gupta" userId="1519346141447d97" providerId="LiveId" clId="{11F3C9E2-4084-46E3-9A86-AAF174711732}" dt="2023-07-07T06:10:47.010" v="145"/>
        <pc:sldMkLst>
          <pc:docMk/>
          <pc:sldMk cId="1367156927" sldId="260"/>
        </pc:sldMkLst>
      </pc:sldChg>
      <pc:sldChg chg="modTransition">
        <pc:chgData name="Rishabh Gupta" userId="1519346141447d97" providerId="LiveId" clId="{11F3C9E2-4084-46E3-9A86-AAF174711732}" dt="2023-07-07T06:10:58.505" v="146"/>
        <pc:sldMkLst>
          <pc:docMk/>
          <pc:sldMk cId="3963584364" sldId="261"/>
        </pc:sldMkLst>
      </pc:sldChg>
      <pc:sldChg chg="modTransition">
        <pc:chgData name="Rishabh Gupta" userId="1519346141447d97" providerId="LiveId" clId="{11F3C9E2-4084-46E3-9A86-AAF174711732}" dt="2023-07-07T06:11:06.163" v="147"/>
        <pc:sldMkLst>
          <pc:docMk/>
          <pc:sldMk cId="882328083" sldId="262"/>
        </pc:sldMkLst>
      </pc:sldChg>
      <pc:sldChg chg="modTransition">
        <pc:chgData name="Rishabh Gupta" userId="1519346141447d97" providerId="LiveId" clId="{11F3C9E2-4084-46E3-9A86-AAF174711732}" dt="2023-07-07T06:11:12.859" v="149"/>
        <pc:sldMkLst>
          <pc:docMk/>
          <pc:sldMk cId="2408146392" sldId="264"/>
        </pc:sldMkLst>
      </pc:sldChg>
      <pc:sldChg chg="modTransition">
        <pc:chgData name="Rishabh Gupta" userId="1519346141447d97" providerId="LiveId" clId="{11F3C9E2-4084-46E3-9A86-AAF174711732}" dt="2023-07-07T06:11:21.980" v="151"/>
        <pc:sldMkLst>
          <pc:docMk/>
          <pc:sldMk cId="1258751305" sldId="265"/>
        </pc:sldMkLst>
      </pc:sldChg>
      <pc:sldChg chg="modTransition">
        <pc:chgData name="Rishabh Gupta" userId="1519346141447d97" providerId="LiveId" clId="{11F3C9E2-4084-46E3-9A86-AAF174711732}" dt="2023-07-07T06:11:09.344" v="148"/>
        <pc:sldMkLst>
          <pc:docMk/>
          <pc:sldMk cId="4150880680" sldId="266"/>
        </pc:sldMkLst>
      </pc:sldChg>
      <pc:sldChg chg="modTransition">
        <pc:chgData name="Rishabh Gupta" userId="1519346141447d97" providerId="LiveId" clId="{11F3C9E2-4084-46E3-9A86-AAF174711732}" dt="2023-07-07T06:11:15.997" v="150"/>
        <pc:sldMkLst>
          <pc:docMk/>
          <pc:sldMk cId="1100890761" sldId="267"/>
        </pc:sldMkLst>
      </pc:sldChg>
      <pc:sldChg chg="addSp delSp modSp new mod ord modTransition">
        <pc:chgData name="Rishabh Gupta" userId="1519346141447d97" providerId="LiveId" clId="{11F3C9E2-4084-46E3-9A86-AAF174711732}" dt="2023-07-07T06:10:36.621" v="143"/>
        <pc:sldMkLst>
          <pc:docMk/>
          <pc:sldMk cId="1060948371" sldId="268"/>
        </pc:sldMkLst>
        <pc:spChg chg="mod">
          <ac:chgData name="Rishabh Gupta" userId="1519346141447d97" providerId="LiveId" clId="{11F3C9E2-4084-46E3-9A86-AAF174711732}" dt="2023-07-07T04:53:12.182" v="55" actId="20577"/>
          <ac:spMkLst>
            <pc:docMk/>
            <pc:sldMk cId="1060948371" sldId="268"/>
            <ac:spMk id="2" creationId="{9BD4C738-6711-23AA-6C3E-98407A75CAD1}"/>
          </ac:spMkLst>
        </pc:spChg>
        <pc:spChg chg="del">
          <ac:chgData name="Rishabh Gupta" userId="1519346141447d97" providerId="LiveId" clId="{11F3C9E2-4084-46E3-9A86-AAF174711732}" dt="2023-07-07T04:54:13.481" v="56" actId="22"/>
          <ac:spMkLst>
            <pc:docMk/>
            <pc:sldMk cId="1060948371" sldId="268"/>
            <ac:spMk id="3" creationId="{263D770F-2200-436F-D715-A37E8AD73D45}"/>
          </ac:spMkLst>
        </pc:spChg>
        <pc:picChg chg="add mod ord">
          <ac:chgData name="Rishabh Gupta" userId="1519346141447d97" providerId="LiveId" clId="{11F3C9E2-4084-46E3-9A86-AAF174711732}" dt="2023-07-07T04:54:13.481" v="56" actId="22"/>
          <ac:picMkLst>
            <pc:docMk/>
            <pc:sldMk cId="1060948371" sldId="268"/>
            <ac:picMk id="8" creationId="{1B97E651-3B0D-8EE1-9A25-3D0320AD5B2A}"/>
          </ac:picMkLst>
        </pc:picChg>
      </pc:sldChg>
      <pc:sldChg chg="new del">
        <pc:chgData name="Rishabh Gupta" userId="1519346141447d97" providerId="LiveId" clId="{11F3C9E2-4084-46E3-9A86-AAF174711732}" dt="2023-07-07T05:25:56.756" v="58" actId="47"/>
        <pc:sldMkLst>
          <pc:docMk/>
          <pc:sldMk cId="3508954636" sldId="269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06T23:34:13.126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DDD20-B58D-4BC2-8A6C-A9DC188A06F5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549BB-1125-4FE7-9794-BE1B94FF9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755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998" y="1"/>
            <a:ext cx="1541739" cy="5275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004" y="527539"/>
            <a:ext cx="1249725" cy="329472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CEFE-7CE3-4B57-9460-05B57E87CF3B}" type="datetime1">
              <a:rPr lang="en-IN" smtClean="0"/>
              <a:t>13-07-2023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97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139D-51AC-4E63-B6EB-30C5CD90638B}" type="datetime1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Pro-Dev-1.0 (project based front-end internship)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6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48E8-EA7B-44CA-BADC-4B13969FACDB}" type="datetime1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Pro-Dev-1.0 (project based front-end internship)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19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Pro-Dev-1.0 (project based front-end internship)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97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353C-C354-4938-9748-3C9314F10189}" type="datetime1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Pro-Dev-1.0 (project based front-end internship)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998" y="1"/>
            <a:ext cx="1541739" cy="5275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004" y="527539"/>
            <a:ext cx="1249725" cy="3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3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3CC8-E040-4AB9-9355-2CC12497B046}" type="datetime1">
              <a:rPr lang="en-IN" smtClean="0"/>
              <a:t>13-07-2023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Pro-Dev-1.0 (project based front-end internship)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61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4B3-6F2B-4319-AB6A-86CD20DD824F}" type="datetime1">
              <a:rPr lang="en-IN" smtClean="0"/>
              <a:t>13-07-2023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Pro-Dev-1.0 (project based front-end internship)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02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35F3-E2FC-4153-AD91-698502A3EA95}" type="datetime1">
              <a:rPr lang="en-IN" smtClean="0"/>
              <a:t>13-07-2023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Pro-Dev-1.0 (project based front-end internship)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18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6E89-E056-4281-A650-688A9CD32E07}" type="datetime1">
              <a:rPr lang="en-IN" smtClean="0"/>
              <a:t>13-07-2023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Pro-Dev-1.0 (project based front-end internship)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998" y="1"/>
            <a:ext cx="1541739" cy="5275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004" y="527539"/>
            <a:ext cx="1249725" cy="3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2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60502F-7B10-489B-8944-7A903D081342}" type="datetime1">
              <a:rPr lang="en-IN" smtClean="0"/>
              <a:t>13-07-2023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Pro-Dev-1.0 (project based front-end internship)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44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6CA9-A425-41A2-992A-8C6807921220}" type="datetime1">
              <a:rPr lang="en-IN" smtClean="0"/>
              <a:t>13-07-2023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Pro-Dev-1.0 (project based front-end internship)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122BA80-670A-40B2-8BAD-CEC9985688DF}" type="datetime1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Pro-Dev-1.0 (project based front-end internship)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998" y="1"/>
            <a:ext cx="1541739" cy="5275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004" y="527539"/>
            <a:ext cx="1249725" cy="3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9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0/components/carousel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Shopping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Rishabh Gupta (2002900100119/ CSE / 3CSB)</a:t>
            </a:r>
          </a:p>
          <a:p>
            <a:r>
              <a:rPr lang="en-IN" dirty="0"/>
              <a:t>Nikhil </a:t>
            </a:r>
            <a:r>
              <a:rPr lang="en-IN"/>
              <a:t>saini  </a:t>
            </a:r>
            <a:r>
              <a:rPr lang="en-IN" dirty="0"/>
              <a:t>(2002900100076 / CSE/ 3cSB)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EF41A-FD81-492D-819F-DD45E2E8487D}" type="datetime1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531764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Details about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u="none" strike="noStrike" dirty="0">
                <a:solidFill>
                  <a:schemeClr val="tx1"/>
                </a:solidFill>
                <a:effectLst/>
                <a:latin typeface="system-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Carousel</a:t>
            </a:r>
            <a:r>
              <a:rPr lang="en-US" sz="2800" b="0" i="0" u="none" strike="noStrike" dirty="0">
                <a:solidFill>
                  <a:schemeClr val="tx1"/>
                </a:solidFill>
                <a:effectLst/>
                <a:latin typeface="system-ui"/>
              </a:rPr>
              <a:t>:-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The carousel is a slideshow for cycling through a series of content, built with CSS 3D transforms and a bit of JavaScript.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It works with a series of images, text, or custom markup. It also includes support for previous/next controls and indicators.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146392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Details about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Grids:-</a:t>
            </a:r>
            <a:r>
              <a:rPr lang="en-US" sz="2800" b="0" i="0" dirty="0">
                <a:solidFill>
                  <a:srgbClr val="E8EAED"/>
                </a:solidFill>
                <a:effectLst/>
                <a:latin typeface="Google Sans"/>
              </a:rPr>
              <a:t> </a:t>
            </a:r>
          </a:p>
          <a:p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 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uses a series of containers, rows, and columns to layout and align content.</a:t>
            </a:r>
          </a:p>
          <a:p>
            <a:r>
              <a:rPr lang="en-US" sz="2800" dirty="0">
                <a:solidFill>
                  <a:schemeClr val="tx1"/>
                </a:solidFill>
                <a:latin typeface="Google Sans"/>
              </a:rPr>
              <a:t>Cards:-</a:t>
            </a:r>
          </a:p>
          <a:p>
            <a:r>
              <a:rPr lang="en-US" sz="1800" b="0" i="0" dirty="0">
                <a:solidFill>
                  <a:schemeClr val="tx1"/>
                </a:solidFill>
                <a:effectLst/>
                <a:latin typeface="Google Sans"/>
              </a:rPr>
              <a:t>A card is a flexible and extensible content container. It includes options for headers and footers, a wide variety of content, contextual background colors, and powerful display options.</a:t>
            </a:r>
            <a:endParaRPr lang="en-US" sz="1800" dirty="0">
              <a:solidFill>
                <a:schemeClr val="tx1"/>
              </a:solidFill>
              <a:latin typeface="Google Sans"/>
            </a:endParaRPr>
          </a:p>
          <a:p>
            <a:r>
              <a:rPr lang="en-US" sz="2800" dirty="0">
                <a:solidFill>
                  <a:schemeClr val="tx1"/>
                </a:solidFill>
                <a:latin typeface="Google Sans"/>
              </a:rPr>
              <a:t>Footer:-</a:t>
            </a:r>
          </a:p>
          <a:p>
            <a:r>
              <a:rPr lang="en-US" sz="1800" b="0" i="0" dirty="0">
                <a:solidFill>
                  <a:schemeClr val="tx1"/>
                </a:solidFill>
                <a:effectLst/>
                <a:latin typeface="Google Sans"/>
              </a:rPr>
              <a:t>A footer is an additional navigation method for websites. It can hold links, buttons, company info, copyrights, forms and many other elements.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890761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12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051" y="1521068"/>
            <a:ext cx="4937980" cy="277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51305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Amazon Script is one of the best well-known e-commerce sites which has been analyzed and developed by us to give the enlightened features for the users.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rying to </a:t>
            </a: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giving the functionalities 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like the real amazon website.</a:t>
            </a:r>
            <a:endParaRPr lang="en-US" sz="1800" b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86456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C738-6711-23AA-6C3E-98407A75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C3F8E-C187-143C-5CD3-BA6E9C3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172A6-99EE-FDD7-8209-E7320B50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7B4BB-54C4-6EDE-199B-6F6C1DE2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3</a:t>
            </a:fld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7696D3E-DEBD-170D-3813-6DA4ACC11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683" y="1846263"/>
            <a:ext cx="6329082" cy="4022725"/>
          </a:xfrm>
        </p:spPr>
      </p:pic>
    </p:spTree>
    <p:extLst>
      <p:ext uri="{BB962C8B-B14F-4D97-AF65-F5344CB8AC3E}">
        <p14:creationId xmlns:p14="http://schemas.microsoft.com/office/powerpoint/2010/main" val="1060948371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layout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4</a:t>
            </a:fld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7F38477-EFB0-CE65-E58F-8F5804D686B2}"/>
              </a:ext>
            </a:extLst>
          </p:cNvPr>
          <p:cNvSpPr txBox="1">
            <a:spLocks/>
          </p:cNvSpPr>
          <p:nvPr/>
        </p:nvSpPr>
        <p:spPr>
          <a:xfrm>
            <a:off x="1153058" y="3558222"/>
            <a:ext cx="5762625" cy="616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i="1" dirty="0"/>
              <a:t>Using bootstrap navbar for this layout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3F89FFF-689C-81C2-3196-3DF39E851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46" y="1846263"/>
            <a:ext cx="7736541" cy="4022725"/>
          </a:xfrm>
        </p:spPr>
      </p:pic>
    </p:spTree>
    <p:extLst>
      <p:ext uri="{BB962C8B-B14F-4D97-AF65-F5344CB8AC3E}">
        <p14:creationId xmlns:p14="http://schemas.microsoft.com/office/powerpoint/2010/main" val="3616883526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br>
              <a:rPr lang="en-US" dirty="0">
                <a:solidFill>
                  <a:srgbClr val="212529"/>
                </a:solidFill>
                <a:latin typeface="system-ui"/>
              </a:rPr>
            </a:br>
            <a:br>
              <a:rPr lang="en-US" dirty="0">
                <a:solidFill>
                  <a:srgbClr val="212529"/>
                </a:solidFill>
                <a:latin typeface="system-ui"/>
              </a:rPr>
            </a:br>
            <a:br>
              <a:rPr lang="en-US" dirty="0">
                <a:solidFill>
                  <a:srgbClr val="212529"/>
                </a:solidFill>
                <a:latin typeface="system-ui"/>
              </a:rPr>
            </a:br>
            <a:r>
              <a:rPr lang="en-US" sz="3600" dirty="0">
                <a:solidFill>
                  <a:srgbClr val="212529"/>
                </a:solidFill>
                <a:latin typeface="system-ui"/>
              </a:rPr>
              <a:t>layout</a:t>
            </a:r>
            <a:br>
              <a:rPr lang="en-US" sz="36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IN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5</a:t>
            </a:fld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C83CDE2-E8B1-7003-D368-C8F41720B5B1}"/>
              </a:ext>
            </a:extLst>
          </p:cNvPr>
          <p:cNvSpPr txBox="1">
            <a:spLocks/>
          </p:cNvSpPr>
          <p:nvPr/>
        </p:nvSpPr>
        <p:spPr>
          <a:xfrm>
            <a:off x="1066799" y="400042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>
                <a:solidFill>
                  <a:srgbClr val="212529"/>
                </a:solidFill>
                <a:latin typeface="system-ui"/>
              </a:rPr>
            </a:br>
            <a:br>
              <a:rPr lang="en-US" dirty="0">
                <a:solidFill>
                  <a:srgbClr val="212529"/>
                </a:solidFill>
                <a:latin typeface="system-ui"/>
              </a:rPr>
            </a:br>
            <a:br>
              <a:rPr lang="en-US" dirty="0">
                <a:solidFill>
                  <a:srgbClr val="212529"/>
                </a:solidFill>
                <a:latin typeface="system-ui"/>
              </a:rPr>
            </a:b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7236D-7832-AFD0-612A-A047F83C2B4B}"/>
              </a:ext>
            </a:extLst>
          </p:cNvPr>
          <p:cNvSpPr txBox="1"/>
          <p:nvPr/>
        </p:nvSpPr>
        <p:spPr>
          <a:xfrm>
            <a:off x="1266824" y="4276725"/>
            <a:ext cx="72421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529"/>
                </a:solidFill>
                <a:latin typeface="system-ui"/>
              </a:rPr>
              <a:t>For this Slider images , we use Carousel bootstrap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system-ui"/>
              </a:rPr>
              <a:t>As we see Right and left button to move the images.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11D78C0-C0E9-0E1C-3D34-DB9467570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9355847" cy="4022725"/>
          </a:xfrm>
        </p:spPr>
      </p:pic>
    </p:spTree>
    <p:extLst>
      <p:ext uri="{BB962C8B-B14F-4D97-AF65-F5344CB8AC3E}">
        <p14:creationId xmlns:p14="http://schemas.microsoft.com/office/powerpoint/2010/main" val="1367156927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layout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6</a:t>
            </a:fld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92210D8-1A16-59E6-ED32-B456E44DA5D9}"/>
              </a:ext>
            </a:extLst>
          </p:cNvPr>
          <p:cNvSpPr txBox="1">
            <a:spLocks/>
          </p:cNvSpPr>
          <p:nvPr/>
        </p:nvSpPr>
        <p:spPr>
          <a:xfrm>
            <a:off x="933450" y="5419725"/>
            <a:ext cx="9898380" cy="5467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8000" dirty="0"/>
              <a:t>We are going to use Cards from the bootstrap for this layout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IN" sz="80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8000" dirty="0"/>
              <a:t>Cards will be insert in the grid section</a:t>
            </a:r>
            <a:r>
              <a:rPr lang="en-IN" dirty="0"/>
              <a:t>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B4A4E91-4C90-7FFE-021E-FE7B5B817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1846263"/>
            <a:ext cx="8849735" cy="4022725"/>
          </a:xfrm>
        </p:spPr>
      </p:pic>
    </p:spTree>
    <p:extLst>
      <p:ext uri="{BB962C8B-B14F-4D97-AF65-F5344CB8AC3E}">
        <p14:creationId xmlns:p14="http://schemas.microsoft.com/office/powerpoint/2010/main" val="3963584364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80975"/>
            <a:ext cx="9850755" cy="1089660"/>
          </a:xfrm>
        </p:spPr>
        <p:txBody>
          <a:bodyPr/>
          <a:lstStyle/>
          <a:p>
            <a:r>
              <a:rPr lang="en-IN" dirty="0"/>
              <a:t>layout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7</a:t>
            </a:fld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B3D0DF0-0443-3255-2281-461DD76878A2}"/>
              </a:ext>
            </a:extLst>
          </p:cNvPr>
          <p:cNvSpPr txBox="1">
            <a:spLocks/>
          </p:cNvSpPr>
          <p:nvPr/>
        </p:nvSpPr>
        <p:spPr>
          <a:xfrm>
            <a:off x="993457" y="4283649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2400" dirty="0"/>
              <a:t>Footer will be used in our website to give the footer by using bootstrap.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D567007-0B1B-981C-6C31-07A8AEC68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9158344" cy="4022725"/>
          </a:xfrm>
        </p:spPr>
      </p:pic>
    </p:spTree>
    <p:extLst>
      <p:ext uri="{BB962C8B-B14F-4D97-AF65-F5344CB8AC3E}">
        <p14:creationId xmlns:p14="http://schemas.microsoft.com/office/powerpoint/2010/main" val="882328083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BDA9-8653-F405-3999-56675C08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FAE434B-1231-E2CA-DEAB-CF99FC13E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271" y="1846263"/>
            <a:ext cx="4822804" cy="40227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E82FB-71BF-C23D-AC10-BA172BD8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DAF5B-BEA0-ACBA-3D5D-810A41233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FF5AB-BF1A-704A-3006-8777AC236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427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Details about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tx1"/>
                </a:solidFill>
              </a:rPr>
              <a:t>Nav bar:-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A navigation bar is a section of a graphical user interface intended to aid visitors in accessing information.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Navigation bars are implemented in operating systems, file browsers, web browsers, apps, web sites and other similar user interfaces.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13-07-2023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880680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229</TotalTime>
  <Words>436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Google Sans</vt:lpstr>
      <vt:lpstr>system-ui</vt:lpstr>
      <vt:lpstr>Wingdings</vt:lpstr>
      <vt:lpstr>Retrospect</vt:lpstr>
      <vt:lpstr>Shopping Website</vt:lpstr>
      <vt:lpstr>Objective</vt:lpstr>
      <vt:lpstr>Layout</vt:lpstr>
      <vt:lpstr>layout</vt:lpstr>
      <vt:lpstr>   layout </vt:lpstr>
      <vt:lpstr>layout</vt:lpstr>
      <vt:lpstr>layout</vt:lpstr>
      <vt:lpstr>layout</vt:lpstr>
      <vt:lpstr>Details about component</vt:lpstr>
      <vt:lpstr>Details about component</vt:lpstr>
      <vt:lpstr>Details about component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gopal gupta</dc:creator>
  <cp:lastModifiedBy>Rishabh Gupta</cp:lastModifiedBy>
  <cp:revision>9</cp:revision>
  <dcterms:created xsi:type="dcterms:W3CDTF">2023-07-06T08:52:59Z</dcterms:created>
  <dcterms:modified xsi:type="dcterms:W3CDTF">2023-07-13T05:18:14Z</dcterms:modified>
</cp:coreProperties>
</file>