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172335" cy="914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 err="1">
                <a:latin typeface="Calibri"/>
                <a:cs typeface="Calibri"/>
              </a:rPr>
              <a:t>By:</a:t>
            </a:r>
            <a:r>
              <a:rPr lang="en-US" sz="2400" spc="-10" dirty="0" err="1">
                <a:latin typeface="Calibri"/>
                <a:cs typeface="Calibri"/>
              </a:rPr>
              <a:t>Rishabh</a:t>
            </a:r>
            <a:r>
              <a:rPr lang="en-US" sz="2400" spc="-10" dirty="0">
                <a:latin typeface="Calibri"/>
                <a:cs typeface="Calibri"/>
              </a:rPr>
              <a:t> Gaur</a:t>
            </a: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J</a:t>
            </a:r>
            <a:r>
              <a:rPr lang="en-US" sz="2400" dirty="0">
                <a:latin typeface="Calibri"/>
                <a:cs typeface="Calibri"/>
              </a:rPr>
              <a:t>une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lang="en-US" sz="2400" spc="-5" dirty="0">
                <a:latin typeface="Calibri"/>
                <a:cs typeface="Calibri"/>
              </a:rPr>
              <a:t>20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Rishabh Gaur</cp:lastModifiedBy>
  <cp:revision>1</cp:revision>
  <dcterms:created xsi:type="dcterms:W3CDTF">2020-06-28T15:29:47Z</dcterms:created>
  <dcterms:modified xsi:type="dcterms:W3CDTF">2020-06-28T15:31:14Z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2020-06-28T00:00:00Z</vt:filetime>
  </property>
</Properties>
</file>