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1B6977B-D1A7-4569-9DA9-F86D9B116D6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83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9CD2-A4D2-4362-938D-7151179BFE39}"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6977B-D1A7-4569-9DA9-F86D9B116D68}" type="slidenum">
              <a:rPr lang="en-IN" smtClean="0"/>
              <a:t>‹#›</a:t>
            </a:fld>
            <a:endParaRPr lang="en-IN"/>
          </a:p>
        </p:txBody>
      </p:sp>
    </p:spTree>
    <p:extLst>
      <p:ext uri="{BB962C8B-B14F-4D97-AF65-F5344CB8AC3E}">
        <p14:creationId xmlns:p14="http://schemas.microsoft.com/office/powerpoint/2010/main" val="384034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39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887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spTree>
    <p:extLst>
      <p:ext uri="{BB962C8B-B14F-4D97-AF65-F5344CB8AC3E}">
        <p14:creationId xmlns:p14="http://schemas.microsoft.com/office/powerpoint/2010/main" val="3219402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6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611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19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83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spTree>
    <p:extLst>
      <p:ext uri="{BB962C8B-B14F-4D97-AF65-F5344CB8AC3E}">
        <p14:creationId xmlns:p14="http://schemas.microsoft.com/office/powerpoint/2010/main" val="147409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9CD2-A4D2-4362-938D-7151179BFE39}"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6977B-D1A7-4569-9DA9-F86D9B116D6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29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C9CD2-A4D2-4362-938D-7151179BFE39}"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6977B-D1A7-4569-9DA9-F86D9B116D68}" type="slidenum">
              <a:rPr lang="en-IN" smtClean="0"/>
              <a:t>‹#›</a:t>
            </a:fld>
            <a:endParaRPr lang="en-IN"/>
          </a:p>
        </p:txBody>
      </p:sp>
    </p:spTree>
    <p:extLst>
      <p:ext uri="{BB962C8B-B14F-4D97-AF65-F5344CB8AC3E}">
        <p14:creationId xmlns:p14="http://schemas.microsoft.com/office/powerpoint/2010/main" val="39760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C9CD2-A4D2-4362-938D-7151179BFE39}"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B6977B-D1A7-4569-9DA9-F86D9B116D6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04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C9CD2-A4D2-4362-938D-7151179BFE39}"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B6977B-D1A7-4569-9DA9-F86D9B116D6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58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C9CD2-A4D2-4362-938D-7151179BFE39}"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B6977B-D1A7-4569-9DA9-F86D9B116D68}" type="slidenum">
              <a:rPr lang="en-IN" smtClean="0"/>
              <a:t>‹#›</a:t>
            </a:fld>
            <a:endParaRPr lang="en-IN"/>
          </a:p>
        </p:txBody>
      </p:sp>
    </p:spTree>
    <p:extLst>
      <p:ext uri="{BB962C8B-B14F-4D97-AF65-F5344CB8AC3E}">
        <p14:creationId xmlns:p14="http://schemas.microsoft.com/office/powerpoint/2010/main" val="183477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9CD2-A4D2-4362-938D-7151179BFE39}"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6977B-D1A7-4569-9DA9-F86D9B116D6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88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9CD2-A4D2-4362-938D-7151179BFE39}"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6977B-D1A7-4569-9DA9-F86D9B116D68}" type="slidenum">
              <a:rPr lang="en-IN" smtClean="0"/>
              <a:t>‹#›</a:t>
            </a:fld>
            <a:endParaRPr lang="en-IN"/>
          </a:p>
        </p:txBody>
      </p:sp>
    </p:spTree>
    <p:extLst>
      <p:ext uri="{BB962C8B-B14F-4D97-AF65-F5344CB8AC3E}">
        <p14:creationId xmlns:p14="http://schemas.microsoft.com/office/powerpoint/2010/main" val="118163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C9CD2-A4D2-4362-938D-7151179BFE39}" type="datetimeFigureOut">
              <a:rPr lang="en-IN" smtClean="0"/>
              <a:t>26-12-2022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B6977B-D1A7-4569-9DA9-F86D9B116D68}" type="slidenum">
              <a:rPr lang="en-IN" smtClean="0"/>
              <a:t>‹#›</a:t>
            </a:fld>
            <a:endParaRPr lang="en-IN"/>
          </a:p>
        </p:txBody>
      </p:sp>
    </p:spTree>
    <p:extLst>
      <p:ext uri="{BB962C8B-B14F-4D97-AF65-F5344CB8AC3E}">
        <p14:creationId xmlns:p14="http://schemas.microsoft.com/office/powerpoint/2010/main" val="3009029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C37B-7DFD-DE67-E81A-1D8C806DFD8A}"/>
              </a:ext>
            </a:extLst>
          </p:cNvPr>
          <p:cNvSpPr>
            <a:spLocks noGrp="1"/>
          </p:cNvSpPr>
          <p:nvPr>
            <p:ph type="ctrTitle"/>
          </p:nvPr>
        </p:nvSpPr>
        <p:spPr>
          <a:xfrm>
            <a:off x="2566954" y="2029751"/>
            <a:ext cx="7058092" cy="1515533"/>
          </a:xfrm>
        </p:spPr>
        <p:txBody>
          <a:bodyPr/>
          <a:lstStyle/>
          <a:p>
            <a:r>
              <a:rPr lang="en-IN" sz="6600" dirty="0">
                <a:highlight>
                  <a:srgbClr val="FFFF00"/>
                </a:highlight>
                <a:latin typeface="Algerian" panose="04020705040A02060702" pitchFamily="82" charset="0"/>
              </a:rPr>
              <a:t>E-MAIL SPAM CLASSIFIER</a:t>
            </a:r>
          </a:p>
        </p:txBody>
      </p:sp>
      <p:sp>
        <p:nvSpPr>
          <p:cNvPr id="3" name="Subtitle 2">
            <a:extLst>
              <a:ext uri="{FF2B5EF4-FFF2-40B4-BE49-F238E27FC236}">
                <a16:creationId xmlns:a16="http://schemas.microsoft.com/office/drawing/2014/main" id="{45462905-4BBE-890A-DA3D-B939A6825D17}"/>
              </a:ext>
            </a:extLst>
          </p:cNvPr>
          <p:cNvSpPr>
            <a:spLocks noGrp="1"/>
          </p:cNvSpPr>
          <p:nvPr>
            <p:ph type="subTitle" idx="1"/>
          </p:nvPr>
        </p:nvSpPr>
        <p:spPr/>
        <p:txBody>
          <a:bodyPr>
            <a:normAutofit fontScale="92500" lnSpcReduction="10000"/>
          </a:bodyPr>
          <a:lstStyle/>
          <a:p>
            <a:r>
              <a:rPr lang="en-IN" sz="2400" b="1" dirty="0">
                <a:highlight>
                  <a:srgbClr val="FFFF00"/>
                </a:highlight>
              </a:rPr>
              <a:t>BY:-</a:t>
            </a:r>
          </a:p>
          <a:p>
            <a:r>
              <a:rPr lang="en-IN" sz="2400" b="1" dirty="0">
                <a:highlight>
                  <a:srgbClr val="FFFF00"/>
                </a:highlight>
              </a:rPr>
              <a:t>RISHABH JOHRI</a:t>
            </a:r>
          </a:p>
          <a:p>
            <a:r>
              <a:rPr lang="en-IN" sz="2400" b="1" dirty="0">
                <a:highlight>
                  <a:srgbClr val="FFFF00"/>
                </a:highlight>
              </a:rPr>
              <a:t>DATA SCIENTIST- INTERN</a:t>
            </a:r>
          </a:p>
        </p:txBody>
      </p:sp>
    </p:spTree>
    <p:extLst>
      <p:ext uri="{BB962C8B-B14F-4D97-AF65-F5344CB8AC3E}">
        <p14:creationId xmlns:p14="http://schemas.microsoft.com/office/powerpoint/2010/main" val="3308001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7A647A-EB2B-47EC-D376-756C4BFADE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5174" y="793102"/>
            <a:ext cx="9591014" cy="5335013"/>
          </a:xfrm>
          <a:prstGeom prst="rect">
            <a:avLst/>
          </a:prstGeom>
          <a:noFill/>
          <a:ln>
            <a:noFill/>
          </a:ln>
        </p:spPr>
      </p:pic>
    </p:spTree>
    <p:extLst>
      <p:ext uri="{BB962C8B-B14F-4D97-AF65-F5344CB8AC3E}">
        <p14:creationId xmlns:p14="http://schemas.microsoft.com/office/powerpoint/2010/main" val="245098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3D890-E08E-981D-F795-178BB75D117C}"/>
              </a:ext>
            </a:extLst>
          </p:cNvPr>
          <p:cNvSpPr txBox="1"/>
          <p:nvPr/>
        </p:nvSpPr>
        <p:spPr>
          <a:xfrm>
            <a:off x="818760" y="843257"/>
            <a:ext cx="10639231" cy="595932"/>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For Removing Stop words from the dataset:-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826EC61-F5C9-D022-0991-7EC1DC86AF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4257" y="1667536"/>
            <a:ext cx="9789212" cy="4333580"/>
          </a:xfrm>
          <a:prstGeom prst="rect">
            <a:avLst/>
          </a:prstGeom>
          <a:noFill/>
          <a:ln>
            <a:noFill/>
          </a:ln>
        </p:spPr>
      </p:pic>
    </p:spTree>
    <p:extLst>
      <p:ext uri="{BB962C8B-B14F-4D97-AF65-F5344CB8AC3E}">
        <p14:creationId xmlns:p14="http://schemas.microsoft.com/office/powerpoint/2010/main" val="57507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E1751-5378-5ABA-2964-7271608C3F0E}"/>
              </a:ext>
            </a:extLst>
          </p:cNvPr>
          <p:cNvSpPr txBox="1"/>
          <p:nvPr/>
        </p:nvSpPr>
        <p:spPr>
          <a:xfrm>
            <a:off x="4329404" y="684636"/>
            <a:ext cx="7121589" cy="595932"/>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VECTORISATION:-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C8CD267-0332-95BE-826B-E2B222179D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3021" y="1329690"/>
            <a:ext cx="10067730" cy="4679224"/>
          </a:xfrm>
          <a:prstGeom prst="rect">
            <a:avLst/>
          </a:prstGeom>
          <a:noFill/>
          <a:ln>
            <a:noFill/>
          </a:ln>
        </p:spPr>
      </p:pic>
    </p:spTree>
    <p:extLst>
      <p:ext uri="{BB962C8B-B14F-4D97-AF65-F5344CB8AC3E}">
        <p14:creationId xmlns:p14="http://schemas.microsoft.com/office/powerpoint/2010/main" val="1541449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64363-DF37-DECC-7F6A-998C9549F2BB}"/>
              </a:ext>
            </a:extLst>
          </p:cNvPr>
          <p:cNvSpPr txBox="1"/>
          <p:nvPr/>
        </p:nvSpPr>
        <p:spPr>
          <a:xfrm>
            <a:off x="912067" y="889910"/>
            <a:ext cx="10564585" cy="595932"/>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Training the 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0D8A0C1-8192-1B0C-0848-AFFA9B6F05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833" y="1794198"/>
            <a:ext cx="10000628" cy="4242707"/>
          </a:xfrm>
          <a:prstGeom prst="rect">
            <a:avLst/>
          </a:prstGeom>
          <a:noFill/>
          <a:ln>
            <a:noFill/>
          </a:ln>
        </p:spPr>
      </p:pic>
    </p:spTree>
    <p:extLst>
      <p:ext uri="{BB962C8B-B14F-4D97-AF65-F5344CB8AC3E}">
        <p14:creationId xmlns:p14="http://schemas.microsoft.com/office/powerpoint/2010/main" val="324692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9FDFD-9B8B-AD05-3DDC-06DCC63D5B26}"/>
              </a:ext>
            </a:extLst>
          </p:cNvPr>
          <p:cNvSpPr txBox="1"/>
          <p:nvPr/>
        </p:nvSpPr>
        <p:spPr>
          <a:xfrm>
            <a:off x="2857111" y="693967"/>
            <a:ext cx="6328487" cy="532903"/>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PREDICTIONS AND ACCURACY SCORES:-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4A60627-6975-B877-EC23-949380C7CA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817" y="1621472"/>
            <a:ext cx="9841942" cy="4219491"/>
          </a:xfrm>
          <a:prstGeom prst="rect">
            <a:avLst/>
          </a:prstGeom>
          <a:noFill/>
          <a:ln>
            <a:noFill/>
          </a:ln>
        </p:spPr>
      </p:pic>
    </p:spTree>
    <p:extLst>
      <p:ext uri="{BB962C8B-B14F-4D97-AF65-F5344CB8AC3E}">
        <p14:creationId xmlns:p14="http://schemas.microsoft.com/office/powerpoint/2010/main" val="67306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1DB518-993E-CE5E-D0E4-BC907B962C0C}"/>
              </a:ext>
            </a:extLst>
          </p:cNvPr>
          <p:cNvSpPr txBox="1"/>
          <p:nvPr/>
        </p:nvSpPr>
        <p:spPr>
          <a:xfrm>
            <a:off x="809042" y="711365"/>
            <a:ext cx="10573916" cy="5435270"/>
          </a:xfrm>
          <a:prstGeom prst="rect">
            <a:avLst/>
          </a:prstGeom>
          <a:noFill/>
        </p:spPr>
        <p:txBody>
          <a:bodyPr wrap="square">
            <a:spAutoFit/>
          </a:bodyPr>
          <a:lstStyle/>
          <a:p>
            <a:pPr>
              <a:lnSpc>
                <a:spcPct val="107000"/>
              </a:lnSpc>
              <a:spcAft>
                <a:spcPts val="800"/>
              </a:spcAft>
            </a:pPr>
            <a:r>
              <a:rPr lang="en-IN" sz="1400" dirty="0">
                <a:effectLst/>
                <a:latin typeface="Microsoft YaHei" panose="020B0503020204020204" pitchFamily="34" charset="-122"/>
                <a:ea typeface="Calibri" panose="020F0502020204030204" pitchFamily="34" charset="0"/>
                <a:cs typeface="Microsoft YaHei" panose="020B0503020204020204" pitchFamily="34" charset="-122"/>
              </a:rPr>
              <a:t> </a:t>
            </a:r>
            <a:r>
              <a:rPr lang="en-IN" sz="2000" b="1" dirty="0">
                <a:effectLst/>
                <a:highlight>
                  <a:srgbClr val="FFFF00"/>
                </a:highlight>
                <a:latin typeface="Microsoft YaHei" panose="020B0503020204020204" pitchFamily="34" charset="-122"/>
                <a:ea typeface="Calibri" panose="020F0502020204030204" pitchFamily="34" charset="0"/>
                <a:cs typeface="Microsoft YaHei" panose="020B0503020204020204" pitchFamily="34" charset="-122"/>
              </a:rPr>
              <a:t>CONCLUSION:-</a:t>
            </a:r>
            <a:endParaRPr lang="en-IN" sz="1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In this project report, I have used Machine Learning algorithms to predict the spammers as it is a spam or Ham.  We have used proper procedure to analyse the dataset and finding the correlation between the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Here we have selected the features which are correlated to each other and are independent in nature.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Data cleaning is one of the most important steps to remove 0 values and columns which are having more than 90% 0 values.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Using these feature, I have deployed </a:t>
            </a:r>
            <a:r>
              <a:rPr lang="en-IN" sz="1800" dirty="0" err="1">
                <a:effectLst/>
                <a:latin typeface="Microsoft YaHei" panose="020B0503020204020204" pitchFamily="34" charset="-122"/>
                <a:ea typeface="Calibri" panose="020F0502020204030204" pitchFamily="34" charset="0"/>
                <a:cs typeface="Microsoft YaHei" panose="020B0503020204020204" pitchFamily="34" charset="-122"/>
              </a:rPr>
              <a:t>Logestic</a:t>
            </a: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 Regression algorithm to find the best model and we have achieved the accuracy score.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Then we saved the best model and predicted the label. Our model performance was good when we saw the predicted and actual values were almost same it felt really good and feels good performance by our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icrosoft YaHei" panose="020B0503020204020204" pitchFamily="34" charset="-122"/>
                <a:ea typeface="Calibri" panose="020F0502020204030204" pitchFamily="34" charset="0"/>
                <a:cs typeface="Microsoft YaHei" panose="020B0503020204020204" pitchFamily="34" charset="-122"/>
              </a:rPr>
              <a:t>To conclude, the project Email Spam Classifier , We hope this study will move a small step ahead in providing some methodological and empirical contributions to crediting institutes, and presenting an alternative approach to the valuation of defaulters.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083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610FBC-70A6-C476-9380-8A12A7A507F9}"/>
              </a:ext>
            </a:extLst>
          </p:cNvPr>
          <p:cNvSpPr txBox="1"/>
          <p:nvPr/>
        </p:nvSpPr>
        <p:spPr>
          <a:xfrm>
            <a:off x="3163078" y="2425959"/>
            <a:ext cx="9806473" cy="1107996"/>
          </a:xfrm>
          <a:prstGeom prst="rect">
            <a:avLst/>
          </a:prstGeom>
          <a:noFill/>
        </p:spPr>
        <p:txBody>
          <a:bodyPr wrap="square" rtlCol="0">
            <a:spAutoFit/>
          </a:bodyPr>
          <a:lstStyle/>
          <a:p>
            <a:r>
              <a:rPr lang="en-IN" sz="6600" b="1" dirty="0">
                <a:highlight>
                  <a:srgbClr val="FFFF00"/>
                </a:highlight>
              </a:rPr>
              <a:t>THANK YOU </a:t>
            </a:r>
          </a:p>
        </p:txBody>
      </p:sp>
    </p:spTree>
    <p:extLst>
      <p:ext uri="{BB962C8B-B14F-4D97-AF65-F5344CB8AC3E}">
        <p14:creationId xmlns:p14="http://schemas.microsoft.com/office/powerpoint/2010/main" val="375404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14A35B-7581-1B39-1B57-03312D1C8751}"/>
              </a:ext>
            </a:extLst>
          </p:cNvPr>
          <p:cNvSpPr txBox="1"/>
          <p:nvPr/>
        </p:nvSpPr>
        <p:spPr>
          <a:xfrm>
            <a:off x="846752" y="659563"/>
            <a:ext cx="8306577" cy="5190588"/>
          </a:xfrm>
          <a:prstGeom prst="rect">
            <a:avLst/>
          </a:prstGeom>
          <a:noFill/>
        </p:spPr>
        <p:txBody>
          <a:bodyPr wrap="square">
            <a:spAutoFit/>
          </a:bodyPr>
          <a:lstStyle/>
          <a:p>
            <a:pPr>
              <a:lnSpc>
                <a:spcPct val="107000"/>
              </a:lnSpc>
              <a:spcAft>
                <a:spcPts val="800"/>
              </a:spcAft>
            </a:pPr>
            <a:r>
              <a:rPr lang="en-IN" sz="2600" b="1" dirty="0">
                <a:effectLst/>
                <a:latin typeface="Calibri" panose="020F0502020204030204" pitchFamily="34" charset="0"/>
                <a:ea typeface="Calibri" panose="020F0502020204030204" pitchFamily="34" charset="0"/>
                <a:cs typeface="Times New Roman" panose="02020603050405020304" pitchFamily="18" charset="0"/>
              </a:rPr>
              <a:t> </a:t>
            </a:r>
            <a:r>
              <a:rPr lang="en-IN" sz="2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ACKNOWLEDGEMENT:-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6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It is a great pleasure to express my gratitude to Team Flip Robo, for giving me the opportunity to work on a interesting project, which helped me in improving my knowledge, coding skills and my analysation skills.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Team Flip Robo also gave me opportunity to build PowerPoint Presentation and Project Report, which will help me to share steps taken while building the entire model. It has helped me in deciding about the future prospects of various Data Science fields. Now, I will explain the understanding of the project through this report.</a:t>
            </a: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173998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6FED-F895-9F29-AA0E-37F5B4C9E886}"/>
              </a:ext>
            </a:extLst>
          </p:cNvPr>
          <p:cNvSpPr txBox="1"/>
          <p:nvPr/>
        </p:nvSpPr>
        <p:spPr>
          <a:xfrm>
            <a:off x="884074" y="1003688"/>
            <a:ext cx="9883451" cy="3865738"/>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CONTENT:-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Spamming is one of the major attacks that accumulate many compromised machines by sending unwanted messages, viruses, and phishing through E-Mails. It conveys the principal aim behind choosing this project under with. There are many people who try to fool you, just by sending you fake e-mails! Some of them have the messages like - You have won 100/1000 dollars, or we have deposited this much amount to your account. Once you open this link, then they will track you and try to hack your information and steal all your card info’s</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p>
        </p:txBody>
      </p:sp>
    </p:spTree>
    <p:extLst>
      <p:ext uri="{BB962C8B-B14F-4D97-AF65-F5344CB8AC3E}">
        <p14:creationId xmlns:p14="http://schemas.microsoft.com/office/powerpoint/2010/main" val="227835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D45EC-CF82-5C3E-819A-FFDA91EA3CBD}"/>
              </a:ext>
            </a:extLst>
          </p:cNvPr>
          <p:cNvSpPr txBox="1"/>
          <p:nvPr/>
        </p:nvSpPr>
        <p:spPr>
          <a:xfrm>
            <a:off x="1024034" y="880943"/>
            <a:ext cx="10340651" cy="5117491"/>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SCOPE OF PROJECT:-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Spamming is a big problem! Anyone who is connected to internet faces this problem now and then, but with Corporates, it becomes a serious problem. Phishing attacks, greedy traps and many create a havoc if not handled properly. Our product E-Mail Spam Classifier is a solution for these Spams. Through our Intelligent Web- Based Product, you can find Spam E-Mails and can label them as Spam or ham for future reference.</a:t>
            </a:r>
          </a:p>
          <a:p>
            <a:pPr>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context of this product is as described above, and our team’s goal is to make a safer and </a:t>
            </a:r>
            <a:r>
              <a:rPr lang="en-IN" sz="2000">
                <a:effectLst/>
                <a:latin typeface="Calibri" panose="020F0502020204030204" pitchFamily="34" charset="0"/>
                <a:ea typeface="Calibri" panose="020F0502020204030204" pitchFamily="34" charset="0"/>
                <a:cs typeface="Times New Roman" panose="02020603050405020304" pitchFamily="18" charset="0"/>
              </a:rPr>
              <a:t>crime-free Cyber World</a:t>
            </a:r>
            <a:r>
              <a:rPr lang="en-IN" sz="2000" dirty="0">
                <a:effectLst/>
                <a:latin typeface="Calibri" panose="020F0502020204030204" pitchFamily="34" charset="0"/>
                <a:ea typeface="Calibri" panose="020F0502020204030204" pitchFamily="34" charset="0"/>
                <a:cs typeface="Times New Roman" panose="02020603050405020304" pitchFamily="18" charset="0"/>
              </a:rPr>
              <a:t>. This is the first time we are working on this product, and it is something new for us. We are fully aware of the fact that there will be several challenges to make this product efficient and trustworthy. As spammers are getting smarter each day, we also need highly efficient Machine Learning Algorithm to tackle and knock out these Spammers.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277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C47114-7552-5656-34B3-978D0FC6ACD4}"/>
              </a:ext>
            </a:extLst>
          </p:cNvPr>
          <p:cNvSpPr txBox="1"/>
          <p:nvPr/>
        </p:nvSpPr>
        <p:spPr>
          <a:xfrm>
            <a:off x="986711" y="933927"/>
            <a:ext cx="10452619" cy="1766189"/>
          </a:xfrm>
          <a:prstGeom prst="rect">
            <a:avLst/>
          </a:prstGeom>
          <a:noFill/>
        </p:spPr>
        <p:txBody>
          <a:bodyPr wrap="square">
            <a:spAutoFit/>
          </a:bodyPr>
          <a:lstStyle/>
          <a:p>
            <a:pPr>
              <a:lnSpc>
                <a:spcPct val="107000"/>
              </a:lnSpc>
              <a:spcAft>
                <a:spcPts val="800"/>
              </a:spcAft>
            </a:pPr>
            <a:r>
              <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Major highlights of our product’s functionality are: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This product will help identify Spam E-Mails similar to the Spam encountered earlier, which are stored in a vast library of Spam E-Mails.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This product will also help in identifying new Potential Spam E-Mails from known &amp; unknown sources. This what is going to be a speciality of our product.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00D5832-F504-1655-9963-C02BE85A9CC3}"/>
              </a:ext>
            </a:extLst>
          </p:cNvPr>
          <p:cNvSpPr txBox="1"/>
          <p:nvPr/>
        </p:nvSpPr>
        <p:spPr>
          <a:xfrm>
            <a:off x="884074" y="3788039"/>
            <a:ext cx="10200693" cy="2136034"/>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Hardware Requirements:-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Hardware required to run this Product is very minimal and is mentioned below: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Operating System – Win/Mac/Linux (any distribution)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Web Browser–Chrome/Mozilla/Opera (Updated with latest FTP/HTTP support)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Proper Internet Connection (above 1 Mbps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6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E5748-3FB2-35A1-D549-DA37079AA639}"/>
              </a:ext>
            </a:extLst>
          </p:cNvPr>
          <p:cNvSpPr txBox="1"/>
          <p:nvPr/>
        </p:nvSpPr>
        <p:spPr>
          <a:xfrm>
            <a:off x="986712" y="1018975"/>
            <a:ext cx="10471279" cy="2190023"/>
          </a:xfrm>
          <a:prstGeom prst="rect">
            <a:avLst/>
          </a:prstGeom>
          <a:noFill/>
        </p:spPr>
        <p:txBody>
          <a:bodyPr wrap="square">
            <a:spAutoFit/>
          </a:bodyPr>
          <a:lstStyle/>
          <a:p>
            <a:pPr>
              <a:lnSpc>
                <a:spcPct val="107000"/>
              </a:lnSpc>
              <a:spcAft>
                <a:spcPts val="800"/>
              </a:spcAft>
            </a:pPr>
            <a:r>
              <a:rPr lang="en-IN" sz="20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Software Interfaces:-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There are tons of software which are available online which can be used to make a Spam Classifier. But we have mentioned some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softwares</a:t>
            </a:r>
            <a:r>
              <a:rPr lang="en-IN" sz="2400" dirty="0">
                <a:effectLst/>
                <a:latin typeface="Calibri" panose="020F0502020204030204" pitchFamily="34" charset="0"/>
                <a:ea typeface="Calibri" panose="020F0502020204030204" pitchFamily="34" charset="0"/>
                <a:cs typeface="Times New Roman" panose="02020603050405020304" pitchFamily="18" charset="0"/>
              </a:rPr>
              <a:t> which we have used and will use in our Development of this Product, which are mentioned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2400" dirty="0">
                <a:effectLst/>
                <a:latin typeface="Calibri" panose="020F0502020204030204" pitchFamily="34" charset="0"/>
                <a:ea typeface="Calibri" panose="020F0502020204030204" pitchFamily="34" charset="0"/>
                <a:cs typeface="Times New Roman" panose="02020603050405020304" pitchFamily="18" charset="0"/>
              </a:rPr>
              <a:t> Notebook | Google Collab.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227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7D558C-982D-D38E-5064-FFFE4A635FC1}"/>
              </a:ext>
            </a:extLst>
          </p:cNvPr>
          <p:cNvSpPr txBox="1"/>
          <p:nvPr/>
        </p:nvSpPr>
        <p:spPr>
          <a:xfrm>
            <a:off x="762778" y="731289"/>
            <a:ext cx="6116216" cy="595932"/>
          </a:xfrm>
          <a:prstGeom prst="rect">
            <a:avLst/>
          </a:prstGeom>
          <a:noFill/>
        </p:spPr>
        <p:txBody>
          <a:bodyPr wrap="square">
            <a:spAutoFit/>
          </a:bodyPr>
          <a:lstStyle/>
          <a:p>
            <a:pPr>
              <a:lnSpc>
                <a:spcPct val="107000"/>
              </a:lnSpc>
              <a:spcAft>
                <a:spcPts val="800"/>
              </a:spcAft>
            </a:pP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Building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A3C6F02-8C2A-AA4A-2F61-ACA3F8B722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4163" y="1678796"/>
            <a:ext cx="10000564" cy="4447915"/>
          </a:xfrm>
          <a:prstGeom prst="rect">
            <a:avLst/>
          </a:prstGeom>
          <a:noFill/>
          <a:ln>
            <a:noFill/>
          </a:ln>
        </p:spPr>
      </p:pic>
    </p:spTree>
    <p:extLst>
      <p:ext uri="{BB962C8B-B14F-4D97-AF65-F5344CB8AC3E}">
        <p14:creationId xmlns:p14="http://schemas.microsoft.com/office/powerpoint/2010/main" val="132662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54056D-400E-F5EC-9EDD-C74D2266B7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9272" y="970384"/>
            <a:ext cx="10085536" cy="5001208"/>
          </a:xfrm>
          <a:prstGeom prst="rect">
            <a:avLst/>
          </a:prstGeom>
          <a:noFill/>
          <a:ln>
            <a:noFill/>
          </a:ln>
        </p:spPr>
      </p:pic>
    </p:spTree>
    <p:extLst>
      <p:ext uri="{BB962C8B-B14F-4D97-AF65-F5344CB8AC3E}">
        <p14:creationId xmlns:p14="http://schemas.microsoft.com/office/powerpoint/2010/main" val="22970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DA5BE9-2C78-C02B-E6D2-C301E6195A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8543" y="830424"/>
            <a:ext cx="9766973" cy="5197151"/>
          </a:xfrm>
          <a:prstGeom prst="rect">
            <a:avLst/>
          </a:prstGeom>
          <a:noFill/>
          <a:ln>
            <a:noFill/>
          </a:ln>
        </p:spPr>
      </p:pic>
    </p:spTree>
    <p:extLst>
      <p:ext uri="{BB962C8B-B14F-4D97-AF65-F5344CB8AC3E}">
        <p14:creationId xmlns:p14="http://schemas.microsoft.com/office/powerpoint/2010/main" val="33327647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786</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Microsoft YaHei</vt:lpstr>
      <vt:lpstr>Algerian</vt:lpstr>
      <vt:lpstr>Arial</vt:lpstr>
      <vt:lpstr>Calibri</vt:lpstr>
      <vt:lpstr>Garamond</vt:lpstr>
      <vt:lpstr>Organic</vt:lpstr>
      <vt:lpstr>E-MAIL SPAM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dc:title>
  <dc:creator>Surbhee Johri</dc:creator>
  <cp:lastModifiedBy>Surbhee Johri</cp:lastModifiedBy>
  <cp:revision>28</cp:revision>
  <dcterms:created xsi:type="dcterms:W3CDTF">2022-12-22T07:49:53Z</dcterms:created>
  <dcterms:modified xsi:type="dcterms:W3CDTF">2022-12-26T12:20:57Z</dcterms:modified>
</cp:coreProperties>
</file>