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17" r:id="rId5"/>
    <p:sldId id="309" r:id="rId6"/>
    <p:sldId id="308" r:id="rId7"/>
    <p:sldId id="310" r:id="rId8"/>
    <p:sldId id="311" r:id="rId9"/>
    <p:sldId id="31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636A58"/>
    <a:srgbClr val="505A47"/>
    <a:srgbClr val="D1D8B7"/>
    <a:srgbClr val="A09D79"/>
    <a:srgbClr val="AD5C4D"/>
    <a:srgbClr val="543E35"/>
    <a:srgbClr val="637700"/>
    <a:srgbClr val="FFF4ED"/>
    <a:srgbClr val="5E6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6/14/2025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6/14/2025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9F597-876B-7048-4436-8D4642670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5940D8-CC42-4F54-C94E-5A188E55FF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F8C2A0-32EE-B3F5-9570-1322CC40A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07622-E794-1E56-7EFA-CE0778058A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052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2536723"/>
            <a:ext cx="10360152" cy="2843784"/>
          </a:xfrm>
        </p:spPr>
        <p:txBody>
          <a:bodyPr anchor="ctr"/>
          <a:lstStyle/>
          <a:p>
            <a:r>
              <a:rPr lang="en-US" sz="3600" dirty="0"/>
              <a:t>One Portal, Every Campus: </a:t>
            </a:r>
            <a:br>
              <a:rPr lang="en-US" sz="3600" dirty="0"/>
            </a:br>
            <a:br>
              <a:rPr lang="en-US" sz="4000" dirty="0"/>
            </a:br>
            <a:r>
              <a:rPr lang="en-US" sz="3600" dirty="0"/>
              <a:t>A Unified Student Portal for Inter-College Hackathons &amp; Events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D2EC3-F79C-8F36-4C6B-84B883962D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1114" y="933552"/>
            <a:ext cx="8109772" cy="846598"/>
          </a:xfrm>
        </p:spPr>
        <p:txBody>
          <a:bodyPr>
            <a:normAutofit/>
          </a:bodyPr>
          <a:lstStyle/>
          <a:p>
            <a:r>
              <a:rPr lang="en-IN" sz="3600" u="sng" dirty="0">
                <a:latin typeface="+mj-lt"/>
              </a:rPr>
              <a:t>TEAM - 4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815" y="336978"/>
            <a:ext cx="7534656" cy="914400"/>
          </a:xfrm>
        </p:spPr>
        <p:txBody>
          <a:bodyPr/>
          <a:lstStyle/>
          <a:p>
            <a:r>
              <a:rPr lang="en-US" dirty="0"/>
              <a:t>Why This Platform Is Required?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75815" y="1581912"/>
            <a:ext cx="7917873" cy="44032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Right now, Event discovery is scattered across Instagram stories, WhatsApp groups, and random Telegram channels, where there is no verification of whether the source is trusted or not. A central platform for all college events and hackathons is genuinely helpful.</a:t>
            </a:r>
          </a:p>
          <a:p>
            <a:r>
              <a:rPr lang="en-US" dirty="0"/>
              <a:t>Cross-college Collaboration is Lacking, Many colleges don’t collaborate or even know what’s happening outside their bubble. This will solve that.</a:t>
            </a:r>
          </a:p>
          <a:p>
            <a:r>
              <a:rPr lang="en-US" dirty="0"/>
              <a:t>Students from Low-Tier Colleges where there are less opportunities for students to participate in events, they get a platform to enroll in other colleges events.</a:t>
            </a:r>
          </a:p>
          <a:p>
            <a:r>
              <a:rPr lang="en-US" dirty="0"/>
              <a:t>Students can work with other colleges students on their projects and get to learn a lot. Helpful finding people good in specific expertise.</a:t>
            </a:r>
          </a:p>
          <a:p>
            <a:r>
              <a:rPr lang="en-US" dirty="0"/>
              <a:t>Students find difficult making teams in hackathons and events, Now they can post requirement for students enrolling in same event and choose on their skill set.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8" name="Picture 4" descr="Student Handshake Stock Illustrations ...">
            <a:extLst>
              <a:ext uri="{FF2B5EF4-FFF2-40B4-BE49-F238E27FC236}">
                <a16:creationId xmlns:a16="http://schemas.microsoft.com/office/drawing/2014/main" id="{8F20B2FD-D1F2-A873-7B01-14386C1EE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624" y="0"/>
            <a:ext cx="2999376" cy="199594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artoon College Students PNG Images, Cartoon Clipart, Cartoon, College  Students PNG Transparent Background - Pngtree">
            <a:extLst>
              <a:ext uri="{FF2B5EF4-FFF2-40B4-BE49-F238E27FC236}">
                <a16:creationId xmlns:a16="http://schemas.microsoft.com/office/drawing/2014/main" id="{3E266F09-1B3C-19C5-9BD9-7279154F3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518" y="2063485"/>
            <a:ext cx="3764482" cy="352123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CCB211-A8F5-D51F-C22A-A8323D6800E8}"/>
              </a:ext>
            </a:extLst>
          </p:cNvPr>
          <p:cNvSpPr txBox="1"/>
          <p:nvPr/>
        </p:nvSpPr>
        <p:spPr>
          <a:xfrm>
            <a:off x="87217" y="1402810"/>
            <a:ext cx="6961239" cy="4593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190" dirty="0"/>
              <a:t>Event Posting Allow students or college clubs to create and post events like- hackathons, coding contests, workshops, Sports Events, Debates, etc.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190" dirty="0"/>
              <a:t>Get matched with people looking to join the same event as you based on skills, time zone, availability. Add resume &amp; GitHub profile.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190" dirty="0"/>
              <a:t>Can post requirements on project and get talents from other colleges excellent in their expertise. Student get opportunity to work on projects based on their skills.</a:t>
            </a:r>
            <a:endParaRPr lang="en-IN" sz="219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679103-F73A-1AF5-5C13-3C10243F3D03}"/>
              </a:ext>
            </a:extLst>
          </p:cNvPr>
          <p:cNvSpPr txBox="1"/>
          <p:nvPr/>
        </p:nvSpPr>
        <p:spPr>
          <a:xfrm>
            <a:off x="87217" y="702609"/>
            <a:ext cx="3519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KEY FEATURES</a:t>
            </a: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93291" y="347964"/>
            <a:ext cx="7855974" cy="6229817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/>
              <a:t>Event Discovery Allow users to filter/search by: College, Tech, Domain, Date, Location, Online/Offline.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/>
              <a:t>Students can register/log in using email or college credentials. College Verification (using email domains like @iitb.ac.in) to prevent spam. Can see their past events, interests, or even host events.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/>
              <a:t>Notify users when a new event matches their interests or from a favorite college.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/>
              <a:t>Users can express interest or register. Leaderboard/Rewards for active users.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7C8B88-D608-ED91-393D-21C061324F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09" t="2723" r="4982" b="4086"/>
          <a:stretch>
            <a:fillRect/>
          </a:stretch>
        </p:blipFill>
        <p:spPr>
          <a:xfrm>
            <a:off x="8681883" y="1796472"/>
            <a:ext cx="2861187" cy="29426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37FAD6-4B21-E00C-0AED-FFD8716D0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36" y="439533"/>
            <a:ext cx="9972675" cy="45434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BB832A-43F9-4607-06BD-2F99E52016BD}"/>
              </a:ext>
            </a:extLst>
          </p:cNvPr>
          <p:cNvSpPr txBox="1"/>
          <p:nvPr/>
        </p:nvSpPr>
        <p:spPr>
          <a:xfrm>
            <a:off x="1057066" y="5370562"/>
            <a:ext cx="10077868" cy="509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THIS PROJECT SOLVES PROBLEM OF THE STUDENTS AND THERE IS NO ONE DOING THIS.</a:t>
            </a:r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3B5B0-3772-EE67-C2E7-172CC450F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A2FF02-F4CF-8C0F-DAED-156745D5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369575"/>
            <a:ext cx="3793728" cy="2843784"/>
          </a:xfrm>
        </p:spPr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sz="2000" dirty="0"/>
              <a:t>Team:</a:t>
            </a:r>
            <a:br>
              <a:rPr lang="en-US" sz="2000" dirty="0"/>
            </a:br>
            <a:r>
              <a:rPr lang="en-US" sz="2000" dirty="0"/>
              <a:t>Rahul Singh (Lead)</a:t>
            </a:r>
            <a:br>
              <a:rPr lang="en-US" sz="2000" dirty="0"/>
            </a:br>
            <a:r>
              <a:rPr lang="en-US" sz="2000" dirty="0"/>
              <a:t>Rishabh Kumar</a:t>
            </a:r>
            <a:br>
              <a:rPr lang="en-US" sz="2000" dirty="0"/>
            </a:br>
            <a:r>
              <a:rPr lang="en-US" sz="2000" dirty="0"/>
              <a:t>Prasun Mittal</a:t>
            </a:r>
            <a:br>
              <a:rPr lang="en-US" sz="2000" dirty="0"/>
            </a:br>
            <a:r>
              <a:rPr lang="en-US" sz="2000" dirty="0"/>
              <a:t>Yogendra Palhawat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5D9D5A-5D05-A0B3-50E8-74B3E27A4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1484" y="3535316"/>
            <a:ext cx="2684207" cy="633561"/>
          </a:xfrm>
        </p:spPr>
        <p:txBody>
          <a:bodyPr>
            <a:noAutofit/>
          </a:bodyPr>
          <a:lstStyle/>
          <a:p>
            <a:r>
              <a:rPr lang="en-IN" sz="3400" dirty="0">
                <a:latin typeface="Centaur" panose="020305040502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0675588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{69238AAA-349C-4823-B4AA-103D94F9B952}tf11964407_win32</Template>
  <TotalTime>138</TotalTime>
  <Words>398</Words>
  <Application>Microsoft Office PowerPoint</Application>
  <PresentationFormat>Widescreen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Centaur</vt:lpstr>
      <vt:lpstr>Courier New</vt:lpstr>
      <vt:lpstr>Gill Sans Nova Light</vt:lpstr>
      <vt:lpstr>Sagona Book</vt:lpstr>
      <vt:lpstr>Wingdings</vt:lpstr>
      <vt:lpstr>Custom</vt:lpstr>
      <vt:lpstr>One Portal, Every Campus:   A Unified Student Portal for Inter-College Hackathons &amp; Events</vt:lpstr>
      <vt:lpstr>Why This Platform Is Required?</vt:lpstr>
      <vt:lpstr>PowerPoint Presentation</vt:lpstr>
      <vt:lpstr>PowerPoint Presentation</vt:lpstr>
      <vt:lpstr>PowerPoint Presentation</vt:lpstr>
      <vt:lpstr>Team: Rahul Singh (Lead) Rishabh Kumar Prasun Mittal Yogendra Palhawat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Rishabh Kumar</dc:creator>
  <cp:lastModifiedBy>Rishabh Kumar</cp:lastModifiedBy>
  <cp:revision>4</cp:revision>
  <dcterms:created xsi:type="dcterms:W3CDTF">2025-06-13T18:32:56Z</dcterms:created>
  <dcterms:modified xsi:type="dcterms:W3CDTF">2025-06-14T05:55:34Z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