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7" r:id="rId2"/>
    <p:sldId id="318" r:id="rId3"/>
    <p:sldId id="322" r:id="rId4"/>
    <p:sldId id="319" r:id="rId5"/>
    <p:sldId id="316" r:id="rId6"/>
    <p:sldId id="323" r:id="rId7"/>
    <p:sldId id="320" r:id="rId8"/>
    <p:sldId id="326" r:id="rId9"/>
    <p:sldId id="321" r:id="rId10"/>
    <p:sldId id="257" r:id="rId11"/>
    <p:sldId id="260" r:id="rId12"/>
    <p:sldId id="261" r:id="rId13"/>
    <p:sldId id="263" r:id="rId14"/>
    <p:sldId id="280" r:id="rId15"/>
    <p:sldId id="281" r:id="rId16"/>
    <p:sldId id="282" r:id="rId17"/>
    <p:sldId id="283" r:id="rId18"/>
    <p:sldId id="284" r:id="rId19"/>
    <p:sldId id="32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713" autoAdjust="0"/>
  </p:normalViewPr>
  <p:slideViewPr>
    <p:cSldViewPr snapToGrid="0">
      <p:cViewPr varScale="1">
        <p:scale>
          <a:sx n="40" d="100"/>
          <a:sy n="40" d="100"/>
        </p:scale>
        <p:origin x="229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6F2539-47F4-4D90-9E5B-9C83B229DE6A}" type="doc">
      <dgm:prSet loTypeId="urn:microsoft.com/office/officeart/2009/3/layout/StepUpProcess" loCatId="process" qsTypeId="urn:microsoft.com/office/officeart/2005/8/quickstyle/simple5" qsCatId="simple" csTypeId="urn:microsoft.com/office/officeart/2005/8/colors/colorful5" csCatId="colorful" phldr="1"/>
      <dgm:spPr/>
      <dgm:t>
        <a:bodyPr/>
        <a:lstStyle/>
        <a:p>
          <a:endParaRPr lang="en-IN"/>
        </a:p>
      </dgm:t>
    </dgm:pt>
    <dgm:pt modelId="{B06AFA0E-75CF-47F5-8CB4-11F93C133CF7}">
      <dgm:prSet phldrT="[Text]"/>
      <dgm:spPr/>
      <dgm:t>
        <a:bodyPr/>
        <a:lstStyle/>
        <a:p>
          <a:r>
            <a:rPr lang="en-IN" dirty="0"/>
            <a:t>Statistical Accuracy</a:t>
          </a:r>
        </a:p>
      </dgm:t>
    </dgm:pt>
    <dgm:pt modelId="{F062F733-C667-4444-980C-4FA906D5F486}" type="parTrans" cxnId="{355A408A-2D7E-4DB2-B1ED-5429AEBF5457}">
      <dgm:prSet/>
      <dgm:spPr/>
      <dgm:t>
        <a:bodyPr/>
        <a:lstStyle/>
        <a:p>
          <a:endParaRPr lang="en-IN"/>
        </a:p>
      </dgm:t>
    </dgm:pt>
    <dgm:pt modelId="{AA54EBD0-ED04-412E-89BF-11C81674D371}" type="sibTrans" cxnId="{355A408A-2D7E-4DB2-B1ED-5429AEBF5457}">
      <dgm:prSet/>
      <dgm:spPr/>
      <dgm:t>
        <a:bodyPr/>
        <a:lstStyle/>
        <a:p>
          <a:endParaRPr lang="en-IN"/>
        </a:p>
      </dgm:t>
    </dgm:pt>
    <dgm:pt modelId="{047E76A3-DF24-41B7-9F83-E0A1218EE44E}">
      <dgm:prSet phldrT="[Text]"/>
      <dgm:spPr/>
      <dgm:t>
        <a:bodyPr/>
        <a:lstStyle/>
        <a:p>
          <a:r>
            <a:rPr lang="en-IN" dirty="0"/>
            <a:t>Interpretability</a:t>
          </a:r>
        </a:p>
      </dgm:t>
    </dgm:pt>
    <dgm:pt modelId="{6585CB55-4073-45FE-A6E9-9037F7A2B68B}" type="parTrans" cxnId="{CEFB35B2-8272-4B7A-A9A3-4B5EDDC72674}">
      <dgm:prSet/>
      <dgm:spPr/>
      <dgm:t>
        <a:bodyPr/>
        <a:lstStyle/>
        <a:p>
          <a:endParaRPr lang="en-IN"/>
        </a:p>
      </dgm:t>
    </dgm:pt>
    <dgm:pt modelId="{35FE2295-62AC-4430-98D2-415D18D46ECA}" type="sibTrans" cxnId="{CEFB35B2-8272-4B7A-A9A3-4B5EDDC72674}">
      <dgm:prSet/>
      <dgm:spPr/>
      <dgm:t>
        <a:bodyPr/>
        <a:lstStyle/>
        <a:p>
          <a:endParaRPr lang="en-IN"/>
        </a:p>
      </dgm:t>
    </dgm:pt>
    <dgm:pt modelId="{57E38FDE-D4A5-4DE0-8135-13798E19D5A9}">
      <dgm:prSet phldrT="[Text]"/>
      <dgm:spPr/>
      <dgm:t>
        <a:bodyPr/>
        <a:lstStyle/>
        <a:p>
          <a:r>
            <a:rPr lang="en-IN" dirty="0"/>
            <a:t>Economical cost</a:t>
          </a:r>
        </a:p>
      </dgm:t>
    </dgm:pt>
    <dgm:pt modelId="{0C819E18-3622-4F8D-B2B1-EB32278F713C}" type="parTrans" cxnId="{AE6304AD-4E00-45B3-88A8-20B137E4122D}">
      <dgm:prSet/>
      <dgm:spPr/>
      <dgm:t>
        <a:bodyPr/>
        <a:lstStyle/>
        <a:p>
          <a:endParaRPr lang="en-IN"/>
        </a:p>
      </dgm:t>
    </dgm:pt>
    <dgm:pt modelId="{F880B7A8-E537-41E3-AFBF-48D2039B276D}" type="sibTrans" cxnId="{AE6304AD-4E00-45B3-88A8-20B137E4122D}">
      <dgm:prSet/>
      <dgm:spPr/>
      <dgm:t>
        <a:bodyPr/>
        <a:lstStyle/>
        <a:p>
          <a:endParaRPr lang="en-IN"/>
        </a:p>
      </dgm:t>
    </dgm:pt>
    <dgm:pt modelId="{292671F8-2A3E-46CA-A76A-2C518DA3C1F4}">
      <dgm:prSet phldrT="[Text]"/>
      <dgm:spPr/>
      <dgm:t>
        <a:bodyPr/>
        <a:lstStyle/>
        <a:p>
          <a:r>
            <a:rPr lang="en-IN" dirty="0"/>
            <a:t>Operational Efficiency</a:t>
          </a:r>
        </a:p>
      </dgm:t>
    </dgm:pt>
    <dgm:pt modelId="{DE4A6048-298A-42F8-9E96-904438F2244B}" type="parTrans" cxnId="{14E77324-2EEC-4FB8-90B1-71959A9615E9}">
      <dgm:prSet/>
      <dgm:spPr/>
      <dgm:t>
        <a:bodyPr/>
        <a:lstStyle/>
        <a:p>
          <a:endParaRPr lang="en-IN"/>
        </a:p>
      </dgm:t>
    </dgm:pt>
    <dgm:pt modelId="{BECCA0BC-9E16-455B-BFD1-90B41C9CF90E}" type="sibTrans" cxnId="{14E77324-2EEC-4FB8-90B1-71959A9615E9}">
      <dgm:prSet/>
      <dgm:spPr/>
      <dgm:t>
        <a:bodyPr/>
        <a:lstStyle/>
        <a:p>
          <a:endParaRPr lang="en-IN"/>
        </a:p>
      </dgm:t>
    </dgm:pt>
    <dgm:pt modelId="{92DFA784-44A4-4560-A4DA-55B3212CDA5B}">
      <dgm:prSet phldrT="[Text]"/>
      <dgm:spPr/>
      <dgm:t>
        <a:bodyPr/>
        <a:lstStyle/>
        <a:p>
          <a:r>
            <a:rPr lang="en-IN" dirty="0"/>
            <a:t>Regulatory compliance</a:t>
          </a:r>
        </a:p>
      </dgm:t>
    </dgm:pt>
    <dgm:pt modelId="{33C5F54F-D692-44CA-AAF6-BB2DE4786714}" type="parTrans" cxnId="{61FFB8F7-77E8-4C19-8392-EE2EE83039B7}">
      <dgm:prSet/>
      <dgm:spPr/>
      <dgm:t>
        <a:bodyPr/>
        <a:lstStyle/>
        <a:p>
          <a:endParaRPr lang="en-IN"/>
        </a:p>
      </dgm:t>
    </dgm:pt>
    <dgm:pt modelId="{11D8579B-D1AC-4AA2-AE2F-3C9F402681B0}" type="sibTrans" cxnId="{61FFB8F7-77E8-4C19-8392-EE2EE83039B7}">
      <dgm:prSet/>
      <dgm:spPr/>
      <dgm:t>
        <a:bodyPr/>
        <a:lstStyle/>
        <a:p>
          <a:endParaRPr lang="en-IN"/>
        </a:p>
      </dgm:t>
    </dgm:pt>
    <dgm:pt modelId="{F2B17DB2-B8C1-4B8B-979C-49250089978F}" type="pres">
      <dgm:prSet presAssocID="{176F2539-47F4-4D90-9E5B-9C83B229DE6A}" presName="rootnode" presStyleCnt="0">
        <dgm:presLayoutVars>
          <dgm:chMax/>
          <dgm:chPref/>
          <dgm:dir/>
          <dgm:animLvl val="lvl"/>
        </dgm:presLayoutVars>
      </dgm:prSet>
      <dgm:spPr/>
    </dgm:pt>
    <dgm:pt modelId="{2D77B2F3-C1D0-454B-8612-82F0854F964B}" type="pres">
      <dgm:prSet presAssocID="{B06AFA0E-75CF-47F5-8CB4-11F93C133CF7}" presName="composite" presStyleCnt="0"/>
      <dgm:spPr/>
    </dgm:pt>
    <dgm:pt modelId="{FB7DD775-C649-43C9-A2CD-2E4D8504D768}" type="pres">
      <dgm:prSet presAssocID="{B06AFA0E-75CF-47F5-8CB4-11F93C133CF7}" presName="LShape" presStyleLbl="alignNode1" presStyleIdx="0" presStyleCnt="9"/>
      <dgm:spPr>
        <a:solidFill>
          <a:schemeClr val="tx1"/>
        </a:solidFill>
        <a:ln>
          <a:solidFill>
            <a:schemeClr val="tx1">
              <a:lumMod val="50000"/>
            </a:schemeClr>
          </a:solidFill>
        </a:ln>
      </dgm:spPr>
    </dgm:pt>
    <dgm:pt modelId="{1B0CE763-4078-4465-AE37-A91F8C313834}" type="pres">
      <dgm:prSet presAssocID="{B06AFA0E-75CF-47F5-8CB4-11F93C133CF7}" presName="ParentText" presStyleLbl="revTx" presStyleIdx="0" presStyleCnt="5">
        <dgm:presLayoutVars>
          <dgm:chMax val="0"/>
          <dgm:chPref val="0"/>
          <dgm:bulletEnabled val="1"/>
        </dgm:presLayoutVars>
      </dgm:prSet>
      <dgm:spPr/>
    </dgm:pt>
    <dgm:pt modelId="{EE5D5015-435B-4B1E-BF4A-6A1499E48F72}" type="pres">
      <dgm:prSet presAssocID="{B06AFA0E-75CF-47F5-8CB4-11F93C133CF7}" presName="Triangle" presStyleLbl="alignNode1" presStyleIdx="1" presStyleCnt="9"/>
      <dgm:spPr>
        <a:solidFill>
          <a:schemeClr val="tx1"/>
        </a:solidFill>
      </dgm:spPr>
    </dgm:pt>
    <dgm:pt modelId="{4B233A1F-CCFD-416D-A705-AB2CE7B56ABC}" type="pres">
      <dgm:prSet presAssocID="{AA54EBD0-ED04-412E-89BF-11C81674D371}" presName="sibTrans" presStyleCnt="0"/>
      <dgm:spPr/>
    </dgm:pt>
    <dgm:pt modelId="{BFDA0261-B9C3-43B2-A226-DC312829ECD5}" type="pres">
      <dgm:prSet presAssocID="{AA54EBD0-ED04-412E-89BF-11C81674D371}" presName="space" presStyleCnt="0"/>
      <dgm:spPr/>
    </dgm:pt>
    <dgm:pt modelId="{9CEA0533-3598-46FA-A00F-FD05C6E9726F}" type="pres">
      <dgm:prSet presAssocID="{047E76A3-DF24-41B7-9F83-E0A1218EE44E}" presName="composite" presStyleCnt="0"/>
      <dgm:spPr/>
    </dgm:pt>
    <dgm:pt modelId="{07F12BDA-CC5A-4FEA-8209-D5B80108FA69}" type="pres">
      <dgm:prSet presAssocID="{047E76A3-DF24-41B7-9F83-E0A1218EE44E}" presName="LShape" presStyleLbl="alignNode1" presStyleIdx="2" presStyleCnt="9"/>
      <dgm:spPr>
        <a:solidFill>
          <a:schemeClr val="tx1"/>
        </a:solidFill>
      </dgm:spPr>
    </dgm:pt>
    <dgm:pt modelId="{C8BB406D-3185-4950-8C29-A224ECF54CAF}" type="pres">
      <dgm:prSet presAssocID="{047E76A3-DF24-41B7-9F83-E0A1218EE44E}" presName="ParentText" presStyleLbl="revTx" presStyleIdx="1" presStyleCnt="5">
        <dgm:presLayoutVars>
          <dgm:chMax val="0"/>
          <dgm:chPref val="0"/>
          <dgm:bulletEnabled val="1"/>
        </dgm:presLayoutVars>
      </dgm:prSet>
      <dgm:spPr/>
    </dgm:pt>
    <dgm:pt modelId="{8E9EDEDE-84F0-44C3-BED2-F3C835E363CA}" type="pres">
      <dgm:prSet presAssocID="{047E76A3-DF24-41B7-9F83-E0A1218EE44E}" presName="Triangle" presStyleLbl="alignNode1" presStyleIdx="3" presStyleCnt="9"/>
      <dgm:spPr>
        <a:solidFill>
          <a:schemeClr val="tx1"/>
        </a:solidFill>
        <a:ln>
          <a:solidFill>
            <a:schemeClr val="tx1"/>
          </a:solidFill>
        </a:ln>
      </dgm:spPr>
    </dgm:pt>
    <dgm:pt modelId="{12BB4195-D83F-4BDB-BCA0-2D93FBF71C2A}" type="pres">
      <dgm:prSet presAssocID="{35FE2295-62AC-4430-98D2-415D18D46ECA}" presName="sibTrans" presStyleCnt="0"/>
      <dgm:spPr/>
    </dgm:pt>
    <dgm:pt modelId="{8CE65308-D44A-4C18-AA59-DE5D358F4458}" type="pres">
      <dgm:prSet presAssocID="{35FE2295-62AC-4430-98D2-415D18D46ECA}" presName="space" presStyleCnt="0"/>
      <dgm:spPr/>
    </dgm:pt>
    <dgm:pt modelId="{0F73CF20-9CC2-43F0-97F3-F1E35F7AF745}" type="pres">
      <dgm:prSet presAssocID="{292671F8-2A3E-46CA-A76A-2C518DA3C1F4}" presName="composite" presStyleCnt="0"/>
      <dgm:spPr/>
    </dgm:pt>
    <dgm:pt modelId="{A8C76BD2-5F48-4D4B-BA8F-1949EF85EF65}" type="pres">
      <dgm:prSet presAssocID="{292671F8-2A3E-46CA-A76A-2C518DA3C1F4}" presName="LShape" presStyleLbl="alignNode1" presStyleIdx="4" presStyleCnt="9"/>
      <dgm:spPr>
        <a:solidFill>
          <a:schemeClr val="tx1"/>
        </a:solidFill>
      </dgm:spPr>
    </dgm:pt>
    <dgm:pt modelId="{2D5899C8-71DE-48FD-9360-3A3E95CEAC73}" type="pres">
      <dgm:prSet presAssocID="{292671F8-2A3E-46CA-A76A-2C518DA3C1F4}" presName="ParentText" presStyleLbl="revTx" presStyleIdx="2" presStyleCnt="5">
        <dgm:presLayoutVars>
          <dgm:chMax val="0"/>
          <dgm:chPref val="0"/>
          <dgm:bulletEnabled val="1"/>
        </dgm:presLayoutVars>
      </dgm:prSet>
      <dgm:spPr/>
    </dgm:pt>
    <dgm:pt modelId="{7D01A84D-EC8C-4A5F-9A9D-8FDE1CF3BAAC}" type="pres">
      <dgm:prSet presAssocID="{292671F8-2A3E-46CA-A76A-2C518DA3C1F4}" presName="Triangle" presStyleLbl="alignNode1" presStyleIdx="5" presStyleCnt="9"/>
      <dgm:spPr>
        <a:solidFill>
          <a:schemeClr val="tx1"/>
        </a:solidFill>
      </dgm:spPr>
    </dgm:pt>
    <dgm:pt modelId="{A3346CFF-54DE-4F1B-AFCE-92F21B580E4C}" type="pres">
      <dgm:prSet presAssocID="{BECCA0BC-9E16-455B-BFD1-90B41C9CF90E}" presName="sibTrans" presStyleCnt="0"/>
      <dgm:spPr/>
    </dgm:pt>
    <dgm:pt modelId="{FD1B1874-E005-40B3-92FE-5384291B2E7D}" type="pres">
      <dgm:prSet presAssocID="{BECCA0BC-9E16-455B-BFD1-90B41C9CF90E}" presName="space" presStyleCnt="0"/>
      <dgm:spPr/>
    </dgm:pt>
    <dgm:pt modelId="{EEDA2D43-46B0-4C44-9445-CAE621C2C2DD}" type="pres">
      <dgm:prSet presAssocID="{57E38FDE-D4A5-4DE0-8135-13798E19D5A9}" presName="composite" presStyleCnt="0"/>
      <dgm:spPr/>
    </dgm:pt>
    <dgm:pt modelId="{1BC1E3E5-15C2-4457-8C8A-5572F2E0AFBB}" type="pres">
      <dgm:prSet presAssocID="{57E38FDE-D4A5-4DE0-8135-13798E19D5A9}" presName="LShape" presStyleLbl="alignNode1" presStyleIdx="6" presStyleCnt="9"/>
      <dgm:spPr>
        <a:solidFill>
          <a:schemeClr val="tx1"/>
        </a:solidFill>
      </dgm:spPr>
    </dgm:pt>
    <dgm:pt modelId="{D438CA60-1ABC-486C-B82D-D42521001BDA}" type="pres">
      <dgm:prSet presAssocID="{57E38FDE-D4A5-4DE0-8135-13798E19D5A9}" presName="ParentText" presStyleLbl="revTx" presStyleIdx="3" presStyleCnt="5">
        <dgm:presLayoutVars>
          <dgm:chMax val="0"/>
          <dgm:chPref val="0"/>
          <dgm:bulletEnabled val="1"/>
        </dgm:presLayoutVars>
      </dgm:prSet>
      <dgm:spPr/>
    </dgm:pt>
    <dgm:pt modelId="{32DD0075-98B8-4740-BA5D-C87C5E05A03A}" type="pres">
      <dgm:prSet presAssocID="{57E38FDE-D4A5-4DE0-8135-13798E19D5A9}" presName="Triangle" presStyleLbl="alignNode1" presStyleIdx="7" presStyleCnt="9"/>
      <dgm:spPr>
        <a:solidFill>
          <a:schemeClr val="tx1"/>
        </a:solidFill>
      </dgm:spPr>
    </dgm:pt>
    <dgm:pt modelId="{4DA0FC66-DB43-4421-8C4A-B38982EC09A9}" type="pres">
      <dgm:prSet presAssocID="{F880B7A8-E537-41E3-AFBF-48D2039B276D}" presName="sibTrans" presStyleCnt="0"/>
      <dgm:spPr/>
    </dgm:pt>
    <dgm:pt modelId="{CE80942B-6F7C-4CD0-9531-10BB969D60A0}" type="pres">
      <dgm:prSet presAssocID="{F880B7A8-E537-41E3-AFBF-48D2039B276D}" presName="space" presStyleCnt="0"/>
      <dgm:spPr/>
    </dgm:pt>
    <dgm:pt modelId="{099461F3-D0E4-439F-9131-551AC1867EFA}" type="pres">
      <dgm:prSet presAssocID="{92DFA784-44A4-4560-A4DA-55B3212CDA5B}" presName="composite" presStyleCnt="0"/>
      <dgm:spPr/>
    </dgm:pt>
    <dgm:pt modelId="{3EEE59EE-C756-4FB4-9F1C-A102AC0E2784}" type="pres">
      <dgm:prSet presAssocID="{92DFA784-44A4-4560-A4DA-55B3212CDA5B}" presName="LShape" presStyleLbl="alignNode1" presStyleIdx="8" presStyleCnt="9"/>
      <dgm:spPr>
        <a:solidFill>
          <a:schemeClr val="tx1"/>
        </a:solidFill>
      </dgm:spPr>
    </dgm:pt>
    <dgm:pt modelId="{312C9627-9A71-4F09-B13D-EA67A9D43CF0}" type="pres">
      <dgm:prSet presAssocID="{92DFA784-44A4-4560-A4DA-55B3212CDA5B}" presName="ParentText" presStyleLbl="revTx" presStyleIdx="4" presStyleCnt="5">
        <dgm:presLayoutVars>
          <dgm:chMax val="0"/>
          <dgm:chPref val="0"/>
          <dgm:bulletEnabled val="1"/>
        </dgm:presLayoutVars>
      </dgm:prSet>
      <dgm:spPr/>
    </dgm:pt>
  </dgm:ptLst>
  <dgm:cxnLst>
    <dgm:cxn modelId="{8D8BF916-8FE4-47F1-BC9D-FD13352043A7}" type="presOf" srcId="{047E76A3-DF24-41B7-9F83-E0A1218EE44E}" destId="{C8BB406D-3185-4950-8C29-A224ECF54CAF}" srcOrd="0" destOrd="0" presId="urn:microsoft.com/office/officeart/2009/3/layout/StepUpProcess"/>
    <dgm:cxn modelId="{BA18E718-783E-4E78-9A73-DD0DD3E05645}" type="presOf" srcId="{176F2539-47F4-4D90-9E5B-9C83B229DE6A}" destId="{F2B17DB2-B8C1-4B8B-979C-49250089978F}" srcOrd="0" destOrd="0" presId="urn:microsoft.com/office/officeart/2009/3/layout/StepUpProcess"/>
    <dgm:cxn modelId="{14E77324-2EEC-4FB8-90B1-71959A9615E9}" srcId="{176F2539-47F4-4D90-9E5B-9C83B229DE6A}" destId="{292671F8-2A3E-46CA-A76A-2C518DA3C1F4}" srcOrd="2" destOrd="0" parTransId="{DE4A6048-298A-42F8-9E96-904438F2244B}" sibTransId="{BECCA0BC-9E16-455B-BFD1-90B41C9CF90E}"/>
    <dgm:cxn modelId="{D836094C-AFE0-4710-96D3-0C4D1691E52B}" type="presOf" srcId="{B06AFA0E-75CF-47F5-8CB4-11F93C133CF7}" destId="{1B0CE763-4078-4465-AE37-A91F8C313834}" srcOrd="0" destOrd="0" presId="urn:microsoft.com/office/officeart/2009/3/layout/StepUpProcess"/>
    <dgm:cxn modelId="{355A408A-2D7E-4DB2-B1ED-5429AEBF5457}" srcId="{176F2539-47F4-4D90-9E5B-9C83B229DE6A}" destId="{B06AFA0E-75CF-47F5-8CB4-11F93C133CF7}" srcOrd="0" destOrd="0" parTransId="{F062F733-C667-4444-980C-4FA906D5F486}" sibTransId="{AA54EBD0-ED04-412E-89BF-11C81674D371}"/>
    <dgm:cxn modelId="{AE6304AD-4E00-45B3-88A8-20B137E4122D}" srcId="{176F2539-47F4-4D90-9E5B-9C83B229DE6A}" destId="{57E38FDE-D4A5-4DE0-8135-13798E19D5A9}" srcOrd="3" destOrd="0" parTransId="{0C819E18-3622-4F8D-B2B1-EB32278F713C}" sibTransId="{F880B7A8-E537-41E3-AFBF-48D2039B276D}"/>
    <dgm:cxn modelId="{CEFB35B2-8272-4B7A-A9A3-4B5EDDC72674}" srcId="{176F2539-47F4-4D90-9E5B-9C83B229DE6A}" destId="{047E76A3-DF24-41B7-9F83-E0A1218EE44E}" srcOrd="1" destOrd="0" parTransId="{6585CB55-4073-45FE-A6E9-9037F7A2B68B}" sibTransId="{35FE2295-62AC-4430-98D2-415D18D46ECA}"/>
    <dgm:cxn modelId="{3B3C62BF-2CD0-45F7-BF64-96CFCE7C82F1}" type="presOf" srcId="{92DFA784-44A4-4560-A4DA-55B3212CDA5B}" destId="{312C9627-9A71-4F09-B13D-EA67A9D43CF0}" srcOrd="0" destOrd="0" presId="urn:microsoft.com/office/officeart/2009/3/layout/StepUpProcess"/>
    <dgm:cxn modelId="{572F4FD2-56FD-4D83-89B8-9FF2F7010107}" type="presOf" srcId="{292671F8-2A3E-46CA-A76A-2C518DA3C1F4}" destId="{2D5899C8-71DE-48FD-9360-3A3E95CEAC73}" srcOrd="0" destOrd="0" presId="urn:microsoft.com/office/officeart/2009/3/layout/StepUpProcess"/>
    <dgm:cxn modelId="{1610D1EE-B3F3-4305-9432-FB00A0371B0D}" type="presOf" srcId="{57E38FDE-D4A5-4DE0-8135-13798E19D5A9}" destId="{D438CA60-1ABC-486C-B82D-D42521001BDA}" srcOrd="0" destOrd="0" presId="urn:microsoft.com/office/officeart/2009/3/layout/StepUpProcess"/>
    <dgm:cxn modelId="{61FFB8F7-77E8-4C19-8392-EE2EE83039B7}" srcId="{176F2539-47F4-4D90-9E5B-9C83B229DE6A}" destId="{92DFA784-44A4-4560-A4DA-55B3212CDA5B}" srcOrd="4" destOrd="0" parTransId="{33C5F54F-D692-44CA-AAF6-BB2DE4786714}" sibTransId="{11D8579B-D1AC-4AA2-AE2F-3C9F402681B0}"/>
    <dgm:cxn modelId="{7C21B008-CB64-49C8-B768-0767E6E804D1}" type="presParOf" srcId="{F2B17DB2-B8C1-4B8B-979C-49250089978F}" destId="{2D77B2F3-C1D0-454B-8612-82F0854F964B}" srcOrd="0" destOrd="0" presId="urn:microsoft.com/office/officeart/2009/3/layout/StepUpProcess"/>
    <dgm:cxn modelId="{D62F6911-CA0C-4097-8F08-7139BFAB5F58}" type="presParOf" srcId="{2D77B2F3-C1D0-454B-8612-82F0854F964B}" destId="{FB7DD775-C649-43C9-A2CD-2E4D8504D768}" srcOrd="0" destOrd="0" presId="urn:microsoft.com/office/officeart/2009/3/layout/StepUpProcess"/>
    <dgm:cxn modelId="{F33E7F03-08E8-4638-87E2-42BBA7BA5E6C}" type="presParOf" srcId="{2D77B2F3-C1D0-454B-8612-82F0854F964B}" destId="{1B0CE763-4078-4465-AE37-A91F8C313834}" srcOrd="1" destOrd="0" presId="urn:microsoft.com/office/officeart/2009/3/layout/StepUpProcess"/>
    <dgm:cxn modelId="{DE3947B7-E09A-42A0-9D5B-B6EBC6649F9F}" type="presParOf" srcId="{2D77B2F3-C1D0-454B-8612-82F0854F964B}" destId="{EE5D5015-435B-4B1E-BF4A-6A1499E48F72}" srcOrd="2" destOrd="0" presId="urn:microsoft.com/office/officeart/2009/3/layout/StepUpProcess"/>
    <dgm:cxn modelId="{257C5244-4209-4F3B-A80E-5EB9FF4A2AD6}" type="presParOf" srcId="{F2B17DB2-B8C1-4B8B-979C-49250089978F}" destId="{4B233A1F-CCFD-416D-A705-AB2CE7B56ABC}" srcOrd="1" destOrd="0" presId="urn:microsoft.com/office/officeart/2009/3/layout/StepUpProcess"/>
    <dgm:cxn modelId="{6C2F59B0-5F3E-4856-AC0E-58FC47D8763B}" type="presParOf" srcId="{4B233A1F-CCFD-416D-A705-AB2CE7B56ABC}" destId="{BFDA0261-B9C3-43B2-A226-DC312829ECD5}" srcOrd="0" destOrd="0" presId="urn:microsoft.com/office/officeart/2009/3/layout/StepUpProcess"/>
    <dgm:cxn modelId="{154DCF8D-7CBF-4B0D-B6C3-2F2347EDF7B6}" type="presParOf" srcId="{F2B17DB2-B8C1-4B8B-979C-49250089978F}" destId="{9CEA0533-3598-46FA-A00F-FD05C6E9726F}" srcOrd="2" destOrd="0" presId="urn:microsoft.com/office/officeart/2009/3/layout/StepUpProcess"/>
    <dgm:cxn modelId="{4905CF5C-BE3B-4D34-AE2E-52186255D554}" type="presParOf" srcId="{9CEA0533-3598-46FA-A00F-FD05C6E9726F}" destId="{07F12BDA-CC5A-4FEA-8209-D5B80108FA69}" srcOrd="0" destOrd="0" presId="urn:microsoft.com/office/officeart/2009/3/layout/StepUpProcess"/>
    <dgm:cxn modelId="{64D49E90-9534-488F-A854-3CA7D74205DE}" type="presParOf" srcId="{9CEA0533-3598-46FA-A00F-FD05C6E9726F}" destId="{C8BB406D-3185-4950-8C29-A224ECF54CAF}" srcOrd="1" destOrd="0" presId="urn:microsoft.com/office/officeart/2009/3/layout/StepUpProcess"/>
    <dgm:cxn modelId="{943B6F0F-8FB3-413C-BBA3-3292FCEDC076}" type="presParOf" srcId="{9CEA0533-3598-46FA-A00F-FD05C6E9726F}" destId="{8E9EDEDE-84F0-44C3-BED2-F3C835E363CA}" srcOrd="2" destOrd="0" presId="urn:microsoft.com/office/officeart/2009/3/layout/StepUpProcess"/>
    <dgm:cxn modelId="{3959D0AB-A04F-4327-92CB-8521B66AA538}" type="presParOf" srcId="{F2B17DB2-B8C1-4B8B-979C-49250089978F}" destId="{12BB4195-D83F-4BDB-BCA0-2D93FBF71C2A}" srcOrd="3" destOrd="0" presId="urn:microsoft.com/office/officeart/2009/3/layout/StepUpProcess"/>
    <dgm:cxn modelId="{B330BF22-52D2-4F20-B373-2B5B9FBFF8DC}" type="presParOf" srcId="{12BB4195-D83F-4BDB-BCA0-2D93FBF71C2A}" destId="{8CE65308-D44A-4C18-AA59-DE5D358F4458}" srcOrd="0" destOrd="0" presId="urn:microsoft.com/office/officeart/2009/3/layout/StepUpProcess"/>
    <dgm:cxn modelId="{0A90B0CD-0C27-42D9-84CD-421B7FD453D4}" type="presParOf" srcId="{F2B17DB2-B8C1-4B8B-979C-49250089978F}" destId="{0F73CF20-9CC2-43F0-97F3-F1E35F7AF745}" srcOrd="4" destOrd="0" presId="urn:microsoft.com/office/officeart/2009/3/layout/StepUpProcess"/>
    <dgm:cxn modelId="{F0803AAB-3765-41C1-91DD-2FB092C86D97}" type="presParOf" srcId="{0F73CF20-9CC2-43F0-97F3-F1E35F7AF745}" destId="{A8C76BD2-5F48-4D4B-BA8F-1949EF85EF65}" srcOrd="0" destOrd="0" presId="urn:microsoft.com/office/officeart/2009/3/layout/StepUpProcess"/>
    <dgm:cxn modelId="{755CB0F4-B112-49C6-A7D1-3E086329FE72}" type="presParOf" srcId="{0F73CF20-9CC2-43F0-97F3-F1E35F7AF745}" destId="{2D5899C8-71DE-48FD-9360-3A3E95CEAC73}" srcOrd="1" destOrd="0" presId="urn:microsoft.com/office/officeart/2009/3/layout/StepUpProcess"/>
    <dgm:cxn modelId="{1331E944-1958-46BE-9CB5-C1AE15319389}" type="presParOf" srcId="{0F73CF20-9CC2-43F0-97F3-F1E35F7AF745}" destId="{7D01A84D-EC8C-4A5F-9A9D-8FDE1CF3BAAC}" srcOrd="2" destOrd="0" presId="urn:microsoft.com/office/officeart/2009/3/layout/StepUpProcess"/>
    <dgm:cxn modelId="{56E8FBB3-BA66-46EC-8578-1CC347E78402}" type="presParOf" srcId="{F2B17DB2-B8C1-4B8B-979C-49250089978F}" destId="{A3346CFF-54DE-4F1B-AFCE-92F21B580E4C}" srcOrd="5" destOrd="0" presId="urn:microsoft.com/office/officeart/2009/3/layout/StepUpProcess"/>
    <dgm:cxn modelId="{83A46BAE-0776-4BC6-898F-7CB98275DD93}" type="presParOf" srcId="{A3346CFF-54DE-4F1B-AFCE-92F21B580E4C}" destId="{FD1B1874-E005-40B3-92FE-5384291B2E7D}" srcOrd="0" destOrd="0" presId="urn:microsoft.com/office/officeart/2009/3/layout/StepUpProcess"/>
    <dgm:cxn modelId="{CE41CE89-354F-4DE0-AEC8-544BBE467658}" type="presParOf" srcId="{F2B17DB2-B8C1-4B8B-979C-49250089978F}" destId="{EEDA2D43-46B0-4C44-9445-CAE621C2C2DD}" srcOrd="6" destOrd="0" presId="urn:microsoft.com/office/officeart/2009/3/layout/StepUpProcess"/>
    <dgm:cxn modelId="{0190C628-F9A1-4AFA-86E0-7BCDCAFFBE06}" type="presParOf" srcId="{EEDA2D43-46B0-4C44-9445-CAE621C2C2DD}" destId="{1BC1E3E5-15C2-4457-8C8A-5572F2E0AFBB}" srcOrd="0" destOrd="0" presId="urn:microsoft.com/office/officeart/2009/3/layout/StepUpProcess"/>
    <dgm:cxn modelId="{8C958E71-AA87-4CB8-A525-0E108215EDE5}" type="presParOf" srcId="{EEDA2D43-46B0-4C44-9445-CAE621C2C2DD}" destId="{D438CA60-1ABC-486C-B82D-D42521001BDA}" srcOrd="1" destOrd="0" presId="urn:microsoft.com/office/officeart/2009/3/layout/StepUpProcess"/>
    <dgm:cxn modelId="{CDA1F991-A6D7-4F92-A4CB-13354C802F86}" type="presParOf" srcId="{EEDA2D43-46B0-4C44-9445-CAE621C2C2DD}" destId="{32DD0075-98B8-4740-BA5D-C87C5E05A03A}" srcOrd="2" destOrd="0" presId="urn:microsoft.com/office/officeart/2009/3/layout/StepUpProcess"/>
    <dgm:cxn modelId="{35EC697D-028B-4D57-B2F7-7843675ABFF7}" type="presParOf" srcId="{F2B17DB2-B8C1-4B8B-979C-49250089978F}" destId="{4DA0FC66-DB43-4421-8C4A-B38982EC09A9}" srcOrd="7" destOrd="0" presId="urn:microsoft.com/office/officeart/2009/3/layout/StepUpProcess"/>
    <dgm:cxn modelId="{D784DC67-5C85-4206-81E8-5B10B394A1DC}" type="presParOf" srcId="{4DA0FC66-DB43-4421-8C4A-B38982EC09A9}" destId="{CE80942B-6F7C-4CD0-9531-10BB969D60A0}" srcOrd="0" destOrd="0" presId="urn:microsoft.com/office/officeart/2009/3/layout/StepUpProcess"/>
    <dgm:cxn modelId="{EC098BCA-F043-4552-9E64-685D88527870}" type="presParOf" srcId="{F2B17DB2-B8C1-4B8B-979C-49250089978F}" destId="{099461F3-D0E4-439F-9131-551AC1867EFA}" srcOrd="8" destOrd="0" presId="urn:microsoft.com/office/officeart/2009/3/layout/StepUpProcess"/>
    <dgm:cxn modelId="{C95B93D6-C18C-4684-9100-767B1B841943}" type="presParOf" srcId="{099461F3-D0E4-439F-9131-551AC1867EFA}" destId="{3EEE59EE-C756-4FB4-9F1C-A102AC0E2784}" srcOrd="0" destOrd="0" presId="urn:microsoft.com/office/officeart/2009/3/layout/StepUpProcess"/>
    <dgm:cxn modelId="{0DAED41A-2C8D-4B57-A3C3-4A918DB02FFD}" type="presParOf" srcId="{099461F3-D0E4-439F-9131-551AC1867EFA}" destId="{312C9627-9A71-4F09-B13D-EA67A9D43CF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01F9FE-0699-4A45-8270-D36AE42BE882}" type="doc">
      <dgm:prSet loTypeId="urn:diagrams.loki3.com/BracketList" loCatId="officeonline" qsTypeId="urn:microsoft.com/office/officeart/2005/8/quickstyle/simple1" qsCatId="simple" csTypeId="urn:microsoft.com/office/officeart/2005/8/colors/accent1_5" csCatId="accent1" phldr="1"/>
      <dgm:spPr/>
      <dgm:t>
        <a:bodyPr/>
        <a:lstStyle/>
        <a:p>
          <a:endParaRPr lang="en-IN"/>
        </a:p>
      </dgm:t>
    </dgm:pt>
    <dgm:pt modelId="{BD8DE556-1C65-47DF-9EB6-A992434EC032}">
      <dgm:prSet phldrT="[Text]"/>
      <dgm:spPr/>
      <dgm:t>
        <a:bodyPr/>
        <a:lstStyle/>
        <a:p>
          <a:pPr>
            <a:buFont typeface="Wingdings" panose="05000000000000000000" pitchFamily="2" charset="2"/>
            <a:buChar char="Ø"/>
          </a:pPr>
          <a:r>
            <a:rPr lang="en-IN"/>
            <a:t>Statistical ODP</a:t>
          </a:r>
          <a:endParaRPr lang="en-IN" dirty="0"/>
        </a:p>
      </dgm:t>
    </dgm:pt>
    <dgm:pt modelId="{59E17D13-1DA3-497B-BF8F-2F9C15D8C513}" type="parTrans" cxnId="{8CB6167B-097F-4BA1-B173-7ADC29FBD3F5}">
      <dgm:prSet/>
      <dgm:spPr/>
      <dgm:t>
        <a:bodyPr/>
        <a:lstStyle/>
        <a:p>
          <a:endParaRPr lang="en-IN"/>
        </a:p>
      </dgm:t>
    </dgm:pt>
    <dgm:pt modelId="{D8C41361-ACBC-4321-809A-B980143544F3}" type="sibTrans" cxnId="{8CB6167B-097F-4BA1-B173-7ADC29FBD3F5}">
      <dgm:prSet/>
      <dgm:spPr/>
      <dgm:t>
        <a:bodyPr/>
        <a:lstStyle/>
        <a:p>
          <a:endParaRPr lang="en-IN"/>
        </a:p>
      </dgm:t>
    </dgm:pt>
    <dgm:pt modelId="{DC064549-6C4C-4B64-8432-7CD2670E28E8}">
      <dgm:prSet phldrT="[Text]"/>
      <dgm:spPr/>
      <dgm:t>
        <a:bodyPr/>
        <a:lstStyle/>
        <a:p>
          <a:r>
            <a:rPr lang="en-IN" dirty="0"/>
            <a:t>Break-point analysis, Peer-group analysis, Association rule</a:t>
          </a:r>
        </a:p>
      </dgm:t>
    </dgm:pt>
    <dgm:pt modelId="{8D10F9F0-A3C0-481E-B818-0701BC6A2CD4}" type="parTrans" cxnId="{DD04A80F-2DB0-46CF-841E-7B125632E09D}">
      <dgm:prSet/>
      <dgm:spPr/>
      <dgm:t>
        <a:bodyPr/>
        <a:lstStyle/>
        <a:p>
          <a:endParaRPr lang="en-IN"/>
        </a:p>
      </dgm:t>
    </dgm:pt>
    <dgm:pt modelId="{0C09DE21-31D0-4C4E-9106-85928444FE1D}" type="sibTrans" cxnId="{DD04A80F-2DB0-46CF-841E-7B125632E09D}">
      <dgm:prSet/>
      <dgm:spPr/>
      <dgm:t>
        <a:bodyPr/>
        <a:lstStyle/>
        <a:p>
          <a:endParaRPr lang="en-IN"/>
        </a:p>
      </dgm:t>
    </dgm:pt>
    <dgm:pt modelId="{0F9F91AF-A606-4895-BE53-0B28FAF2F9F8}">
      <dgm:prSet phldrT="[Text]"/>
      <dgm:spPr/>
      <dgm:t>
        <a:bodyPr/>
        <a:lstStyle/>
        <a:p>
          <a:pPr>
            <a:buFont typeface="Wingdings" panose="05000000000000000000" pitchFamily="2" charset="2"/>
            <a:buChar char="Ø"/>
          </a:pPr>
          <a:r>
            <a:rPr lang="en-IN"/>
            <a:t>Graphical ODP</a:t>
          </a:r>
          <a:endParaRPr lang="en-IN" dirty="0"/>
        </a:p>
      </dgm:t>
    </dgm:pt>
    <dgm:pt modelId="{599ACB78-4FDE-4950-8333-46F89BBEBB98}" type="sibTrans" cxnId="{6D3FC09D-A6D5-4E11-9A59-43E9CD44464C}">
      <dgm:prSet/>
      <dgm:spPr/>
      <dgm:t>
        <a:bodyPr/>
        <a:lstStyle/>
        <a:p>
          <a:endParaRPr lang="en-IN"/>
        </a:p>
      </dgm:t>
    </dgm:pt>
    <dgm:pt modelId="{53B2866C-E566-4592-9150-175B3500D66E}" type="parTrans" cxnId="{6D3FC09D-A6D5-4E11-9A59-43E9CD44464C}">
      <dgm:prSet/>
      <dgm:spPr/>
      <dgm:t>
        <a:bodyPr/>
        <a:lstStyle/>
        <a:p>
          <a:endParaRPr lang="en-IN"/>
        </a:p>
      </dgm:t>
    </dgm:pt>
    <dgm:pt modelId="{A10EC06C-E2AA-4306-A2EC-6E63E356F1FF}">
      <dgm:prSet phldrT="[Text]"/>
      <dgm:spPr/>
      <dgm:t>
        <a:bodyPr/>
        <a:lstStyle/>
        <a:p>
          <a:r>
            <a:rPr lang="en-IN" dirty="0"/>
            <a:t>Boxplot, Histogram, Scatter Plot</a:t>
          </a:r>
        </a:p>
      </dgm:t>
    </dgm:pt>
    <dgm:pt modelId="{A5D39981-6529-47BE-B4A3-ACD310E22EF7}" type="sibTrans" cxnId="{0112AB51-B8FE-487D-94B3-9B06B4B89989}">
      <dgm:prSet/>
      <dgm:spPr/>
      <dgm:t>
        <a:bodyPr/>
        <a:lstStyle/>
        <a:p>
          <a:endParaRPr lang="en-IN"/>
        </a:p>
      </dgm:t>
    </dgm:pt>
    <dgm:pt modelId="{10737DE5-D777-4C5D-ABA2-1E3CEB2711BC}" type="parTrans" cxnId="{0112AB51-B8FE-487D-94B3-9B06B4B89989}">
      <dgm:prSet/>
      <dgm:spPr/>
      <dgm:t>
        <a:bodyPr/>
        <a:lstStyle/>
        <a:p>
          <a:endParaRPr lang="en-IN"/>
        </a:p>
      </dgm:t>
    </dgm:pt>
    <dgm:pt modelId="{524B27F3-DB98-4A1D-B5CA-FF6BC4222F1B}">
      <dgm:prSet phldrT="[Text]"/>
      <dgm:spPr/>
      <dgm:t>
        <a:bodyPr/>
        <a:lstStyle/>
        <a:p>
          <a:pPr>
            <a:buFont typeface="Wingdings" panose="05000000000000000000" pitchFamily="2" charset="2"/>
            <a:buChar char="Ø"/>
          </a:pPr>
          <a:r>
            <a:rPr lang="en-IN"/>
            <a:t>Clustering</a:t>
          </a:r>
          <a:endParaRPr lang="en-IN" dirty="0"/>
        </a:p>
      </dgm:t>
    </dgm:pt>
    <dgm:pt modelId="{0AF3ECFE-5A61-4566-B582-E5585B3B56F0}" type="parTrans" cxnId="{FE81792E-6347-4DC4-8BBC-4C4BBC4083D2}">
      <dgm:prSet/>
      <dgm:spPr/>
      <dgm:t>
        <a:bodyPr/>
        <a:lstStyle/>
        <a:p>
          <a:endParaRPr lang="en-IN"/>
        </a:p>
      </dgm:t>
    </dgm:pt>
    <dgm:pt modelId="{24217CF1-1516-46AD-8798-0CAA75A5A107}" type="sibTrans" cxnId="{FE81792E-6347-4DC4-8BBC-4C4BBC4083D2}">
      <dgm:prSet/>
      <dgm:spPr/>
      <dgm:t>
        <a:bodyPr/>
        <a:lstStyle/>
        <a:p>
          <a:endParaRPr lang="en-IN"/>
        </a:p>
      </dgm:t>
    </dgm:pt>
    <dgm:pt modelId="{C954B0C9-CA68-42E9-982A-513014F78182}">
      <dgm:prSet phldrT="[Text]"/>
      <dgm:spPr/>
      <dgm:t>
        <a:bodyPr/>
        <a:lstStyle/>
        <a:p>
          <a:pPr>
            <a:buFont typeface="Arial" panose="020B0604020202020204" pitchFamily="34" charset="0"/>
            <a:buChar char="•"/>
          </a:pPr>
          <a:r>
            <a:rPr lang="en-IN" dirty="0"/>
            <a:t>K-Means</a:t>
          </a:r>
          <a:endParaRPr lang="en-IN" dirty="0">
            <a:solidFill>
              <a:schemeClr val="bg1"/>
            </a:solidFill>
          </a:endParaRPr>
        </a:p>
      </dgm:t>
    </dgm:pt>
    <dgm:pt modelId="{58E0DFB3-60A8-4DF1-8FCD-4FB111BE9EDC}" type="parTrans" cxnId="{9397EE76-5C2D-4C2F-94A2-4801991FC8FC}">
      <dgm:prSet/>
      <dgm:spPr/>
      <dgm:t>
        <a:bodyPr/>
        <a:lstStyle/>
        <a:p>
          <a:endParaRPr lang="en-IN"/>
        </a:p>
      </dgm:t>
    </dgm:pt>
    <dgm:pt modelId="{8FB86805-D822-4B12-8CF7-F18094A705CE}" type="sibTrans" cxnId="{9397EE76-5C2D-4C2F-94A2-4801991FC8FC}">
      <dgm:prSet/>
      <dgm:spPr/>
      <dgm:t>
        <a:bodyPr/>
        <a:lstStyle/>
        <a:p>
          <a:endParaRPr lang="en-IN"/>
        </a:p>
      </dgm:t>
    </dgm:pt>
    <dgm:pt modelId="{ACFEFCA9-25F2-49D5-A2A6-31E41F5E1737}" type="pres">
      <dgm:prSet presAssocID="{9501F9FE-0699-4A45-8270-D36AE42BE882}" presName="Name0" presStyleCnt="0">
        <dgm:presLayoutVars>
          <dgm:dir/>
          <dgm:animLvl val="lvl"/>
          <dgm:resizeHandles val="exact"/>
        </dgm:presLayoutVars>
      </dgm:prSet>
      <dgm:spPr/>
    </dgm:pt>
    <dgm:pt modelId="{2FA1BBEC-B67A-4886-B55A-5556E683D291}" type="pres">
      <dgm:prSet presAssocID="{0F9F91AF-A606-4895-BE53-0B28FAF2F9F8}" presName="linNode" presStyleCnt="0"/>
      <dgm:spPr/>
    </dgm:pt>
    <dgm:pt modelId="{FEE6AE0C-CC59-45A6-9F07-7A8C3775C2E3}" type="pres">
      <dgm:prSet presAssocID="{0F9F91AF-A606-4895-BE53-0B28FAF2F9F8}" presName="parTx" presStyleLbl="revTx" presStyleIdx="0" presStyleCnt="3">
        <dgm:presLayoutVars>
          <dgm:chMax val="1"/>
          <dgm:bulletEnabled val="1"/>
        </dgm:presLayoutVars>
      </dgm:prSet>
      <dgm:spPr/>
    </dgm:pt>
    <dgm:pt modelId="{E0CA9876-368B-4983-9E31-469D07AAE0BF}" type="pres">
      <dgm:prSet presAssocID="{0F9F91AF-A606-4895-BE53-0B28FAF2F9F8}" presName="bracket" presStyleLbl="parChTrans1D1" presStyleIdx="0" presStyleCnt="3"/>
      <dgm:spPr/>
    </dgm:pt>
    <dgm:pt modelId="{4A398736-7D66-41B1-941C-A06DE27E63B8}" type="pres">
      <dgm:prSet presAssocID="{0F9F91AF-A606-4895-BE53-0B28FAF2F9F8}" presName="spH" presStyleCnt="0"/>
      <dgm:spPr/>
    </dgm:pt>
    <dgm:pt modelId="{D76916B7-FE14-434C-A5EE-4FAEB44E89E9}" type="pres">
      <dgm:prSet presAssocID="{0F9F91AF-A606-4895-BE53-0B28FAF2F9F8}" presName="desTx" presStyleLbl="node1" presStyleIdx="0" presStyleCnt="3">
        <dgm:presLayoutVars>
          <dgm:bulletEnabled val="1"/>
        </dgm:presLayoutVars>
      </dgm:prSet>
      <dgm:spPr/>
    </dgm:pt>
    <dgm:pt modelId="{6B12ED8E-5619-4A30-8580-EC3279B74C76}" type="pres">
      <dgm:prSet presAssocID="{599ACB78-4FDE-4950-8333-46F89BBEBB98}" presName="spV" presStyleCnt="0"/>
      <dgm:spPr/>
    </dgm:pt>
    <dgm:pt modelId="{78603A57-B9D3-4AE9-B950-309AF14ECF2F}" type="pres">
      <dgm:prSet presAssocID="{BD8DE556-1C65-47DF-9EB6-A992434EC032}" presName="linNode" presStyleCnt="0"/>
      <dgm:spPr/>
    </dgm:pt>
    <dgm:pt modelId="{98B6C492-7E06-4F96-AAAA-05B19C1DF8D8}" type="pres">
      <dgm:prSet presAssocID="{BD8DE556-1C65-47DF-9EB6-A992434EC032}" presName="parTx" presStyleLbl="revTx" presStyleIdx="1" presStyleCnt="3">
        <dgm:presLayoutVars>
          <dgm:chMax val="1"/>
          <dgm:bulletEnabled val="1"/>
        </dgm:presLayoutVars>
      </dgm:prSet>
      <dgm:spPr/>
    </dgm:pt>
    <dgm:pt modelId="{E88DBC85-EFA0-48B0-8123-A2EFEA1E18EE}" type="pres">
      <dgm:prSet presAssocID="{BD8DE556-1C65-47DF-9EB6-A992434EC032}" presName="bracket" presStyleLbl="parChTrans1D1" presStyleIdx="1" presStyleCnt="3"/>
      <dgm:spPr/>
    </dgm:pt>
    <dgm:pt modelId="{DE33EDE1-0F3D-4779-B698-888EBB84BBE6}" type="pres">
      <dgm:prSet presAssocID="{BD8DE556-1C65-47DF-9EB6-A992434EC032}" presName="spH" presStyleCnt="0"/>
      <dgm:spPr/>
    </dgm:pt>
    <dgm:pt modelId="{29608D9E-46ED-483C-A0DC-8DA49930E093}" type="pres">
      <dgm:prSet presAssocID="{BD8DE556-1C65-47DF-9EB6-A992434EC032}" presName="desTx" presStyleLbl="node1" presStyleIdx="1" presStyleCnt="3">
        <dgm:presLayoutVars>
          <dgm:bulletEnabled val="1"/>
        </dgm:presLayoutVars>
      </dgm:prSet>
      <dgm:spPr/>
    </dgm:pt>
    <dgm:pt modelId="{EBFB4235-4734-45E9-93EE-484FDA7F3EF0}" type="pres">
      <dgm:prSet presAssocID="{D8C41361-ACBC-4321-809A-B980143544F3}" presName="spV" presStyleCnt="0"/>
      <dgm:spPr/>
    </dgm:pt>
    <dgm:pt modelId="{33FF630F-B2B3-4355-AC11-65A28E36AD70}" type="pres">
      <dgm:prSet presAssocID="{524B27F3-DB98-4A1D-B5CA-FF6BC4222F1B}" presName="linNode" presStyleCnt="0"/>
      <dgm:spPr/>
    </dgm:pt>
    <dgm:pt modelId="{9CD97DC9-7D33-4C1E-8594-E8E358FA67C0}" type="pres">
      <dgm:prSet presAssocID="{524B27F3-DB98-4A1D-B5CA-FF6BC4222F1B}" presName="parTx" presStyleLbl="revTx" presStyleIdx="2" presStyleCnt="3">
        <dgm:presLayoutVars>
          <dgm:chMax val="1"/>
          <dgm:bulletEnabled val="1"/>
        </dgm:presLayoutVars>
      </dgm:prSet>
      <dgm:spPr/>
    </dgm:pt>
    <dgm:pt modelId="{986D6C96-B9B5-48BF-AE09-B2297E62CAFD}" type="pres">
      <dgm:prSet presAssocID="{524B27F3-DB98-4A1D-B5CA-FF6BC4222F1B}" presName="bracket" presStyleLbl="parChTrans1D1" presStyleIdx="2" presStyleCnt="3"/>
      <dgm:spPr/>
    </dgm:pt>
    <dgm:pt modelId="{E892E128-9252-46B8-BC7E-1911AD0EA4C3}" type="pres">
      <dgm:prSet presAssocID="{524B27F3-DB98-4A1D-B5CA-FF6BC4222F1B}" presName="spH" presStyleCnt="0"/>
      <dgm:spPr/>
    </dgm:pt>
    <dgm:pt modelId="{4135BC93-D9BD-4B8C-99C0-DFA3C8B13B1A}" type="pres">
      <dgm:prSet presAssocID="{524B27F3-DB98-4A1D-B5CA-FF6BC4222F1B}" presName="desTx" presStyleLbl="node1" presStyleIdx="2" presStyleCnt="3" custScaleY="72767">
        <dgm:presLayoutVars>
          <dgm:bulletEnabled val="1"/>
        </dgm:presLayoutVars>
      </dgm:prSet>
      <dgm:spPr/>
    </dgm:pt>
  </dgm:ptLst>
  <dgm:cxnLst>
    <dgm:cxn modelId="{B2053302-5229-4640-A131-E8B06A05F3AC}" type="presOf" srcId="{0F9F91AF-A606-4895-BE53-0B28FAF2F9F8}" destId="{FEE6AE0C-CC59-45A6-9F07-7A8C3775C2E3}" srcOrd="0" destOrd="0" presId="urn:diagrams.loki3.com/BracketList"/>
    <dgm:cxn modelId="{0C5F4402-1381-4190-B6D7-1BE04E8F3329}" type="presOf" srcId="{C954B0C9-CA68-42E9-982A-513014F78182}" destId="{4135BC93-D9BD-4B8C-99C0-DFA3C8B13B1A}" srcOrd="0" destOrd="0" presId="urn:diagrams.loki3.com/BracketList"/>
    <dgm:cxn modelId="{FE763008-6ADB-4F1C-82D9-D630FD0D20CF}" type="presOf" srcId="{9501F9FE-0699-4A45-8270-D36AE42BE882}" destId="{ACFEFCA9-25F2-49D5-A2A6-31E41F5E1737}" srcOrd="0" destOrd="0" presId="urn:diagrams.loki3.com/BracketList"/>
    <dgm:cxn modelId="{DD04A80F-2DB0-46CF-841E-7B125632E09D}" srcId="{BD8DE556-1C65-47DF-9EB6-A992434EC032}" destId="{DC064549-6C4C-4B64-8432-7CD2670E28E8}" srcOrd="0" destOrd="0" parTransId="{8D10F9F0-A3C0-481E-B818-0701BC6A2CD4}" sibTransId="{0C09DE21-31D0-4C4E-9106-85928444FE1D}"/>
    <dgm:cxn modelId="{C9C94113-B906-48D7-AB3A-D5AFC6C3A7A8}" type="presOf" srcId="{A10EC06C-E2AA-4306-A2EC-6E63E356F1FF}" destId="{D76916B7-FE14-434C-A5EE-4FAEB44E89E9}" srcOrd="0" destOrd="0" presId="urn:diagrams.loki3.com/BracketList"/>
    <dgm:cxn modelId="{394F3F2C-D08A-4C05-92E9-02C26E1C441A}" type="presOf" srcId="{DC064549-6C4C-4B64-8432-7CD2670E28E8}" destId="{29608D9E-46ED-483C-A0DC-8DA49930E093}" srcOrd="0" destOrd="0" presId="urn:diagrams.loki3.com/BracketList"/>
    <dgm:cxn modelId="{FE81792E-6347-4DC4-8BBC-4C4BBC4083D2}" srcId="{9501F9FE-0699-4A45-8270-D36AE42BE882}" destId="{524B27F3-DB98-4A1D-B5CA-FF6BC4222F1B}" srcOrd="2" destOrd="0" parTransId="{0AF3ECFE-5A61-4566-B582-E5585B3B56F0}" sibTransId="{24217CF1-1516-46AD-8798-0CAA75A5A107}"/>
    <dgm:cxn modelId="{9EE1BB48-2A92-4E93-B632-2621E607697B}" type="presOf" srcId="{BD8DE556-1C65-47DF-9EB6-A992434EC032}" destId="{98B6C492-7E06-4F96-AAAA-05B19C1DF8D8}" srcOrd="0" destOrd="0" presId="urn:diagrams.loki3.com/BracketList"/>
    <dgm:cxn modelId="{0112AB51-B8FE-487D-94B3-9B06B4B89989}" srcId="{0F9F91AF-A606-4895-BE53-0B28FAF2F9F8}" destId="{A10EC06C-E2AA-4306-A2EC-6E63E356F1FF}" srcOrd="0" destOrd="0" parTransId="{10737DE5-D777-4C5D-ABA2-1E3CEB2711BC}" sibTransId="{A5D39981-6529-47BE-B4A3-ACD310E22EF7}"/>
    <dgm:cxn modelId="{9397EE76-5C2D-4C2F-94A2-4801991FC8FC}" srcId="{524B27F3-DB98-4A1D-B5CA-FF6BC4222F1B}" destId="{C954B0C9-CA68-42E9-982A-513014F78182}" srcOrd="0" destOrd="0" parTransId="{58E0DFB3-60A8-4DF1-8FCD-4FB111BE9EDC}" sibTransId="{8FB86805-D822-4B12-8CF7-F18094A705CE}"/>
    <dgm:cxn modelId="{8CB6167B-097F-4BA1-B173-7ADC29FBD3F5}" srcId="{9501F9FE-0699-4A45-8270-D36AE42BE882}" destId="{BD8DE556-1C65-47DF-9EB6-A992434EC032}" srcOrd="1" destOrd="0" parTransId="{59E17D13-1DA3-497B-BF8F-2F9C15D8C513}" sibTransId="{D8C41361-ACBC-4321-809A-B980143544F3}"/>
    <dgm:cxn modelId="{6D3FC09D-A6D5-4E11-9A59-43E9CD44464C}" srcId="{9501F9FE-0699-4A45-8270-D36AE42BE882}" destId="{0F9F91AF-A606-4895-BE53-0B28FAF2F9F8}" srcOrd="0" destOrd="0" parTransId="{53B2866C-E566-4592-9150-175B3500D66E}" sibTransId="{599ACB78-4FDE-4950-8333-46F89BBEBB98}"/>
    <dgm:cxn modelId="{18A523D8-30D7-45AB-AB3A-3CB1AC370B9C}" type="presOf" srcId="{524B27F3-DB98-4A1D-B5CA-FF6BC4222F1B}" destId="{9CD97DC9-7D33-4C1E-8594-E8E358FA67C0}" srcOrd="0" destOrd="0" presId="urn:diagrams.loki3.com/BracketList"/>
    <dgm:cxn modelId="{06B5CCDF-16F0-4AAF-9690-FEAD940A315C}" type="presParOf" srcId="{ACFEFCA9-25F2-49D5-A2A6-31E41F5E1737}" destId="{2FA1BBEC-B67A-4886-B55A-5556E683D291}" srcOrd="0" destOrd="0" presId="urn:diagrams.loki3.com/BracketList"/>
    <dgm:cxn modelId="{43C3AE3D-D816-407A-A6E5-F3B563027DCE}" type="presParOf" srcId="{2FA1BBEC-B67A-4886-B55A-5556E683D291}" destId="{FEE6AE0C-CC59-45A6-9F07-7A8C3775C2E3}" srcOrd="0" destOrd="0" presId="urn:diagrams.loki3.com/BracketList"/>
    <dgm:cxn modelId="{0D189B01-7F70-4AFE-BD98-A3226EF41D5E}" type="presParOf" srcId="{2FA1BBEC-B67A-4886-B55A-5556E683D291}" destId="{E0CA9876-368B-4983-9E31-469D07AAE0BF}" srcOrd="1" destOrd="0" presId="urn:diagrams.loki3.com/BracketList"/>
    <dgm:cxn modelId="{7C5DE98B-D3B8-49C0-AFE1-DDAEDE1DA63D}" type="presParOf" srcId="{2FA1BBEC-B67A-4886-B55A-5556E683D291}" destId="{4A398736-7D66-41B1-941C-A06DE27E63B8}" srcOrd="2" destOrd="0" presId="urn:diagrams.loki3.com/BracketList"/>
    <dgm:cxn modelId="{DD74E021-8DE6-46CA-BA97-218B81452C31}" type="presParOf" srcId="{2FA1BBEC-B67A-4886-B55A-5556E683D291}" destId="{D76916B7-FE14-434C-A5EE-4FAEB44E89E9}" srcOrd="3" destOrd="0" presId="urn:diagrams.loki3.com/BracketList"/>
    <dgm:cxn modelId="{DD435491-2D83-432B-BC96-079526CFBE1C}" type="presParOf" srcId="{ACFEFCA9-25F2-49D5-A2A6-31E41F5E1737}" destId="{6B12ED8E-5619-4A30-8580-EC3279B74C76}" srcOrd="1" destOrd="0" presId="urn:diagrams.loki3.com/BracketList"/>
    <dgm:cxn modelId="{66C6DE77-4410-45A0-A7D0-E115B38EC492}" type="presParOf" srcId="{ACFEFCA9-25F2-49D5-A2A6-31E41F5E1737}" destId="{78603A57-B9D3-4AE9-B950-309AF14ECF2F}" srcOrd="2" destOrd="0" presId="urn:diagrams.loki3.com/BracketList"/>
    <dgm:cxn modelId="{A5063350-3005-47B6-BCD3-1F648FF2770F}" type="presParOf" srcId="{78603A57-B9D3-4AE9-B950-309AF14ECF2F}" destId="{98B6C492-7E06-4F96-AAAA-05B19C1DF8D8}" srcOrd="0" destOrd="0" presId="urn:diagrams.loki3.com/BracketList"/>
    <dgm:cxn modelId="{85B58AA7-DF2F-404C-9BEF-2F305D788314}" type="presParOf" srcId="{78603A57-B9D3-4AE9-B950-309AF14ECF2F}" destId="{E88DBC85-EFA0-48B0-8123-A2EFEA1E18EE}" srcOrd="1" destOrd="0" presId="urn:diagrams.loki3.com/BracketList"/>
    <dgm:cxn modelId="{A0B2191B-2361-4EA7-B6AB-CA7398ED43BA}" type="presParOf" srcId="{78603A57-B9D3-4AE9-B950-309AF14ECF2F}" destId="{DE33EDE1-0F3D-4779-B698-888EBB84BBE6}" srcOrd="2" destOrd="0" presId="urn:diagrams.loki3.com/BracketList"/>
    <dgm:cxn modelId="{F5263366-D395-4D78-A852-784B8D579C84}" type="presParOf" srcId="{78603A57-B9D3-4AE9-B950-309AF14ECF2F}" destId="{29608D9E-46ED-483C-A0DC-8DA49930E093}" srcOrd="3" destOrd="0" presId="urn:diagrams.loki3.com/BracketList"/>
    <dgm:cxn modelId="{078359D2-47CF-4C52-AD36-D21BA426033A}" type="presParOf" srcId="{ACFEFCA9-25F2-49D5-A2A6-31E41F5E1737}" destId="{EBFB4235-4734-45E9-93EE-484FDA7F3EF0}" srcOrd="3" destOrd="0" presId="urn:diagrams.loki3.com/BracketList"/>
    <dgm:cxn modelId="{265943AB-DA32-4619-8DDC-13D1EA38E45E}" type="presParOf" srcId="{ACFEFCA9-25F2-49D5-A2A6-31E41F5E1737}" destId="{33FF630F-B2B3-4355-AC11-65A28E36AD70}" srcOrd="4" destOrd="0" presId="urn:diagrams.loki3.com/BracketList"/>
    <dgm:cxn modelId="{E120AE5C-E82E-432D-8634-7937FA362666}" type="presParOf" srcId="{33FF630F-B2B3-4355-AC11-65A28E36AD70}" destId="{9CD97DC9-7D33-4C1E-8594-E8E358FA67C0}" srcOrd="0" destOrd="0" presId="urn:diagrams.loki3.com/BracketList"/>
    <dgm:cxn modelId="{97CAFA93-815A-4F12-97AA-836C8509970F}" type="presParOf" srcId="{33FF630F-B2B3-4355-AC11-65A28E36AD70}" destId="{986D6C96-B9B5-48BF-AE09-B2297E62CAFD}" srcOrd="1" destOrd="0" presId="urn:diagrams.loki3.com/BracketList"/>
    <dgm:cxn modelId="{6E958AEB-2863-4B86-9C3A-8B1F9D2C71A0}" type="presParOf" srcId="{33FF630F-B2B3-4355-AC11-65A28E36AD70}" destId="{E892E128-9252-46B8-BC7E-1911AD0EA4C3}" srcOrd="2" destOrd="0" presId="urn:diagrams.loki3.com/BracketList"/>
    <dgm:cxn modelId="{7D274AA8-9DC6-4130-803D-D42A413B91EB}" type="presParOf" srcId="{33FF630F-B2B3-4355-AC11-65A28E36AD70}" destId="{4135BC93-D9BD-4B8C-99C0-DFA3C8B13B1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214661-EFE5-4F59-838B-F0E3249665D1}" type="doc">
      <dgm:prSet loTypeId="urn:microsoft.com/office/officeart/2005/8/layout/vList5" loCatId="list" qsTypeId="urn:microsoft.com/office/officeart/2005/8/quickstyle/simple1" qsCatId="simple" csTypeId="urn:microsoft.com/office/officeart/2005/8/colors/accent1_3" csCatId="accent1" phldr="1"/>
      <dgm:spPr/>
      <dgm:t>
        <a:bodyPr/>
        <a:lstStyle/>
        <a:p>
          <a:endParaRPr lang="en-IN"/>
        </a:p>
      </dgm:t>
    </dgm:pt>
    <dgm:pt modelId="{B315FDF7-D635-47E9-9293-D66A0C912739}">
      <dgm:prSet phldrT="[Text]"/>
      <dgm:spPr/>
      <dgm:t>
        <a:bodyPr/>
        <a:lstStyle/>
        <a:p>
          <a:pPr>
            <a:buFont typeface="Wingdings" panose="05000000000000000000" pitchFamily="2" charset="2"/>
            <a:buChar char="Ø"/>
          </a:pPr>
          <a:r>
            <a:rPr lang="en-IN"/>
            <a:t>Regression</a:t>
          </a:r>
          <a:endParaRPr lang="en-IN" dirty="0"/>
        </a:p>
      </dgm:t>
    </dgm:pt>
    <dgm:pt modelId="{00131908-ABB1-45AD-B7B5-32BB76811BE7}" type="parTrans" cxnId="{F70FF02F-A841-4EC5-9CE8-CB78366D830C}">
      <dgm:prSet/>
      <dgm:spPr/>
      <dgm:t>
        <a:bodyPr/>
        <a:lstStyle/>
        <a:p>
          <a:endParaRPr lang="en-IN"/>
        </a:p>
      </dgm:t>
    </dgm:pt>
    <dgm:pt modelId="{4624D57B-8038-43F7-8528-D1CDC95CDE26}" type="sibTrans" cxnId="{F70FF02F-A841-4EC5-9CE8-CB78366D830C}">
      <dgm:prSet/>
      <dgm:spPr/>
      <dgm:t>
        <a:bodyPr/>
        <a:lstStyle/>
        <a:p>
          <a:endParaRPr lang="en-IN"/>
        </a:p>
      </dgm:t>
    </dgm:pt>
    <dgm:pt modelId="{DD07B95E-A719-48F5-9243-7949F001AD0B}">
      <dgm:prSet/>
      <dgm:spPr/>
      <dgm:t>
        <a:bodyPr/>
        <a:lstStyle/>
        <a:p>
          <a:r>
            <a:rPr lang="en-IN" dirty="0"/>
            <a:t>1) Linear and multiple regression</a:t>
          </a:r>
        </a:p>
      </dgm:t>
    </dgm:pt>
    <dgm:pt modelId="{276A2D01-7E1B-452D-9477-58949CC8D14E}" type="parTrans" cxnId="{06FD644D-06D6-4295-A452-C18E4CA37A24}">
      <dgm:prSet/>
      <dgm:spPr/>
      <dgm:t>
        <a:bodyPr/>
        <a:lstStyle/>
        <a:p>
          <a:endParaRPr lang="en-IN"/>
        </a:p>
      </dgm:t>
    </dgm:pt>
    <dgm:pt modelId="{7E34B962-4D39-4EF3-B915-F278B1F371A4}" type="sibTrans" cxnId="{06FD644D-06D6-4295-A452-C18E4CA37A24}">
      <dgm:prSet/>
      <dgm:spPr/>
      <dgm:t>
        <a:bodyPr/>
        <a:lstStyle/>
        <a:p>
          <a:endParaRPr lang="en-IN"/>
        </a:p>
      </dgm:t>
    </dgm:pt>
    <dgm:pt modelId="{7F6CD47A-5C72-495F-A6F9-2F070EC823BB}">
      <dgm:prSet/>
      <dgm:spPr/>
      <dgm:t>
        <a:bodyPr/>
        <a:lstStyle/>
        <a:p>
          <a:pPr>
            <a:buFont typeface="Wingdings" panose="05000000000000000000" pitchFamily="2" charset="2"/>
            <a:buChar char="Ø"/>
          </a:pPr>
          <a:r>
            <a:rPr lang="en-IN"/>
            <a:t>Classification</a:t>
          </a:r>
          <a:endParaRPr lang="en-IN" dirty="0"/>
        </a:p>
      </dgm:t>
    </dgm:pt>
    <dgm:pt modelId="{FB05FE8B-0CBB-4D3A-B563-4372CFC3FAB6}" type="parTrans" cxnId="{F5A7B1AF-0759-4441-B3E3-19C8BEFC543D}">
      <dgm:prSet/>
      <dgm:spPr/>
      <dgm:t>
        <a:bodyPr/>
        <a:lstStyle/>
        <a:p>
          <a:endParaRPr lang="en-IN"/>
        </a:p>
      </dgm:t>
    </dgm:pt>
    <dgm:pt modelId="{EEA45531-CCA8-48F8-9222-B3BF238146E2}" type="sibTrans" cxnId="{F5A7B1AF-0759-4441-B3E3-19C8BEFC543D}">
      <dgm:prSet/>
      <dgm:spPr/>
      <dgm:t>
        <a:bodyPr/>
        <a:lstStyle/>
        <a:p>
          <a:endParaRPr lang="en-IN"/>
        </a:p>
      </dgm:t>
    </dgm:pt>
    <dgm:pt modelId="{35280249-F9D6-4171-8319-B4E9D2B46000}">
      <dgm:prSet/>
      <dgm:spPr/>
      <dgm:t>
        <a:bodyPr/>
        <a:lstStyle/>
        <a:p>
          <a:r>
            <a:rPr lang="en-IN"/>
            <a:t>1) Logistic regression</a:t>
          </a:r>
          <a:endParaRPr lang="en-IN" dirty="0"/>
        </a:p>
      </dgm:t>
    </dgm:pt>
    <dgm:pt modelId="{B5A5A165-627E-4E45-91A9-1FACAD8F8139}" type="parTrans" cxnId="{F2113C0A-57B1-4A7E-935E-13AAFB369118}">
      <dgm:prSet/>
      <dgm:spPr/>
      <dgm:t>
        <a:bodyPr/>
        <a:lstStyle/>
        <a:p>
          <a:endParaRPr lang="en-IN"/>
        </a:p>
      </dgm:t>
    </dgm:pt>
    <dgm:pt modelId="{C0970641-8FC5-4678-ABF9-71D22032F9F9}" type="sibTrans" cxnId="{F2113C0A-57B1-4A7E-935E-13AAFB369118}">
      <dgm:prSet/>
      <dgm:spPr/>
      <dgm:t>
        <a:bodyPr/>
        <a:lstStyle/>
        <a:p>
          <a:endParaRPr lang="en-IN"/>
        </a:p>
      </dgm:t>
    </dgm:pt>
    <dgm:pt modelId="{20066873-421B-47F5-A5F7-0AA7B6EA4F3E}">
      <dgm:prSet/>
      <dgm:spPr/>
      <dgm:t>
        <a:bodyPr/>
        <a:lstStyle/>
        <a:p>
          <a:r>
            <a:rPr lang="en-IN" dirty="0"/>
            <a:t>2) Decision Tree</a:t>
          </a:r>
        </a:p>
      </dgm:t>
    </dgm:pt>
    <dgm:pt modelId="{EC342041-70F4-4D9E-9029-BE9998CC1125}" type="parTrans" cxnId="{2B397442-C9C5-40FF-9B3B-6E7BAA73E60D}">
      <dgm:prSet/>
      <dgm:spPr/>
      <dgm:t>
        <a:bodyPr/>
        <a:lstStyle/>
        <a:p>
          <a:endParaRPr lang="en-IN"/>
        </a:p>
      </dgm:t>
    </dgm:pt>
    <dgm:pt modelId="{690B6DE2-7BE6-4EAC-BF6D-E9CA932B3F7D}" type="sibTrans" cxnId="{2B397442-C9C5-40FF-9B3B-6E7BAA73E60D}">
      <dgm:prSet/>
      <dgm:spPr/>
      <dgm:t>
        <a:bodyPr/>
        <a:lstStyle/>
        <a:p>
          <a:endParaRPr lang="en-IN"/>
        </a:p>
      </dgm:t>
    </dgm:pt>
    <dgm:pt modelId="{17AED068-30C7-482A-AF15-92D48F5CBB23}" type="pres">
      <dgm:prSet presAssocID="{E8214661-EFE5-4F59-838B-F0E3249665D1}" presName="Name0" presStyleCnt="0">
        <dgm:presLayoutVars>
          <dgm:dir/>
          <dgm:animLvl val="lvl"/>
          <dgm:resizeHandles val="exact"/>
        </dgm:presLayoutVars>
      </dgm:prSet>
      <dgm:spPr/>
    </dgm:pt>
    <dgm:pt modelId="{B49254E4-6AE9-4944-9DC8-4E495945A95D}" type="pres">
      <dgm:prSet presAssocID="{B315FDF7-D635-47E9-9293-D66A0C912739}" presName="linNode" presStyleCnt="0"/>
      <dgm:spPr/>
    </dgm:pt>
    <dgm:pt modelId="{90957E70-737D-4DD6-B370-88D8A8E04DBD}" type="pres">
      <dgm:prSet presAssocID="{B315FDF7-D635-47E9-9293-D66A0C912739}" presName="parentText" presStyleLbl="node1" presStyleIdx="0" presStyleCnt="2" custLinFactNeighborX="-48902" custLinFactNeighborY="-43297">
        <dgm:presLayoutVars>
          <dgm:chMax val="1"/>
          <dgm:bulletEnabled val="1"/>
        </dgm:presLayoutVars>
      </dgm:prSet>
      <dgm:spPr/>
    </dgm:pt>
    <dgm:pt modelId="{A223F9DD-5213-4A33-92F8-0C518FFDF215}" type="pres">
      <dgm:prSet presAssocID="{B315FDF7-D635-47E9-9293-D66A0C912739}" presName="descendantText" presStyleLbl="alignAccFollowNode1" presStyleIdx="0" presStyleCnt="2">
        <dgm:presLayoutVars>
          <dgm:bulletEnabled val="1"/>
        </dgm:presLayoutVars>
      </dgm:prSet>
      <dgm:spPr/>
    </dgm:pt>
    <dgm:pt modelId="{4F1BA738-E424-4782-8389-B2C87F8EA524}" type="pres">
      <dgm:prSet presAssocID="{4624D57B-8038-43F7-8528-D1CDC95CDE26}" presName="sp" presStyleCnt="0"/>
      <dgm:spPr/>
    </dgm:pt>
    <dgm:pt modelId="{E520F4DB-980F-4073-8254-C8155188A067}" type="pres">
      <dgm:prSet presAssocID="{7F6CD47A-5C72-495F-A6F9-2F070EC823BB}" presName="linNode" presStyleCnt="0"/>
      <dgm:spPr/>
    </dgm:pt>
    <dgm:pt modelId="{5B80635D-6716-4696-BF59-743C1A16866F}" type="pres">
      <dgm:prSet presAssocID="{7F6CD47A-5C72-495F-A6F9-2F070EC823BB}" presName="parentText" presStyleLbl="node1" presStyleIdx="1" presStyleCnt="2">
        <dgm:presLayoutVars>
          <dgm:chMax val="1"/>
          <dgm:bulletEnabled val="1"/>
        </dgm:presLayoutVars>
      </dgm:prSet>
      <dgm:spPr/>
    </dgm:pt>
    <dgm:pt modelId="{4D1662DE-7639-45FE-8205-10FCF3A5FE87}" type="pres">
      <dgm:prSet presAssocID="{7F6CD47A-5C72-495F-A6F9-2F070EC823BB}" presName="descendantText" presStyleLbl="alignAccFollowNode1" presStyleIdx="1" presStyleCnt="2">
        <dgm:presLayoutVars>
          <dgm:bulletEnabled val="1"/>
        </dgm:presLayoutVars>
      </dgm:prSet>
      <dgm:spPr/>
    </dgm:pt>
  </dgm:ptLst>
  <dgm:cxnLst>
    <dgm:cxn modelId="{F2113C0A-57B1-4A7E-935E-13AAFB369118}" srcId="{7F6CD47A-5C72-495F-A6F9-2F070EC823BB}" destId="{35280249-F9D6-4171-8319-B4E9D2B46000}" srcOrd="0" destOrd="0" parTransId="{B5A5A165-627E-4E45-91A9-1FACAD8F8139}" sibTransId="{C0970641-8FC5-4678-ABF9-71D22032F9F9}"/>
    <dgm:cxn modelId="{D3AFF40F-5326-454D-AECA-788D2A2C97DF}" type="presOf" srcId="{7F6CD47A-5C72-495F-A6F9-2F070EC823BB}" destId="{5B80635D-6716-4696-BF59-743C1A16866F}" srcOrd="0" destOrd="0" presId="urn:microsoft.com/office/officeart/2005/8/layout/vList5"/>
    <dgm:cxn modelId="{7E035713-5FC9-450C-A625-1A7B804816FB}" type="presOf" srcId="{35280249-F9D6-4171-8319-B4E9D2B46000}" destId="{4D1662DE-7639-45FE-8205-10FCF3A5FE87}" srcOrd="0" destOrd="0" presId="urn:microsoft.com/office/officeart/2005/8/layout/vList5"/>
    <dgm:cxn modelId="{39457B16-00D5-4D28-800B-C356247BA5C3}" type="presOf" srcId="{B315FDF7-D635-47E9-9293-D66A0C912739}" destId="{90957E70-737D-4DD6-B370-88D8A8E04DBD}" srcOrd="0" destOrd="0" presId="urn:microsoft.com/office/officeart/2005/8/layout/vList5"/>
    <dgm:cxn modelId="{F70FF02F-A841-4EC5-9CE8-CB78366D830C}" srcId="{E8214661-EFE5-4F59-838B-F0E3249665D1}" destId="{B315FDF7-D635-47E9-9293-D66A0C912739}" srcOrd="0" destOrd="0" parTransId="{00131908-ABB1-45AD-B7B5-32BB76811BE7}" sibTransId="{4624D57B-8038-43F7-8528-D1CDC95CDE26}"/>
    <dgm:cxn modelId="{EAEA0E34-FA49-49C2-83D3-BBD7B89F54F5}" type="presOf" srcId="{DD07B95E-A719-48F5-9243-7949F001AD0B}" destId="{A223F9DD-5213-4A33-92F8-0C518FFDF215}" srcOrd="0" destOrd="0" presId="urn:microsoft.com/office/officeart/2005/8/layout/vList5"/>
    <dgm:cxn modelId="{2B397442-C9C5-40FF-9B3B-6E7BAA73E60D}" srcId="{7F6CD47A-5C72-495F-A6F9-2F070EC823BB}" destId="{20066873-421B-47F5-A5F7-0AA7B6EA4F3E}" srcOrd="1" destOrd="0" parTransId="{EC342041-70F4-4D9E-9029-BE9998CC1125}" sibTransId="{690B6DE2-7BE6-4EAC-BF6D-E9CA932B3F7D}"/>
    <dgm:cxn modelId="{A9071E6D-4B46-475E-9453-4FF30E2D9F0D}" type="presOf" srcId="{E8214661-EFE5-4F59-838B-F0E3249665D1}" destId="{17AED068-30C7-482A-AF15-92D48F5CBB23}" srcOrd="0" destOrd="0" presId="urn:microsoft.com/office/officeart/2005/8/layout/vList5"/>
    <dgm:cxn modelId="{06FD644D-06D6-4295-A452-C18E4CA37A24}" srcId="{B315FDF7-D635-47E9-9293-D66A0C912739}" destId="{DD07B95E-A719-48F5-9243-7949F001AD0B}" srcOrd="0" destOrd="0" parTransId="{276A2D01-7E1B-452D-9477-58949CC8D14E}" sibTransId="{7E34B962-4D39-4EF3-B915-F278B1F371A4}"/>
    <dgm:cxn modelId="{FE6EABA3-F984-451C-B334-C8079B0C9F66}" type="presOf" srcId="{20066873-421B-47F5-A5F7-0AA7B6EA4F3E}" destId="{4D1662DE-7639-45FE-8205-10FCF3A5FE87}" srcOrd="0" destOrd="1" presId="urn:microsoft.com/office/officeart/2005/8/layout/vList5"/>
    <dgm:cxn modelId="{F5A7B1AF-0759-4441-B3E3-19C8BEFC543D}" srcId="{E8214661-EFE5-4F59-838B-F0E3249665D1}" destId="{7F6CD47A-5C72-495F-A6F9-2F070EC823BB}" srcOrd="1" destOrd="0" parTransId="{FB05FE8B-0CBB-4D3A-B563-4372CFC3FAB6}" sibTransId="{EEA45531-CCA8-48F8-9222-B3BF238146E2}"/>
    <dgm:cxn modelId="{DB62E81D-DC44-4AFF-82AE-AD062A4B4263}" type="presParOf" srcId="{17AED068-30C7-482A-AF15-92D48F5CBB23}" destId="{B49254E4-6AE9-4944-9DC8-4E495945A95D}" srcOrd="0" destOrd="0" presId="urn:microsoft.com/office/officeart/2005/8/layout/vList5"/>
    <dgm:cxn modelId="{14B8A58B-BBDB-45E3-8918-1750613113D9}" type="presParOf" srcId="{B49254E4-6AE9-4944-9DC8-4E495945A95D}" destId="{90957E70-737D-4DD6-B370-88D8A8E04DBD}" srcOrd="0" destOrd="0" presId="urn:microsoft.com/office/officeart/2005/8/layout/vList5"/>
    <dgm:cxn modelId="{71FAB89C-3D37-4F0A-9AAB-5060A24146DC}" type="presParOf" srcId="{B49254E4-6AE9-4944-9DC8-4E495945A95D}" destId="{A223F9DD-5213-4A33-92F8-0C518FFDF215}" srcOrd="1" destOrd="0" presId="urn:microsoft.com/office/officeart/2005/8/layout/vList5"/>
    <dgm:cxn modelId="{E1F16AE2-7143-45E5-BF72-869C9DEFA7BE}" type="presParOf" srcId="{17AED068-30C7-482A-AF15-92D48F5CBB23}" destId="{4F1BA738-E424-4782-8389-B2C87F8EA524}" srcOrd="1" destOrd="0" presId="urn:microsoft.com/office/officeart/2005/8/layout/vList5"/>
    <dgm:cxn modelId="{7C723E98-8B37-4FA6-9317-C1779EF75B57}" type="presParOf" srcId="{17AED068-30C7-482A-AF15-92D48F5CBB23}" destId="{E520F4DB-980F-4073-8254-C8155188A067}" srcOrd="2" destOrd="0" presId="urn:microsoft.com/office/officeart/2005/8/layout/vList5"/>
    <dgm:cxn modelId="{8E39E5CF-FAC2-48E8-9119-D80874CF4F09}" type="presParOf" srcId="{E520F4DB-980F-4073-8254-C8155188A067}" destId="{5B80635D-6716-4696-BF59-743C1A16866F}" srcOrd="0" destOrd="0" presId="urn:microsoft.com/office/officeart/2005/8/layout/vList5"/>
    <dgm:cxn modelId="{6CC9C483-1B4C-4B24-97F7-CDB69BDAFC49}" type="presParOf" srcId="{E520F4DB-980F-4073-8254-C8155188A067}" destId="{4D1662DE-7639-45FE-8205-10FCF3A5FE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DD775-C649-43C9-A2CD-2E4D8504D768}">
      <dsp:nvSpPr>
        <dsp:cNvPr id="0" name=""/>
        <dsp:cNvSpPr/>
      </dsp:nvSpPr>
      <dsp:spPr>
        <a:xfrm rot="5400000">
          <a:off x="433970" y="2051453"/>
          <a:ext cx="1288606" cy="2144211"/>
        </a:xfrm>
        <a:prstGeom prst="corner">
          <a:avLst>
            <a:gd name="adj1" fmla="val 16120"/>
            <a:gd name="adj2" fmla="val 16110"/>
          </a:avLst>
        </a:prstGeom>
        <a:solidFill>
          <a:schemeClr val="tx1"/>
        </a:solidFill>
        <a:ln w="9525" cap="flat" cmpd="sng" algn="ctr">
          <a:solidFill>
            <a:schemeClr val="tx1">
              <a:lumMod val="5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B0CE763-4078-4465-AE37-A91F8C313834}">
      <dsp:nvSpPr>
        <dsp:cNvPr id="0" name=""/>
        <dsp:cNvSpPr/>
      </dsp:nvSpPr>
      <dsp:spPr>
        <a:xfrm>
          <a:off x="218870" y="2692110"/>
          <a:ext cx="1935806" cy="169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Statistical Accuracy</a:t>
          </a:r>
        </a:p>
      </dsp:txBody>
      <dsp:txXfrm>
        <a:off x="218870" y="2692110"/>
        <a:ext cx="1935806" cy="1696847"/>
      </dsp:txXfrm>
    </dsp:sp>
    <dsp:sp modelId="{EE5D5015-435B-4B1E-BF4A-6A1499E48F72}">
      <dsp:nvSpPr>
        <dsp:cNvPr id="0" name=""/>
        <dsp:cNvSpPr/>
      </dsp:nvSpPr>
      <dsp:spPr>
        <a:xfrm>
          <a:off x="1789430" y="1893594"/>
          <a:ext cx="365246" cy="365246"/>
        </a:xfrm>
        <a:prstGeom prst="triangle">
          <a:avLst>
            <a:gd name="adj" fmla="val 100000"/>
          </a:avLst>
        </a:prstGeom>
        <a:solidFill>
          <a:schemeClr val="tx1"/>
        </a:solidFill>
        <a:ln w="9525" cap="flat" cmpd="sng" algn="ctr">
          <a:solidFill>
            <a:schemeClr val="accent5">
              <a:hueOff val="132091"/>
              <a:satOff val="0"/>
              <a:lumOff val="774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7F12BDA-CC5A-4FEA-8209-D5B80108FA69}">
      <dsp:nvSpPr>
        <dsp:cNvPr id="0" name=""/>
        <dsp:cNvSpPr/>
      </dsp:nvSpPr>
      <dsp:spPr>
        <a:xfrm rot="5400000">
          <a:off x="2803775" y="1465042"/>
          <a:ext cx="1288606" cy="2144211"/>
        </a:xfrm>
        <a:prstGeom prst="corner">
          <a:avLst>
            <a:gd name="adj1" fmla="val 16120"/>
            <a:gd name="adj2" fmla="val 16110"/>
          </a:avLst>
        </a:prstGeom>
        <a:solidFill>
          <a:schemeClr val="tx1"/>
        </a:solidFill>
        <a:ln w="9525" cap="flat" cmpd="sng" algn="ctr">
          <a:solidFill>
            <a:schemeClr val="accent5">
              <a:hueOff val="264183"/>
              <a:satOff val="0"/>
              <a:lumOff val="1549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8BB406D-3185-4950-8C29-A224ECF54CAF}">
      <dsp:nvSpPr>
        <dsp:cNvPr id="0" name=""/>
        <dsp:cNvSpPr/>
      </dsp:nvSpPr>
      <dsp:spPr>
        <a:xfrm>
          <a:off x="2588675" y="2105700"/>
          <a:ext cx="1935806" cy="169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Interpretability</a:t>
          </a:r>
        </a:p>
      </dsp:txBody>
      <dsp:txXfrm>
        <a:off x="2588675" y="2105700"/>
        <a:ext cx="1935806" cy="1696847"/>
      </dsp:txXfrm>
    </dsp:sp>
    <dsp:sp modelId="{8E9EDEDE-84F0-44C3-BED2-F3C835E363CA}">
      <dsp:nvSpPr>
        <dsp:cNvPr id="0" name=""/>
        <dsp:cNvSpPr/>
      </dsp:nvSpPr>
      <dsp:spPr>
        <a:xfrm>
          <a:off x="4159235" y="1307183"/>
          <a:ext cx="365246" cy="365246"/>
        </a:xfrm>
        <a:prstGeom prst="triangle">
          <a:avLst>
            <a:gd name="adj" fmla="val 100000"/>
          </a:avLst>
        </a:prstGeom>
        <a:solidFill>
          <a:schemeClr val="tx1"/>
        </a:solidFill>
        <a:ln w="9525" cap="flat" cmpd="sng" algn="ctr">
          <a:solidFill>
            <a:schemeClr val="tx1"/>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8C76BD2-5F48-4D4B-BA8F-1949EF85EF65}">
      <dsp:nvSpPr>
        <dsp:cNvPr id="0" name=""/>
        <dsp:cNvSpPr/>
      </dsp:nvSpPr>
      <dsp:spPr>
        <a:xfrm rot="5400000">
          <a:off x="5173580" y="878632"/>
          <a:ext cx="1288606" cy="2144211"/>
        </a:xfrm>
        <a:prstGeom prst="corner">
          <a:avLst>
            <a:gd name="adj1" fmla="val 16120"/>
            <a:gd name="adj2" fmla="val 16110"/>
          </a:avLst>
        </a:prstGeom>
        <a:solidFill>
          <a:schemeClr val="tx1"/>
        </a:solidFill>
        <a:ln w="9525" cap="flat" cmpd="sng" algn="ctr">
          <a:solidFill>
            <a:schemeClr val="accent5">
              <a:hueOff val="528365"/>
              <a:satOff val="0"/>
              <a:lumOff val="30981"/>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D5899C8-71DE-48FD-9360-3A3E95CEAC73}">
      <dsp:nvSpPr>
        <dsp:cNvPr id="0" name=""/>
        <dsp:cNvSpPr/>
      </dsp:nvSpPr>
      <dsp:spPr>
        <a:xfrm>
          <a:off x="4958480" y="1519289"/>
          <a:ext cx="1935806" cy="169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Operational Efficiency</a:t>
          </a:r>
        </a:p>
      </dsp:txBody>
      <dsp:txXfrm>
        <a:off x="4958480" y="1519289"/>
        <a:ext cx="1935806" cy="1696847"/>
      </dsp:txXfrm>
    </dsp:sp>
    <dsp:sp modelId="{7D01A84D-EC8C-4A5F-9A9D-8FDE1CF3BAAC}">
      <dsp:nvSpPr>
        <dsp:cNvPr id="0" name=""/>
        <dsp:cNvSpPr/>
      </dsp:nvSpPr>
      <dsp:spPr>
        <a:xfrm>
          <a:off x="6529040" y="720772"/>
          <a:ext cx="365246" cy="365246"/>
        </a:xfrm>
        <a:prstGeom prst="triangle">
          <a:avLst>
            <a:gd name="adj" fmla="val 100000"/>
          </a:avLst>
        </a:prstGeom>
        <a:solidFill>
          <a:schemeClr val="tx1"/>
        </a:solidFill>
        <a:ln w="9525" cap="flat" cmpd="sng" algn="ctr">
          <a:solidFill>
            <a:schemeClr val="accent5">
              <a:hueOff val="660456"/>
              <a:satOff val="0"/>
              <a:lumOff val="3872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BC1E3E5-15C2-4457-8C8A-5572F2E0AFBB}">
      <dsp:nvSpPr>
        <dsp:cNvPr id="0" name=""/>
        <dsp:cNvSpPr/>
      </dsp:nvSpPr>
      <dsp:spPr>
        <a:xfrm rot="5400000">
          <a:off x="7543386" y="292221"/>
          <a:ext cx="1288606" cy="2144211"/>
        </a:xfrm>
        <a:prstGeom prst="corner">
          <a:avLst>
            <a:gd name="adj1" fmla="val 16120"/>
            <a:gd name="adj2" fmla="val 16110"/>
          </a:avLst>
        </a:prstGeom>
        <a:solidFill>
          <a:schemeClr val="tx1"/>
        </a:solidFill>
        <a:ln w="9525" cap="flat" cmpd="sng" algn="ctr">
          <a:solidFill>
            <a:schemeClr val="accent5">
              <a:hueOff val="792548"/>
              <a:satOff val="0"/>
              <a:lumOff val="46471"/>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438CA60-1ABC-486C-B82D-D42521001BDA}">
      <dsp:nvSpPr>
        <dsp:cNvPr id="0" name=""/>
        <dsp:cNvSpPr/>
      </dsp:nvSpPr>
      <dsp:spPr>
        <a:xfrm>
          <a:off x="7328285" y="932878"/>
          <a:ext cx="1935806" cy="169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Economical cost</a:t>
          </a:r>
        </a:p>
      </dsp:txBody>
      <dsp:txXfrm>
        <a:off x="7328285" y="932878"/>
        <a:ext cx="1935806" cy="1696847"/>
      </dsp:txXfrm>
    </dsp:sp>
    <dsp:sp modelId="{32DD0075-98B8-4740-BA5D-C87C5E05A03A}">
      <dsp:nvSpPr>
        <dsp:cNvPr id="0" name=""/>
        <dsp:cNvSpPr/>
      </dsp:nvSpPr>
      <dsp:spPr>
        <a:xfrm>
          <a:off x="8898845" y="134362"/>
          <a:ext cx="365246" cy="365246"/>
        </a:xfrm>
        <a:prstGeom prst="triangle">
          <a:avLst>
            <a:gd name="adj" fmla="val 100000"/>
          </a:avLst>
        </a:prstGeom>
        <a:solidFill>
          <a:schemeClr val="tx1"/>
        </a:solidFill>
        <a:ln w="9525" cap="flat" cmpd="sng" algn="ctr">
          <a:solidFill>
            <a:schemeClr val="accent5">
              <a:hueOff val="924639"/>
              <a:satOff val="0"/>
              <a:lumOff val="5421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EEE59EE-C756-4FB4-9F1C-A102AC0E2784}">
      <dsp:nvSpPr>
        <dsp:cNvPr id="0" name=""/>
        <dsp:cNvSpPr/>
      </dsp:nvSpPr>
      <dsp:spPr>
        <a:xfrm rot="5400000">
          <a:off x="9913191" y="-294189"/>
          <a:ext cx="1288606" cy="2144211"/>
        </a:xfrm>
        <a:prstGeom prst="corner">
          <a:avLst>
            <a:gd name="adj1" fmla="val 16120"/>
            <a:gd name="adj2" fmla="val 16110"/>
          </a:avLst>
        </a:prstGeom>
        <a:solidFill>
          <a:schemeClr val="tx1"/>
        </a:solidFill>
        <a:ln w="9525" cap="flat" cmpd="sng" algn="ctr">
          <a:solidFill>
            <a:schemeClr val="accent5">
              <a:hueOff val="1056730"/>
              <a:satOff val="0"/>
              <a:lumOff val="61961"/>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12C9627-9A71-4F09-B13D-EA67A9D43CF0}">
      <dsp:nvSpPr>
        <dsp:cNvPr id="0" name=""/>
        <dsp:cNvSpPr/>
      </dsp:nvSpPr>
      <dsp:spPr>
        <a:xfrm>
          <a:off x="9698090" y="346468"/>
          <a:ext cx="1935806" cy="169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Regulatory compliance</a:t>
          </a:r>
        </a:p>
      </dsp:txBody>
      <dsp:txXfrm>
        <a:off x="9698090" y="346468"/>
        <a:ext cx="1935806" cy="169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6AE0C-CC59-45A6-9F07-7A8C3775C2E3}">
      <dsp:nvSpPr>
        <dsp:cNvPr id="0" name=""/>
        <dsp:cNvSpPr/>
      </dsp:nvSpPr>
      <dsp:spPr>
        <a:xfrm>
          <a:off x="0" y="1788480"/>
          <a:ext cx="1766850"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en-IN" sz="1700" kern="1200"/>
            <a:t>Graphical ODP</a:t>
          </a:r>
          <a:endParaRPr lang="en-IN" sz="1700" kern="1200" dirty="0"/>
        </a:p>
      </dsp:txBody>
      <dsp:txXfrm>
        <a:off x="0" y="1788480"/>
        <a:ext cx="1766850" cy="757350"/>
      </dsp:txXfrm>
    </dsp:sp>
    <dsp:sp modelId="{E0CA9876-368B-4983-9E31-469D07AAE0BF}">
      <dsp:nvSpPr>
        <dsp:cNvPr id="0" name=""/>
        <dsp:cNvSpPr/>
      </dsp:nvSpPr>
      <dsp:spPr>
        <a:xfrm>
          <a:off x="1766850" y="1788480"/>
          <a:ext cx="353370" cy="757350"/>
        </a:xfrm>
        <a:prstGeom prst="leftBrace">
          <a:avLst>
            <a:gd name="adj1" fmla="val 35000"/>
            <a:gd name="adj2" fmla="val 5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6916B7-FE14-434C-A5EE-4FAEB44E89E9}">
      <dsp:nvSpPr>
        <dsp:cNvPr id="0" name=""/>
        <dsp:cNvSpPr/>
      </dsp:nvSpPr>
      <dsp:spPr>
        <a:xfrm>
          <a:off x="2261568" y="1788480"/>
          <a:ext cx="4805833" cy="757350"/>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Boxplot, Histogram, Scatter Plot</a:t>
          </a:r>
        </a:p>
      </dsp:txBody>
      <dsp:txXfrm>
        <a:off x="2261568" y="1788480"/>
        <a:ext cx="4805833" cy="757350"/>
      </dsp:txXfrm>
    </dsp:sp>
    <dsp:sp modelId="{98B6C492-7E06-4F96-AAAA-05B19C1DF8D8}">
      <dsp:nvSpPr>
        <dsp:cNvPr id="0" name=""/>
        <dsp:cNvSpPr/>
      </dsp:nvSpPr>
      <dsp:spPr>
        <a:xfrm>
          <a:off x="0" y="2667730"/>
          <a:ext cx="1766850"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en-IN" sz="1700" kern="1200"/>
            <a:t>Statistical ODP</a:t>
          </a:r>
          <a:endParaRPr lang="en-IN" sz="1700" kern="1200" dirty="0"/>
        </a:p>
      </dsp:txBody>
      <dsp:txXfrm>
        <a:off x="0" y="2667730"/>
        <a:ext cx="1766850" cy="757350"/>
      </dsp:txXfrm>
    </dsp:sp>
    <dsp:sp modelId="{E88DBC85-EFA0-48B0-8123-A2EFEA1E18EE}">
      <dsp:nvSpPr>
        <dsp:cNvPr id="0" name=""/>
        <dsp:cNvSpPr/>
      </dsp:nvSpPr>
      <dsp:spPr>
        <a:xfrm>
          <a:off x="1766850" y="2632230"/>
          <a:ext cx="353370" cy="828351"/>
        </a:xfrm>
        <a:prstGeom prst="leftBrace">
          <a:avLst>
            <a:gd name="adj1" fmla="val 35000"/>
            <a:gd name="adj2" fmla="val 5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608D9E-46ED-483C-A0DC-8DA49930E093}">
      <dsp:nvSpPr>
        <dsp:cNvPr id="0" name=""/>
        <dsp:cNvSpPr/>
      </dsp:nvSpPr>
      <dsp:spPr>
        <a:xfrm>
          <a:off x="2261568" y="2632230"/>
          <a:ext cx="4805833" cy="828351"/>
        </a:xfrm>
        <a:prstGeom prst="rec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Break-point analysis, Peer-group analysis, Association rule</a:t>
          </a:r>
        </a:p>
      </dsp:txBody>
      <dsp:txXfrm>
        <a:off x="2261568" y="2632230"/>
        <a:ext cx="4805833" cy="828351"/>
      </dsp:txXfrm>
    </dsp:sp>
    <dsp:sp modelId="{9CD97DC9-7D33-4C1E-8594-E8E358FA67C0}">
      <dsp:nvSpPr>
        <dsp:cNvPr id="0" name=""/>
        <dsp:cNvSpPr/>
      </dsp:nvSpPr>
      <dsp:spPr>
        <a:xfrm>
          <a:off x="0" y="3561831"/>
          <a:ext cx="1768577"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en-IN" sz="1700" kern="1200"/>
            <a:t>Clustering</a:t>
          </a:r>
          <a:endParaRPr lang="en-IN" sz="1700" kern="1200" dirty="0"/>
        </a:p>
      </dsp:txBody>
      <dsp:txXfrm>
        <a:off x="0" y="3561831"/>
        <a:ext cx="1768577" cy="475200"/>
      </dsp:txXfrm>
    </dsp:sp>
    <dsp:sp modelId="{986D6C96-B9B5-48BF-AE09-B2297E62CAFD}">
      <dsp:nvSpPr>
        <dsp:cNvPr id="0" name=""/>
        <dsp:cNvSpPr/>
      </dsp:nvSpPr>
      <dsp:spPr>
        <a:xfrm>
          <a:off x="1768577" y="3546981"/>
          <a:ext cx="353715" cy="504900"/>
        </a:xfrm>
        <a:prstGeom prst="leftBrace">
          <a:avLst>
            <a:gd name="adj1" fmla="val 35000"/>
            <a:gd name="adj2" fmla="val 50000"/>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35BC93-D9BD-4B8C-99C0-DFA3C8B13B1A}">
      <dsp:nvSpPr>
        <dsp:cNvPr id="0" name=""/>
        <dsp:cNvSpPr/>
      </dsp:nvSpPr>
      <dsp:spPr>
        <a:xfrm>
          <a:off x="2263779" y="3615731"/>
          <a:ext cx="4810530" cy="367400"/>
        </a:xfrm>
        <a:prstGeom prst="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K-Means</a:t>
          </a:r>
          <a:endParaRPr lang="en-IN" sz="1700" kern="1200" dirty="0">
            <a:solidFill>
              <a:schemeClr val="bg1"/>
            </a:solidFill>
          </a:endParaRPr>
        </a:p>
      </dsp:txBody>
      <dsp:txXfrm>
        <a:off x="2263779" y="3615731"/>
        <a:ext cx="4810530" cy="367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3F9DD-5213-4A33-92F8-0C518FFDF215}">
      <dsp:nvSpPr>
        <dsp:cNvPr id="0" name=""/>
        <dsp:cNvSpPr/>
      </dsp:nvSpPr>
      <dsp:spPr>
        <a:xfrm rot="5400000">
          <a:off x="4311783" y="-1743783"/>
          <a:ext cx="732010" cy="44026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1) Linear and multiple regression</a:t>
          </a:r>
        </a:p>
      </dsp:txBody>
      <dsp:txXfrm rot="-5400000">
        <a:off x="2476476" y="127258"/>
        <a:ext cx="4366890" cy="660542"/>
      </dsp:txXfrm>
    </dsp:sp>
    <dsp:sp modelId="{90957E70-737D-4DD6-B370-88D8A8E04DBD}">
      <dsp:nvSpPr>
        <dsp:cNvPr id="0" name=""/>
        <dsp:cNvSpPr/>
      </dsp:nvSpPr>
      <dsp:spPr>
        <a:xfrm>
          <a:off x="0" y="0"/>
          <a:ext cx="2476476" cy="915012"/>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Font typeface="Wingdings" panose="05000000000000000000" pitchFamily="2" charset="2"/>
            <a:buNone/>
          </a:pPr>
          <a:r>
            <a:rPr lang="en-IN" sz="2700" kern="1200"/>
            <a:t>Regression</a:t>
          </a:r>
          <a:endParaRPr lang="en-IN" sz="2700" kern="1200" dirty="0"/>
        </a:p>
      </dsp:txBody>
      <dsp:txXfrm>
        <a:off x="44667" y="44667"/>
        <a:ext cx="2387142" cy="825678"/>
      </dsp:txXfrm>
    </dsp:sp>
    <dsp:sp modelId="{4D1662DE-7639-45FE-8205-10FCF3A5FE87}">
      <dsp:nvSpPr>
        <dsp:cNvPr id="0" name=""/>
        <dsp:cNvSpPr/>
      </dsp:nvSpPr>
      <dsp:spPr>
        <a:xfrm rot="5400000">
          <a:off x="4311783" y="-783019"/>
          <a:ext cx="732010" cy="44026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IN" sz="2000" kern="1200"/>
            <a:t>1) Logistic regression</a:t>
          </a:r>
          <a:endParaRPr lang="en-IN" sz="2000" kern="1200" dirty="0"/>
        </a:p>
        <a:p>
          <a:pPr marL="228600" lvl="1" indent="-228600" algn="l" defTabSz="889000">
            <a:lnSpc>
              <a:spcPct val="90000"/>
            </a:lnSpc>
            <a:spcBef>
              <a:spcPct val="0"/>
            </a:spcBef>
            <a:spcAft>
              <a:spcPct val="15000"/>
            </a:spcAft>
            <a:buChar char="•"/>
          </a:pPr>
          <a:r>
            <a:rPr lang="en-IN" sz="2000" kern="1200" dirty="0"/>
            <a:t>2) Decision Tree</a:t>
          </a:r>
        </a:p>
      </dsp:txBody>
      <dsp:txXfrm rot="-5400000">
        <a:off x="2476476" y="1088022"/>
        <a:ext cx="4366890" cy="660542"/>
      </dsp:txXfrm>
    </dsp:sp>
    <dsp:sp modelId="{5B80635D-6716-4696-BF59-743C1A16866F}">
      <dsp:nvSpPr>
        <dsp:cNvPr id="0" name=""/>
        <dsp:cNvSpPr/>
      </dsp:nvSpPr>
      <dsp:spPr>
        <a:xfrm>
          <a:off x="0" y="960786"/>
          <a:ext cx="2476476" cy="915012"/>
        </a:xfrm>
        <a:prstGeom prst="roundRect">
          <a:avLst/>
        </a:prstGeom>
        <a:solidFill>
          <a:schemeClr val="accent1">
            <a:shade val="80000"/>
            <a:hueOff val="729393"/>
            <a:satOff val="-94858"/>
            <a:lumOff val="47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Font typeface="Wingdings" panose="05000000000000000000" pitchFamily="2" charset="2"/>
            <a:buNone/>
          </a:pPr>
          <a:r>
            <a:rPr lang="en-IN" sz="2700" kern="1200"/>
            <a:t>Classification</a:t>
          </a:r>
          <a:endParaRPr lang="en-IN" sz="2700" kern="1200" dirty="0"/>
        </a:p>
      </dsp:txBody>
      <dsp:txXfrm>
        <a:off x="44667" y="1005453"/>
        <a:ext cx="2387142" cy="82567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858B-BEF8-451F-B85B-74A17707B6E7}" type="datetimeFigureOut">
              <a:rPr lang="en-IN" smtClean="0"/>
              <a:t>10-12-2018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475E-F52D-4063-AD27-3CDCAD1A8203}" type="slidenum">
              <a:rPr lang="en-IN" smtClean="0"/>
              <a:t>‹#›</a:t>
            </a:fld>
            <a:endParaRPr lang="en-IN" dirty="0"/>
          </a:p>
        </p:txBody>
      </p:sp>
    </p:spTree>
    <p:extLst>
      <p:ext uri="{BB962C8B-B14F-4D97-AF65-F5344CB8AC3E}">
        <p14:creationId xmlns:p14="http://schemas.microsoft.com/office/powerpoint/2010/main" val="18431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267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Only when preventive measures and post-response actions complement each other can fraud risks be effectively deterred and controlled.</a:t>
            </a:r>
            <a:endParaRPr lang="en-IN" dirty="0"/>
          </a:p>
          <a:p>
            <a:pPr marL="0" lvl="0" indent="0">
              <a:spcBef>
                <a:spcPts val="0"/>
              </a:spcBef>
              <a:spcAft>
                <a:spcPts val="0"/>
              </a:spcAft>
              <a:buNone/>
            </a:pPr>
            <a:endParaRPr dirty="0"/>
          </a:p>
        </p:txBody>
      </p:sp>
    </p:spTree>
    <p:extLst>
      <p:ext uri="{BB962C8B-B14F-4D97-AF65-F5344CB8AC3E}">
        <p14:creationId xmlns:p14="http://schemas.microsoft.com/office/powerpoint/2010/main" val="10992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0501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1944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662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7677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second case study is about Shell Companies. So what is a shell company? It is basically a small corporation that exists only on paper and has no office and no employees, but may have a bank account or may hold passive investments. These are used for tax evasion, money laundering or to achieve a specific goal such as anonymity.</a:t>
            </a:r>
          </a:p>
          <a:p>
            <a:endParaRPr lang="en-US" dirty="0"/>
          </a:p>
          <a:p>
            <a:r>
              <a:rPr lang="en-US" dirty="0"/>
              <a:t>This diagram shows a spider construction, which is a fraudulent setup for exchange of resources between the companies. The core of a spider construction is the key company, which is responsible for organizing the fraud, setting up many side companies and pruning away their proﬁts, so that they can go bankrupt. However, the key company has unobservable links, and therefore we can only detect the side companies. They do not transfer all of their resources to only one other company as this might attract too much attention, so they rather distribute their resources among many companies. </a:t>
            </a:r>
          </a:p>
          <a:p>
            <a:endParaRPr lang="en-US" dirty="0"/>
          </a:p>
          <a:p>
            <a:r>
              <a:rPr lang="en-US" dirty="0"/>
              <a:t>The side companies are the perpetrators of the fraud and have an observable link to each other through shared resources and thus analyzing the social aspects of these companies may lead to the identification of the fraud.</a:t>
            </a:r>
          </a:p>
        </p:txBody>
      </p:sp>
    </p:spTree>
    <p:extLst>
      <p:ext uri="{BB962C8B-B14F-4D97-AF65-F5344CB8AC3E}">
        <p14:creationId xmlns:p14="http://schemas.microsoft.com/office/powerpoint/2010/main" val="97439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dirty="0"/>
              <a:t>So how to achieve this identification?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There are various technologies which can be used based on the complexity of the problem to visualize the scenario. For example, Python or SVAT may suffice for small networks, but Neo4j along with </a:t>
            </a:r>
            <a:r>
              <a:rPr lang="en-IN" dirty="0" err="1"/>
              <a:t>Gephi</a:t>
            </a:r>
            <a:r>
              <a:rPr lang="en-IN" dirty="0"/>
              <a:t> shows impressive results for bigger networks. The task of summarising and making interpretation, which was traditionally completed manually, can now be done with some programmes like Qlik or Tableau, which </a:t>
            </a:r>
            <a:r>
              <a:rPr lang="en-US" sz="1200" b="0" i="0" u="none" strike="noStrike" kern="1200" dirty="0">
                <a:solidFill>
                  <a:schemeClr val="tx1"/>
                </a:solidFill>
                <a:effectLst/>
                <a:latin typeface="+mn-lt"/>
                <a:ea typeface="+mn-ea"/>
                <a:cs typeface="+mn-cs"/>
              </a:rPr>
              <a:t>comprehensively display trends and variables, so that the whole story can be seen.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By using graphical approach and plotting all the suspected companies as nodes, along with their neighbors from social websites, the transactions can be analyzed to detect fraud activities. This will also lead to the prediction of fraud activity by the neighboring companies.</a:t>
            </a:r>
          </a:p>
        </p:txBody>
      </p:sp>
    </p:spTree>
    <p:extLst>
      <p:ext uri="{BB962C8B-B14F-4D97-AF65-F5344CB8AC3E}">
        <p14:creationId xmlns:p14="http://schemas.microsoft.com/office/powerpoint/2010/main" val="283280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54563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00707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67" y="0"/>
            <a:ext cx="12192333" cy="5864133"/>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415600" y="719633"/>
            <a:ext cx="11360800" cy="1710000"/>
          </a:xfrm>
          <a:prstGeom prst="rect">
            <a:avLst/>
          </a:prstGeom>
        </p:spPr>
        <p:txBody>
          <a:bodyPr spcFirstLastPara="1" wrap="square" lIns="91425" tIns="91425" rIns="91425" bIns="91425" anchor="t" anchorCtr="0"/>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2" name="Shape 12"/>
          <p:cNvSpPr txBox="1">
            <a:spLocks noGrp="1"/>
          </p:cNvSpPr>
          <p:nvPr>
            <p:ph type="subTitle" idx="1"/>
          </p:nvPr>
        </p:nvSpPr>
        <p:spPr>
          <a:xfrm>
            <a:off x="415600" y="2504747"/>
            <a:ext cx="5656800" cy="984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2133">
                <a:solidFill>
                  <a:schemeClr val="lt2"/>
                </a:solidFill>
              </a:defRPr>
            </a:lvl1pPr>
            <a:lvl2pPr lvl="1">
              <a:lnSpc>
                <a:spcPct val="100000"/>
              </a:lnSpc>
              <a:spcBef>
                <a:spcPts val="0"/>
              </a:spcBef>
              <a:spcAft>
                <a:spcPts val="0"/>
              </a:spcAft>
              <a:buClr>
                <a:schemeClr val="lt2"/>
              </a:buClr>
              <a:buSzPts val="1600"/>
              <a:buNone/>
              <a:defRPr sz="2133">
                <a:solidFill>
                  <a:schemeClr val="lt2"/>
                </a:solidFill>
              </a:defRPr>
            </a:lvl2pPr>
            <a:lvl3pPr lvl="2">
              <a:lnSpc>
                <a:spcPct val="100000"/>
              </a:lnSpc>
              <a:spcBef>
                <a:spcPts val="0"/>
              </a:spcBef>
              <a:spcAft>
                <a:spcPts val="0"/>
              </a:spcAft>
              <a:buClr>
                <a:schemeClr val="lt2"/>
              </a:buClr>
              <a:buSzPts val="1600"/>
              <a:buNone/>
              <a:defRPr sz="2133">
                <a:solidFill>
                  <a:schemeClr val="lt2"/>
                </a:solidFill>
              </a:defRPr>
            </a:lvl3pPr>
            <a:lvl4pPr lvl="3">
              <a:lnSpc>
                <a:spcPct val="100000"/>
              </a:lnSpc>
              <a:spcBef>
                <a:spcPts val="0"/>
              </a:spcBef>
              <a:spcAft>
                <a:spcPts val="0"/>
              </a:spcAft>
              <a:buClr>
                <a:schemeClr val="lt2"/>
              </a:buClr>
              <a:buSzPts val="1600"/>
              <a:buNone/>
              <a:defRPr sz="2133">
                <a:solidFill>
                  <a:schemeClr val="lt2"/>
                </a:solidFill>
              </a:defRPr>
            </a:lvl4pPr>
            <a:lvl5pPr lvl="4">
              <a:lnSpc>
                <a:spcPct val="100000"/>
              </a:lnSpc>
              <a:spcBef>
                <a:spcPts val="0"/>
              </a:spcBef>
              <a:spcAft>
                <a:spcPts val="0"/>
              </a:spcAft>
              <a:buClr>
                <a:schemeClr val="lt2"/>
              </a:buClr>
              <a:buSzPts val="1600"/>
              <a:buNone/>
              <a:defRPr sz="2133">
                <a:solidFill>
                  <a:schemeClr val="lt2"/>
                </a:solidFill>
              </a:defRPr>
            </a:lvl5pPr>
            <a:lvl6pPr lvl="5">
              <a:lnSpc>
                <a:spcPct val="100000"/>
              </a:lnSpc>
              <a:spcBef>
                <a:spcPts val="0"/>
              </a:spcBef>
              <a:spcAft>
                <a:spcPts val="0"/>
              </a:spcAft>
              <a:buClr>
                <a:schemeClr val="lt2"/>
              </a:buClr>
              <a:buSzPts val="1600"/>
              <a:buNone/>
              <a:defRPr sz="2133">
                <a:solidFill>
                  <a:schemeClr val="lt2"/>
                </a:solidFill>
              </a:defRPr>
            </a:lvl6pPr>
            <a:lvl7pPr lvl="6">
              <a:lnSpc>
                <a:spcPct val="100000"/>
              </a:lnSpc>
              <a:spcBef>
                <a:spcPts val="0"/>
              </a:spcBef>
              <a:spcAft>
                <a:spcPts val="0"/>
              </a:spcAft>
              <a:buClr>
                <a:schemeClr val="lt2"/>
              </a:buClr>
              <a:buSzPts val="1600"/>
              <a:buNone/>
              <a:defRPr sz="2133">
                <a:solidFill>
                  <a:schemeClr val="lt2"/>
                </a:solidFill>
              </a:defRPr>
            </a:lvl7pPr>
            <a:lvl8pPr lvl="7">
              <a:lnSpc>
                <a:spcPct val="100000"/>
              </a:lnSpc>
              <a:spcBef>
                <a:spcPts val="0"/>
              </a:spcBef>
              <a:spcAft>
                <a:spcPts val="0"/>
              </a:spcAft>
              <a:buClr>
                <a:schemeClr val="lt2"/>
              </a:buClr>
              <a:buSzPts val="1600"/>
              <a:buNone/>
              <a:defRPr sz="2133">
                <a:solidFill>
                  <a:schemeClr val="lt2"/>
                </a:solidFill>
              </a:defRPr>
            </a:lvl8pPr>
            <a:lvl9pPr lvl="8">
              <a:lnSpc>
                <a:spcPct val="100000"/>
              </a:lnSpc>
              <a:spcBef>
                <a:spcPts val="0"/>
              </a:spcBef>
              <a:spcAft>
                <a:spcPts val="0"/>
              </a:spcAft>
              <a:buClr>
                <a:schemeClr val="lt2"/>
              </a:buClr>
              <a:buSzPts val="1600"/>
              <a:buNone/>
              <a:defRPr sz="2133">
                <a:solidFill>
                  <a:schemeClr val="lt2"/>
                </a:solidFill>
              </a:defRPr>
            </a:lvl9pPr>
          </a:lstStyle>
          <a:p>
            <a:endParaRPr/>
          </a:p>
        </p:txBody>
      </p:sp>
      <p:sp>
        <p:nvSpPr>
          <p:cNvPr id="13" name="Shape 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121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42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64132"/>
            <a:ext cx="12192333" cy="5864133"/>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12192333" cy="5864133"/>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415600" y="719633"/>
            <a:ext cx="11360800" cy="1710000"/>
          </a:xfrm>
          <a:prstGeom prst="rect">
            <a:avLst/>
          </a:prstGeom>
        </p:spPr>
        <p:txBody>
          <a:bodyPr spcFirstLastPara="1" wrap="square" lIns="91425" tIns="91425" rIns="91425" bIns="91425" anchor="t" anchorCtr="0"/>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8" name="Shape 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667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Shape 20"/>
          <p:cNvSpPr/>
          <p:nvPr/>
        </p:nvSpPr>
        <p:spPr>
          <a:xfrm>
            <a:off x="0" y="0"/>
            <a:ext cx="575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dirty="0"/>
          </a:p>
        </p:txBody>
      </p:sp>
      <p:sp>
        <p:nvSpPr>
          <p:cNvPr id="21" name="Shape 21"/>
          <p:cNvSpPr/>
          <p:nvPr/>
        </p:nvSpPr>
        <p:spPr>
          <a:xfrm>
            <a:off x="1" y="58834"/>
            <a:ext cx="5751500" cy="5865833"/>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67" y="0"/>
            <a:ext cx="5755867" cy="58608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415633" y="667900"/>
            <a:ext cx="4942000" cy="33452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Shape 24"/>
          <p:cNvSpPr txBox="1">
            <a:spLocks noGrp="1"/>
          </p:cNvSpPr>
          <p:nvPr>
            <p:ph type="body" idx="1"/>
          </p:nvPr>
        </p:nvSpPr>
        <p:spPr>
          <a:xfrm>
            <a:off x="6192900" y="667900"/>
            <a:ext cx="5555200" cy="54648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25" name="Shape 2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912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dirty="0"/>
          </a:p>
        </p:txBody>
      </p:sp>
      <p:sp>
        <p:nvSpPr>
          <p:cNvPr id="28" name="Shape 28"/>
          <p:cNvSpPr txBox="1">
            <a:spLocks noGrp="1"/>
          </p:cNvSpPr>
          <p:nvPr>
            <p:ph type="title"/>
          </p:nvPr>
        </p:nvSpPr>
        <p:spPr>
          <a:xfrm>
            <a:off x="415633" y="667900"/>
            <a:ext cx="11360800" cy="831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Shape 29"/>
          <p:cNvSpPr txBox="1">
            <a:spLocks noGrp="1"/>
          </p:cNvSpPr>
          <p:nvPr>
            <p:ph type="body" idx="1"/>
          </p:nvPr>
        </p:nvSpPr>
        <p:spPr>
          <a:xfrm>
            <a:off x="415600" y="2007600"/>
            <a:ext cx="5333200" cy="41016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0" name="Shape 30"/>
          <p:cNvSpPr txBox="1">
            <a:spLocks noGrp="1"/>
          </p:cNvSpPr>
          <p:nvPr>
            <p:ph type="body" idx="2"/>
          </p:nvPr>
        </p:nvSpPr>
        <p:spPr>
          <a:xfrm>
            <a:off x="6443200" y="2007600"/>
            <a:ext cx="5333200" cy="41016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440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dirty="0"/>
          </a:p>
        </p:txBody>
      </p:sp>
      <p:sp>
        <p:nvSpPr>
          <p:cNvPr id="34" name="Shape 34"/>
          <p:cNvSpPr txBox="1">
            <a:spLocks noGrp="1"/>
          </p:cNvSpPr>
          <p:nvPr>
            <p:ph type="title"/>
          </p:nvPr>
        </p:nvSpPr>
        <p:spPr>
          <a:xfrm>
            <a:off x="415633" y="667900"/>
            <a:ext cx="11360800" cy="831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Shape 3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245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Shape 37"/>
          <p:cNvSpPr/>
          <p:nvPr/>
        </p:nvSpPr>
        <p:spPr>
          <a:xfrm>
            <a:off x="0" y="0"/>
            <a:ext cx="5019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dirty="0"/>
          </a:p>
        </p:txBody>
      </p:sp>
      <p:sp>
        <p:nvSpPr>
          <p:cNvPr id="38" name="Shape 38"/>
          <p:cNvSpPr txBox="1">
            <a:spLocks noGrp="1"/>
          </p:cNvSpPr>
          <p:nvPr>
            <p:ph type="title"/>
          </p:nvPr>
        </p:nvSpPr>
        <p:spPr>
          <a:xfrm>
            <a:off x="415633" y="667900"/>
            <a:ext cx="4170000" cy="24388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Shape 39"/>
          <p:cNvSpPr txBox="1">
            <a:spLocks noGrp="1"/>
          </p:cNvSpPr>
          <p:nvPr>
            <p:ph type="body" idx="1"/>
          </p:nvPr>
        </p:nvSpPr>
        <p:spPr>
          <a:xfrm>
            <a:off x="415600" y="3187533"/>
            <a:ext cx="4170000" cy="3064000"/>
          </a:xfrm>
          <a:prstGeom prst="rect">
            <a:avLst/>
          </a:prstGeom>
        </p:spPr>
        <p:txBody>
          <a:bodyPr spcFirstLastPara="1" wrap="square" lIns="91425" tIns="91425" rIns="91425" bIns="91425" anchor="t" anchorCtr="0"/>
          <a:lstStyle>
            <a:lvl1pPr marL="609585" lvl="0" indent="-414856">
              <a:spcBef>
                <a:spcPts val="0"/>
              </a:spcBef>
              <a:spcAft>
                <a:spcPts val="0"/>
              </a:spcAft>
              <a:buClr>
                <a:schemeClr val="accent2"/>
              </a:buClr>
              <a:buSzPts val="1300"/>
              <a:buChar char="●"/>
              <a:defRPr>
                <a:solidFill>
                  <a:schemeClr val="accent2"/>
                </a:solidFill>
              </a:defRPr>
            </a:lvl1pPr>
            <a:lvl2pPr marL="1219170" lvl="1" indent="-397923">
              <a:spcBef>
                <a:spcPts val="2133"/>
              </a:spcBef>
              <a:spcAft>
                <a:spcPts val="0"/>
              </a:spcAft>
              <a:buClr>
                <a:schemeClr val="accent2"/>
              </a:buClr>
              <a:buSzPts val="1100"/>
              <a:buChar char="○"/>
              <a:defRPr>
                <a:solidFill>
                  <a:schemeClr val="accent2"/>
                </a:solidFill>
              </a:defRPr>
            </a:lvl2pPr>
            <a:lvl3pPr marL="1828754" lvl="2" indent="-397923">
              <a:spcBef>
                <a:spcPts val="2133"/>
              </a:spcBef>
              <a:spcAft>
                <a:spcPts val="0"/>
              </a:spcAft>
              <a:buClr>
                <a:schemeClr val="accent2"/>
              </a:buClr>
              <a:buSzPts val="1100"/>
              <a:buChar char="■"/>
              <a:defRPr>
                <a:solidFill>
                  <a:schemeClr val="accent2"/>
                </a:solidFill>
              </a:defRPr>
            </a:lvl3pPr>
            <a:lvl4pPr marL="2438339" lvl="3" indent="-397923">
              <a:spcBef>
                <a:spcPts val="2133"/>
              </a:spcBef>
              <a:spcAft>
                <a:spcPts val="0"/>
              </a:spcAft>
              <a:buClr>
                <a:schemeClr val="accent2"/>
              </a:buClr>
              <a:buSzPts val="1100"/>
              <a:buChar char="●"/>
              <a:defRPr>
                <a:solidFill>
                  <a:schemeClr val="accent2"/>
                </a:solidFill>
              </a:defRPr>
            </a:lvl4pPr>
            <a:lvl5pPr marL="3047924" lvl="4" indent="-397923">
              <a:spcBef>
                <a:spcPts val="2133"/>
              </a:spcBef>
              <a:spcAft>
                <a:spcPts val="0"/>
              </a:spcAft>
              <a:buClr>
                <a:schemeClr val="accent2"/>
              </a:buClr>
              <a:buSzPts val="1100"/>
              <a:buChar char="○"/>
              <a:defRPr>
                <a:solidFill>
                  <a:schemeClr val="accent2"/>
                </a:solidFill>
              </a:defRPr>
            </a:lvl5pPr>
            <a:lvl6pPr marL="3657509" lvl="5" indent="-397923">
              <a:spcBef>
                <a:spcPts val="2133"/>
              </a:spcBef>
              <a:spcAft>
                <a:spcPts val="0"/>
              </a:spcAft>
              <a:buClr>
                <a:schemeClr val="accent2"/>
              </a:buClr>
              <a:buSzPts val="1100"/>
              <a:buChar char="■"/>
              <a:defRPr>
                <a:solidFill>
                  <a:schemeClr val="accent2"/>
                </a:solidFill>
              </a:defRPr>
            </a:lvl6pPr>
            <a:lvl7pPr marL="4267093" lvl="6" indent="-397923">
              <a:spcBef>
                <a:spcPts val="2133"/>
              </a:spcBef>
              <a:spcAft>
                <a:spcPts val="0"/>
              </a:spcAft>
              <a:buClr>
                <a:schemeClr val="accent2"/>
              </a:buClr>
              <a:buSzPts val="1100"/>
              <a:buChar char="●"/>
              <a:defRPr>
                <a:solidFill>
                  <a:schemeClr val="accent2"/>
                </a:solidFill>
              </a:defRPr>
            </a:lvl7pPr>
            <a:lvl8pPr marL="4876678" lvl="7" indent="-397923">
              <a:spcBef>
                <a:spcPts val="2133"/>
              </a:spcBef>
              <a:spcAft>
                <a:spcPts val="0"/>
              </a:spcAft>
              <a:buClr>
                <a:schemeClr val="accent2"/>
              </a:buClr>
              <a:buSzPts val="1100"/>
              <a:buChar char="○"/>
              <a:defRPr>
                <a:solidFill>
                  <a:schemeClr val="accent2"/>
                </a:solidFill>
              </a:defRPr>
            </a:lvl8pPr>
            <a:lvl9pPr marL="5486263" lvl="8" indent="-397923">
              <a:spcBef>
                <a:spcPts val="2133"/>
              </a:spcBef>
              <a:spcAft>
                <a:spcPts val="2133"/>
              </a:spcAft>
              <a:buClr>
                <a:schemeClr val="accent2"/>
              </a:buClr>
              <a:buSzPts val="1100"/>
              <a:buChar char="■"/>
              <a:defRPr>
                <a:solidFill>
                  <a:schemeClr val="accent2"/>
                </a:solidFill>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3438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567" y="1064800"/>
            <a:ext cx="8330400" cy="4728400"/>
          </a:xfrm>
          <a:prstGeom prst="rect">
            <a:avLst/>
          </a:prstGeom>
        </p:spPr>
        <p:txBody>
          <a:bodyPr spcFirstLastPara="1" wrap="square" lIns="91425" tIns="91425" rIns="91425" bIns="91425" anchor="ctr" anchorCtr="0"/>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8228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dirty="0"/>
          </a:p>
        </p:txBody>
      </p:sp>
      <p:sp>
        <p:nvSpPr>
          <p:cNvPr id="46" name="Shape 46"/>
          <p:cNvSpPr txBox="1">
            <a:spLocks noGrp="1"/>
          </p:cNvSpPr>
          <p:nvPr>
            <p:ph type="title"/>
          </p:nvPr>
        </p:nvSpPr>
        <p:spPr>
          <a:xfrm>
            <a:off x="415067" y="667900"/>
            <a:ext cx="4939200" cy="27328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Shape 47"/>
          <p:cNvSpPr txBox="1">
            <a:spLocks noGrp="1"/>
          </p:cNvSpPr>
          <p:nvPr>
            <p:ph type="subTitle" idx="1"/>
          </p:nvPr>
        </p:nvSpPr>
        <p:spPr>
          <a:xfrm>
            <a:off x="406400" y="3502300"/>
            <a:ext cx="4939200" cy="1235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2133">
                <a:solidFill>
                  <a:schemeClr val="accent2"/>
                </a:solidFill>
              </a:defRPr>
            </a:lvl1pPr>
            <a:lvl2pPr lvl="1">
              <a:lnSpc>
                <a:spcPct val="100000"/>
              </a:lnSpc>
              <a:spcBef>
                <a:spcPts val="0"/>
              </a:spcBef>
              <a:spcAft>
                <a:spcPts val="0"/>
              </a:spcAft>
              <a:buClr>
                <a:schemeClr val="accent2"/>
              </a:buClr>
              <a:buSzPts val="1600"/>
              <a:buNone/>
              <a:defRPr sz="2133">
                <a:solidFill>
                  <a:schemeClr val="accent2"/>
                </a:solidFill>
              </a:defRPr>
            </a:lvl2pPr>
            <a:lvl3pPr lvl="2">
              <a:lnSpc>
                <a:spcPct val="100000"/>
              </a:lnSpc>
              <a:spcBef>
                <a:spcPts val="0"/>
              </a:spcBef>
              <a:spcAft>
                <a:spcPts val="0"/>
              </a:spcAft>
              <a:buClr>
                <a:schemeClr val="accent2"/>
              </a:buClr>
              <a:buSzPts val="1600"/>
              <a:buNone/>
              <a:defRPr sz="2133">
                <a:solidFill>
                  <a:schemeClr val="accent2"/>
                </a:solidFill>
              </a:defRPr>
            </a:lvl3pPr>
            <a:lvl4pPr lvl="3">
              <a:lnSpc>
                <a:spcPct val="100000"/>
              </a:lnSpc>
              <a:spcBef>
                <a:spcPts val="0"/>
              </a:spcBef>
              <a:spcAft>
                <a:spcPts val="0"/>
              </a:spcAft>
              <a:buClr>
                <a:schemeClr val="accent2"/>
              </a:buClr>
              <a:buSzPts val="1600"/>
              <a:buNone/>
              <a:defRPr sz="2133">
                <a:solidFill>
                  <a:schemeClr val="accent2"/>
                </a:solidFill>
              </a:defRPr>
            </a:lvl4pPr>
            <a:lvl5pPr lvl="4">
              <a:lnSpc>
                <a:spcPct val="100000"/>
              </a:lnSpc>
              <a:spcBef>
                <a:spcPts val="0"/>
              </a:spcBef>
              <a:spcAft>
                <a:spcPts val="0"/>
              </a:spcAft>
              <a:buClr>
                <a:schemeClr val="accent2"/>
              </a:buClr>
              <a:buSzPts val="1600"/>
              <a:buNone/>
              <a:defRPr sz="2133">
                <a:solidFill>
                  <a:schemeClr val="accent2"/>
                </a:solidFill>
              </a:defRPr>
            </a:lvl5pPr>
            <a:lvl6pPr lvl="5">
              <a:lnSpc>
                <a:spcPct val="100000"/>
              </a:lnSpc>
              <a:spcBef>
                <a:spcPts val="0"/>
              </a:spcBef>
              <a:spcAft>
                <a:spcPts val="0"/>
              </a:spcAft>
              <a:buClr>
                <a:schemeClr val="accent2"/>
              </a:buClr>
              <a:buSzPts val="1600"/>
              <a:buNone/>
              <a:defRPr sz="2133">
                <a:solidFill>
                  <a:schemeClr val="accent2"/>
                </a:solidFill>
              </a:defRPr>
            </a:lvl6pPr>
            <a:lvl7pPr lvl="6">
              <a:lnSpc>
                <a:spcPct val="100000"/>
              </a:lnSpc>
              <a:spcBef>
                <a:spcPts val="0"/>
              </a:spcBef>
              <a:spcAft>
                <a:spcPts val="0"/>
              </a:spcAft>
              <a:buClr>
                <a:schemeClr val="accent2"/>
              </a:buClr>
              <a:buSzPts val="1600"/>
              <a:buNone/>
              <a:defRPr sz="2133">
                <a:solidFill>
                  <a:schemeClr val="accent2"/>
                </a:solidFill>
              </a:defRPr>
            </a:lvl7pPr>
            <a:lvl8pPr lvl="7">
              <a:lnSpc>
                <a:spcPct val="100000"/>
              </a:lnSpc>
              <a:spcBef>
                <a:spcPts val="0"/>
              </a:spcBef>
              <a:spcAft>
                <a:spcPts val="0"/>
              </a:spcAft>
              <a:buClr>
                <a:schemeClr val="accent2"/>
              </a:buClr>
              <a:buSzPts val="1600"/>
              <a:buNone/>
              <a:defRPr sz="2133">
                <a:solidFill>
                  <a:schemeClr val="accent2"/>
                </a:solidFill>
              </a:defRPr>
            </a:lvl8pPr>
            <a:lvl9pPr lvl="8">
              <a:lnSpc>
                <a:spcPct val="100000"/>
              </a:lnSpc>
              <a:spcBef>
                <a:spcPts val="0"/>
              </a:spcBef>
              <a:spcAft>
                <a:spcPts val="0"/>
              </a:spcAft>
              <a:buClr>
                <a:schemeClr val="accent2"/>
              </a:buClr>
              <a:buSzPts val="1600"/>
              <a:buNone/>
              <a:defRPr sz="2133">
                <a:solidFill>
                  <a:schemeClr val="accent2"/>
                </a:solidFill>
              </a:defRPr>
            </a:lvl9pPr>
          </a:lstStyle>
          <a:p>
            <a:endParaRPr/>
          </a:p>
        </p:txBody>
      </p:sp>
      <p:sp>
        <p:nvSpPr>
          <p:cNvPr id="48" name="Shape 48"/>
          <p:cNvSpPr txBox="1">
            <a:spLocks noGrp="1"/>
          </p:cNvSpPr>
          <p:nvPr>
            <p:ph type="body" idx="2"/>
          </p:nvPr>
        </p:nvSpPr>
        <p:spPr>
          <a:xfrm>
            <a:off x="6505367" y="667900"/>
            <a:ext cx="5272000" cy="5482000"/>
          </a:xfrm>
          <a:prstGeom prst="rect">
            <a:avLst/>
          </a:prstGeom>
        </p:spPr>
        <p:txBody>
          <a:bodyPr spcFirstLastPara="1" wrap="square" lIns="91425" tIns="91425" rIns="91425" bIns="91425" anchor="t" anchorCtr="0"/>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9239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15667" y="1108233"/>
            <a:ext cx="7113200" cy="16596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3333">
                <a:solidFill>
                  <a:schemeClr val="lt1"/>
                </a:solidFill>
              </a:defRPr>
            </a:lvl1pPr>
            <a:lvl2pPr lvl="1">
              <a:spcBef>
                <a:spcPts val="0"/>
              </a:spcBef>
              <a:spcAft>
                <a:spcPts val="0"/>
              </a:spcAft>
              <a:buClr>
                <a:schemeClr val="lt1"/>
              </a:buClr>
              <a:buSzPts val="10000"/>
              <a:buNone/>
              <a:defRPr sz="13333">
                <a:solidFill>
                  <a:schemeClr val="lt1"/>
                </a:solidFill>
              </a:defRPr>
            </a:lvl2pPr>
            <a:lvl3pPr lvl="2">
              <a:spcBef>
                <a:spcPts val="0"/>
              </a:spcBef>
              <a:spcAft>
                <a:spcPts val="0"/>
              </a:spcAft>
              <a:buClr>
                <a:schemeClr val="lt1"/>
              </a:buClr>
              <a:buSzPts val="10000"/>
              <a:buNone/>
              <a:defRPr sz="13333">
                <a:solidFill>
                  <a:schemeClr val="lt1"/>
                </a:solidFill>
              </a:defRPr>
            </a:lvl3pPr>
            <a:lvl4pPr lvl="3">
              <a:spcBef>
                <a:spcPts val="0"/>
              </a:spcBef>
              <a:spcAft>
                <a:spcPts val="0"/>
              </a:spcAft>
              <a:buClr>
                <a:schemeClr val="lt1"/>
              </a:buClr>
              <a:buSzPts val="10000"/>
              <a:buNone/>
              <a:defRPr sz="13333">
                <a:solidFill>
                  <a:schemeClr val="lt1"/>
                </a:solidFill>
              </a:defRPr>
            </a:lvl4pPr>
            <a:lvl5pPr lvl="4">
              <a:spcBef>
                <a:spcPts val="0"/>
              </a:spcBef>
              <a:spcAft>
                <a:spcPts val="0"/>
              </a:spcAft>
              <a:buClr>
                <a:schemeClr val="lt1"/>
              </a:buClr>
              <a:buSzPts val="10000"/>
              <a:buNone/>
              <a:defRPr sz="13333">
                <a:solidFill>
                  <a:schemeClr val="lt1"/>
                </a:solidFill>
              </a:defRPr>
            </a:lvl5pPr>
            <a:lvl6pPr lvl="5">
              <a:spcBef>
                <a:spcPts val="0"/>
              </a:spcBef>
              <a:spcAft>
                <a:spcPts val="0"/>
              </a:spcAft>
              <a:buClr>
                <a:schemeClr val="lt1"/>
              </a:buClr>
              <a:buSzPts val="10000"/>
              <a:buNone/>
              <a:defRPr sz="13333">
                <a:solidFill>
                  <a:schemeClr val="lt1"/>
                </a:solidFill>
              </a:defRPr>
            </a:lvl6pPr>
            <a:lvl7pPr lvl="6">
              <a:spcBef>
                <a:spcPts val="0"/>
              </a:spcBef>
              <a:spcAft>
                <a:spcPts val="0"/>
              </a:spcAft>
              <a:buClr>
                <a:schemeClr val="lt1"/>
              </a:buClr>
              <a:buSzPts val="10000"/>
              <a:buNone/>
              <a:defRPr sz="13333">
                <a:solidFill>
                  <a:schemeClr val="lt1"/>
                </a:solidFill>
              </a:defRPr>
            </a:lvl7pPr>
            <a:lvl8pPr lvl="7">
              <a:spcBef>
                <a:spcPts val="0"/>
              </a:spcBef>
              <a:spcAft>
                <a:spcPts val="0"/>
              </a:spcAft>
              <a:buClr>
                <a:schemeClr val="lt1"/>
              </a:buClr>
              <a:buSzPts val="10000"/>
              <a:buNone/>
              <a:defRPr sz="13333">
                <a:solidFill>
                  <a:schemeClr val="lt1"/>
                </a:solidFill>
              </a:defRPr>
            </a:lvl8pPr>
            <a:lvl9pPr lvl="8">
              <a:spcBef>
                <a:spcPts val="0"/>
              </a:spcBef>
              <a:spcAft>
                <a:spcPts val="0"/>
              </a:spcAft>
              <a:buClr>
                <a:schemeClr val="lt1"/>
              </a:buClr>
              <a:buSzPts val="10000"/>
              <a:buNone/>
              <a:defRPr sz="13333">
                <a:solidFill>
                  <a:schemeClr val="lt1"/>
                </a:solidFill>
              </a:defRPr>
            </a:lvl9pPr>
          </a:lstStyle>
          <a:p>
            <a:endParaRPr/>
          </a:p>
        </p:txBody>
      </p:sp>
      <p:sp>
        <p:nvSpPr>
          <p:cNvPr id="56" name="Shape 56"/>
          <p:cNvSpPr txBox="1">
            <a:spLocks noGrp="1"/>
          </p:cNvSpPr>
          <p:nvPr>
            <p:ph type="body" idx="1"/>
          </p:nvPr>
        </p:nvSpPr>
        <p:spPr>
          <a:xfrm>
            <a:off x="415600" y="2828567"/>
            <a:ext cx="7113200" cy="1256800"/>
          </a:xfrm>
          <a:prstGeom prst="rect">
            <a:avLst/>
          </a:prstGeom>
        </p:spPr>
        <p:txBody>
          <a:bodyPr spcFirstLastPara="1" wrap="square" lIns="91425" tIns="91425" rIns="91425" bIns="91425" anchor="t" anchorCtr="0"/>
          <a:lstStyle>
            <a:lvl1pPr marL="609585" lvl="0" indent="-414856">
              <a:spcBef>
                <a:spcPts val="0"/>
              </a:spcBef>
              <a:spcAft>
                <a:spcPts val="0"/>
              </a:spcAft>
              <a:buClr>
                <a:schemeClr val="accent2"/>
              </a:buClr>
              <a:buSzPts val="1300"/>
              <a:buChar char="●"/>
              <a:defRPr>
                <a:solidFill>
                  <a:schemeClr val="accent2"/>
                </a:solidFill>
              </a:defRPr>
            </a:lvl1pPr>
            <a:lvl2pPr marL="1219170" lvl="1" indent="-397923">
              <a:spcBef>
                <a:spcPts val="2133"/>
              </a:spcBef>
              <a:spcAft>
                <a:spcPts val="0"/>
              </a:spcAft>
              <a:buClr>
                <a:schemeClr val="accent2"/>
              </a:buClr>
              <a:buSzPts val="1100"/>
              <a:buChar char="○"/>
              <a:defRPr>
                <a:solidFill>
                  <a:schemeClr val="accent2"/>
                </a:solidFill>
              </a:defRPr>
            </a:lvl2pPr>
            <a:lvl3pPr marL="1828754" lvl="2" indent="-397923">
              <a:spcBef>
                <a:spcPts val="2133"/>
              </a:spcBef>
              <a:spcAft>
                <a:spcPts val="0"/>
              </a:spcAft>
              <a:buClr>
                <a:schemeClr val="accent2"/>
              </a:buClr>
              <a:buSzPts val="1100"/>
              <a:buChar char="■"/>
              <a:defRPr>
                <a:solidFill>
                  <a:schemeClr val="accent2"/>
                </a:solidFill>
              </a:defRPr>
            </a:lvl3pPr>
            <a:lvl4pPr marL="2438339" lvl="3" indent="-397923">
              <a:spcBef>
                <a:spcPts val="2133"/>
              </a:spcBef>
              <a:spcAft>
                <a:spcPts val="0"/>
              </a:spcAft>
              <a:buClr>
                <a:schemeClr val="accent2"/>
              </a:buClr>
              <a:buSzPts val="1100"/>
              <a:buChar char="●"/>
              <a:defRPr>
                <a:solidFill>
                  <a:schemeClr val="accent2"/>
                </a:solidFill>
              </a:defRPr>
            </a:lvl4pPr>
            <a:lvl5pPr marL="3047924" lvl="4" indent="-397923">
              <a:spcBef>
                <a:spcPts val="2133"/>
              </a:spcBef>
              <a:spcAft>
                <a:spcPts val="0"/>
              </a:spcAft>
              <a:buClr>
                <a:schemeClr val="accent2"/>
              </a:buClr>
              <a:buSzPts val="1100"/>
              <a:buChar char="○"/>
              <a:defRPr>
                <a:solidFill>
                  <a:schemeClr val="accent2"/>
                </a:solidFill>
              </a:defRPr>
            </a:lvl5pPr>
            <a:lvl6pPr marL="3657509" lvl="5" indent="-397923">
              <a:spcBef>
                <a:spcPts val="2133"/>
              </a:spcBef>
              <a:spcAft>
                <a:spcPts val="0"/>
              </a:spcAft>
              <a:buClr>
                <a:schemeClr val="accent2"/>
              </a:buClr>
              <a:buSzPts val="1100"/>
              <a:buChar char="■"/>
              <a:defRPr>
                <a:solidFill>
                  <a:schemeClr val="accent2"/>
                </a:solidFill>
              </a:defRPr>
            </a:lvl6pPr>
            <a:lvl7pPr marL="4267093" lvl="6" indent="-397923">
              <a:spcBef>
                <a:spcPts val="2133"/>
              </a:spcBef>
              <a:spcAft>
                <a:spcPts val="0"/>
              </a:spcAft>
              <a:buClr>
                <a:schemeClr val="accent2"/>
              </a:buClr>
              <a:buSzPts val="1100"/>
              <a:buChar char="●"/>
              <a:defRPr>
                <a:solidFill>
                  <a:schemeClr val="accent2"/>
                </a:solidFill>
              </a:defRPr>
            </a:lvl7pPr>
            <a:lvl8pPr marL="4876678" lvl="7" indent="-397923">
              <a:spcBef>
                <a:spcPts val="2133"/>
              </a:spcBef>
              <a:spcAft>
                <a:spcPts val="0"/>
              </a:spcAft>
              <a:buClr>
                <a:schemeClr val="accent2"/>
              </a:buClr>
              <a:buSzPts val="1100"/>
              <a:buChar char="○"/>
              <a:defRPr>
                <a:solidFill>
                  <a:schemeClr val="accent2"/>
                </a:solidFill>
              </a:defRPr>
            </a:lvl8pPr>
            <a:lvl9pPr marL="5486263" lvl="8" indent="-397923">
              <a:spcBef>
                <a:spcPts val="2133"/>
              </a:spcBef>
              <a:spcAft>
                <a:spcPts val="2133"/>
              </a:spcAft>
              <a:buClr>
                <a:schemeClr val="accent2"/>
              </a:buClr>
              <a:buSzPts val="1100"/>
              <a:buChar char="■"/>
              <a:defRPr>
                <a:solidFill>
                  <a:schemeClr val="accent2"/>
                </a:solidFill>
              </a:defRPr>
            </a:lvl9pPr>
          </a:lstStyle>
          <a:p>
            <a:endParaRPr/>
          </a:p>
        </p:txBody>
      </p:sp>
      <p:sp>
        <p:nvSpPr>
          <p:cNvPr id="57" name="Shape 5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848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latin typeface="Roboto"/>
                <a:ea typeface="Roboto"/>
                <a:cs typeface="Roboto"/>
                <a:sym typeface="Roboto"/>
              </a:defRPr>
            </a:lvl1pPr>
            <a:lvl2pPr lvl="1" algn="r">
              <a:buNone/>
              <a:defRPr sz="1333">
                <a:solidFill>
                  <a:schemeClr val="dk2"/>
                </a:solidFill>
                <a:latin typeface="Roboto"/>
                <a:ea typeface="Roboto"/>
                <a:cs typeface="Roboto"/>
                <a:sym typeface="Roboto"/>
              </a:defRPr>
            </a:lvl2pPr>
            <a:lvl3pPr lvl="2" algn="r">
              <a:buNone/>
              <a:defRPr sz="1333">
                <a:solidFill>
                  <a:schemeClr val="dk2"/>
                </a:solidFill>
                <a:latin typeface="Roboto"/>
                <a:ea typeface="Roboto"/>
                <a:cs typeface="Roboto"/>
                <a:sym typeface="Roboto"/>
              </a:defRPr>
            </a:lvl3pPr>
            <a:lvl4pPr lvl="3" algn="r">
              <a:buNone/>
              <a:defRPr sz="1333">
                <a:solidFill>
                  <a:schemeClr val="dk2"/>
                </a:solidFill>
                <a:latin typeface="Roboto"/>
                <a:ea typeface="Roboto"/>
                <a:cs typeface="Roboto"/>
                <a:sym typeface="Roboto"/>
              </a:defRPr>
            </a:lvl4pPr>
            <a:lvl5pPr lvl="4" algn="r">
              <a:buNone/>
              <a:defRPr sz="1333">
                <a:solidFill>
                  <a:schemeClr val="dk2"/>
                </a:solidFill>
                <a:latin typeface="Roboto"/>
                <a:ea typeface="Roboto"/>
                <a:cs typeface="Roboto"/>
                <a:sym typeface="Roboto"/>
              </a:defRPr>
            </a:lvl5pPr>
            <a:lvl6pPr lvl="5" algn="r">
              <a:buNone/>
              <a:defRPr sz="1333">
                <a:solidFill>
                  <a:schemeClr val="dk2"/>
                </a:solidFill>
                <a:latin typeface="Roboto"/>
                <a:ea typeface="Roboto"/>
                <a:cs typeface="Roboto"/>
                <a:sym typeface="Roboto"/>
              </a:defRPr>
            </a:lvl6pPr>
            <a:lvl7pPr lvl="6" algn="r">
              <a:buNone/>
              <a:defRPr sz="1333">
                <a:solidFill>
                  <a:schemeClr val="dk2"/>
                </a:solidFill>
                <a:latin typeface="Roboto"/>
                <a:ea typeface="Roboto"/>
                <a:cs typeface="Roboto"/>
                <a:sym typeface="Roboto"/>
              </a:defRPr>
            </a:lvl7pPr>
            <a:lvl8pPr lvl="7" algn="r">
              <a:buNone/>
              <a:defRPr sz="1333">
                <a:solidFill>
                  <a:schemeClr val="dk2"/>
                </a:solidFill>
                <a:latin typeface="Roboto"/>
                <a:ea typeface="Roboto"/>
                <a:cs typeface="Roboto"/>
                <a:sym typeface="Roboto"/>
              </a:defRPr>
            </a:lvl8pPr>
            <a:lvl9pPr lvl="8" algn="r">
              <a:buNone/>
              <a:defRPr sz="1333">
                <a:solidFill>
                  <a:schemeClr val="dk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743463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4EE0-1F2B-49A5-B915-9C2C6D8A3D43}"/>
              </a:ext>
            </a:extLst>
          </p:cNvPr>
          <p:cNvSpPr>
            <a:spLocks noGrp="1"/>
          </p:cNvSpPr>
          <p:nvPr>
            <p:ph type="title"/>
          </p:nvPr>
        </p:nvSpPr>
        <p:spPr>
          <a:xfrm>
            <a:off x="1083212" y="3179299"/>
            <a:ext cx="9924859" cy="164592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IN" sz="4800" dirty="0">
                <a:solidFill>
                  <a:schemeClr val="bg1"/>
                </a:solidFill>
                <a:latin typeface="Times New Roman" panose="02020603050405020304" pitchFamily="18" charset="0"/>
                <a:cs typeface="Times New Roman" panose="02020603050405020304" pitchFamily="18" charset="0"/>
              </a:rPr>
              <a:t>BUSINESS ANALYTICS</a:t>
            </a:r>
            <a:br>
              <a:rPr lang="en-IN" sz="4800" dirty="0">
                <a:solidFill>
                  <a:schemeClr val="bg1"/>
                </a:solidFill>
                <a:latin typeface="Times New Roman" panose="02020603050405020304" pitchFamily="18" charset="0"/>
                <a:cs typeface="Times New Roman" panose="02020603050405020304" pitchFamily="18" charset="0"/>
              </a:rPr>
            </a:br>
            <a:r>
              <a:rPr lang="en-IN" sz="4800" dirty="0">
                <a:solidFill>
                  <a:schemeClr val="bg1"/>
                </a:solidFill>
                <a:latin typeface="Times New Roman" panose="02020603050405020304" pitchFamily="18" charset="0"/>
                <a:cs typeface="Times New Roman" panose="02020603050405020304" pitchFamily="18" charset="0"/>
              </a:rPr>
              <a:t>DS422</a:t>
            </a:r>
          </a:p>
        </p:txBody>
      </p:sp>
      <p:sp>
        <p:nvSpPr>
          <p:cNvPr id="5" name="Text Placeholder 4">
            <a:extLst>
              <a:ext uri="{FF2B5EF4-FFF2-40B4-BE49-F238E27FC236}">
                <a16:creationId xmlns:a16="http://schemas.microsoft.com/office/drawing/2014/main" id="{64083BD5-6B11-4112-8CE0-A23EF901425A}"/>
              </a:ext>
            </a:extLst>
          </p:cNvPr>
          <p:cNvSpPr>
            <a:spLocks noGrp="1"/>
          </p:cNvSpPr>
          <p:nvPr>
            <p:ph type="body" idx="1"/>
          </p:nvPr>
        </p:nvSpPr>
        <p:spPr>
          <a:xfrm>
            <a:off x="356654" y="913462"/>
            <a:ext cx="11591235" cy="1458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marL="194728" indent="0" algn="ctr">
              <a:buNone/>
            </a:pPr>
            <a:r>
              <a:rPr lang="en-IN" sz="7200" dirty="0">
                <a:solidFill>
                  <a:schemeClr val="bg1"/>
                </a:solidFill>
                <a:latin typeface="Times New Roman" panose="02020603050405020304" pitchFamily="18" charset="0"/>
                <a:cs typeface="Times New Roman" panose="02020603050405020304" pitchFamily="18" charset="0"/>
              </a:rPr>
              <a:t>Analytics In Fraud Detection</a:t>
            </a:r>
          </a:p>
        </p:txBody>
      </p:sp>
    </p:spTree>
    <p:extLst>
      <p:ext uri="{BB962C8B-B14F-4D97-AF65-F5344CB8AC3E}">
        <p14:creationId xmlns:p14="http://schemas.microsoft.com/office/powerpoint/2010/main" val="187780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81157" y="568474"/>
            <a:ext cx="4007963" cy="2078890"/>
          </a:xfrm>
          <a:prstGeom prst="rect">
            <a:avLst/>
          </a:prstGeom>
          <a:noFill/>
          <a:ln>
            <a:noFill/>
          </a:ln>
        </p:spPr>
        <p:txBody>
          <a:bodyPr anchor="ctr"/>
          <a:lstStyle/>
          <a:p>
            <a:pPr>
              <a:lnSpc>
                <a:spcPct val="100000"/>
              </a:lnSpc>
            </a:pPr>
            <a:r>
              <a:rPr lang="en-US" sz="4800" b="1" strike="noStrike" spc="-1" dirty="0">
                <a:solidFill>
                  <a:schemeClr val="bg1">
                    <a:lumMod val="95000"/>
                  </a:schemeClr>
                </a:solidFill>
                <a:latin typeface="Merriweather"/>
              </a:rPr>
              <a:t>Case Study 1:</a:t>
            </a:r>
          </a:p>
          <a:p>
            <a:pPr>
              <a:lnSpc>
                <a:spcPct val="100000"/>
              </a:lnSpc>
            </a:pPr>
            <a:r>
              <a:rPr lang="en-US" sz="4800" b="1" spc="-1" dirty="0">
                <a:solidFill>
                  <a:schemeClr val="bg1">
                    <a:lumMod val="95000"/>
                  </a:schemeClr>
                </a:solidFill>
                <a:latin typeface="Merriweather"/>
              </a:rPr>
              <a:t>Money Laundering</a:t>
            </a:r>
            <a:endParaRPr lang="en-US" sz="4800" b="1" strike="noStrike" spc="-1" dirty="0">
              <a:solidFill>
                <a:schemeClr val="bg1">
                  <a:lumMod val="95000"/>
                </a:schemeClr>
              </a:solidFill>
              <a:latin typeface="Merriweather"/>
            </a:endParaRPr>
          </a:p>
        </p:txBody>
      </p:sp>
      <p:pic>
        <p:nvPicPr>
          <p:cNvPr id="1028" name="Picture 4" descr="Image result for laundromats al capone">
            <a:extLst>
              <a:ext uri="{FF2B5EF4-FFF2-40B4-BE49-F238E27FC236}">
                <a16:creationId xmlns:a16="http://schemas.microsoft.com/office/drawing/2014/main" id="{57B9426C-2698-470D-A154-3E0A99FFC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249" y="140676"/>
            <a:ext cx="6766559" cy="658597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9BC148C-9A24-478B-93A0-5B53B901A60F}"/>
              </a:ext>
            </a:extLst>
          </p:cNvPr>
          <p:cNvSpPr>
            <a:spLocks noGrp="1"/>
          </p:cNvSpPr>
          <p:nvPr>
            <p:ph type="title"/>
          </p:nvPr>
        </p:nvSpPr>
        <p:spPr>
          <a:xfrm>
            <a:off x="415633" y="4656406"/>
            <a:ext cx="4170000" cy="1488916"/>
          </a:xfrm>
        </p:spPr>
        <p:txBody>
          <a:bodyPr/>
          <a:lstStyle/>
          <a:p>
            <a:r>
              <a:rPr lang="en-US" sz="4000" b="1" spc="-1" dirty="0">
                <a:solidFill>
                  <a:srgbClr val="EBEBEB"/>
                </a:solidFill>
              </a:rPr>
              <a:t>SCHEME :</a:t>
            </a:r>
            <a:br>
              <a:rPr lang="en-US" sz="4000" b="1" spc="-1" dirty="0">
                <a:solidFill>
                  <a:srgbClr val="EBEBEB"/>
                </a:solidFill>
              </a:rPr>
            </a:br>
            <a:r>
              <a:rPr lang="en-US" sz="4000" b="1" spc="-1" dirty="0">
                <a:solidFill>
                  <a:srgbClr val="EBEBEB"/>
                </a:solidFill>
              </a:rPr>
              <a:t>LAUNDROMATS AND SWISS BANK </a:t>
            </a:r>
            <a:br>
              <a:rPr lang="en-US" sz="4000" b="1" spc="-1" dirty="0">
                <a:solidFill>
                  <a:srgbClr val="000000"/>
                </a:solidFill>
              </a:rPr>
            </a:br>
            <a:endParaRPr lang="en-IN"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154880" y="973800"/>
            <a:ext cx="9459000" cy="706680"/>
          </a:xfrm>
          <a:prstGeom prst="rect">
            <a:avLst/>
          </a:prstGeom>
          <a:noFill/>
          <a:ln>
            <a:noFill/>
          </a:ln>
        </p:spPr>
        <p:txBody>
          <a:bodyPr anchor="ctr"/>
          <a:lstStyle/>
          <a:p>
            <a:pPr>
              <a:lnSpc>
                <a:spcPct val="100000"/>
              </a:lnSpc>
            </a:pPr>
            <a:endParaRPr lang="en-US" sz="3600" b="0" strike="noStrike" spc="-1" dirty="0">
              <a:solidFill>
                <a:srgbClr val="000000"/>
              </a:solidFill>
              <a:latin typeface="Century Gothic"/>
            </a:endParaRPr>
          </a:p>
        </p:txBody>
      </p:sp>
      <p:sp>
        <p:nvSpPr>
          <p:cNvPr id="118" name="TextShape 2"/>
          <p:cNvSpPr txBox="1"/>
          <p:nvPr/>
        </p:nvSpPr>
        <p:spPr>
          <a:xfrm>
            <a:off x="1519310" y="2153354"/>
            <a:ext cx="9479742" cy="3416040"/>
          </a:xfrm>
          <a:prstGeom prst="rect">
            <a:avLst/>
          </a:prstGeom>
          <a:noFill/>
          <a:ln>
            <a:noFill/>
          </a:ln>
        </p:spPr>
        <p:txBody>
          <a:bodyPr/>
          <a:lstStyle/>
          <a:p>
            <a:pPr marL="360">
              <a:lnSpc>
                <a:spcPct val="100000"/>
              </a:lnSpc>
              <a:spcBef>
                <a:spcPts val="1001"/>
              </a:spcBef>
              <a:buClr>
                <a:srgbClr val="ACD433"/>
              </a:buClr>
              <a:buSzPct val="80000"/>
            </a:pPr>
            <a:r>
              <a:rPr lang="en-US" sz="2400" spc="-1" dirty="0">
                <a:solidFill>
                  <a:srgbClr val="404040"/>
                </a:solidFill>
                <a:latin typeface="Merriweather"/>
              </a:rPr>
              <a:t>Capone made sure that his name doesn’t appear at any of the properties or schemes using middlemen for the same. </a:t>
            </a:r>
          </a:p>
          <a:p>
            <a:pPr marL="360">
              <a:lnSpc>
                <a:spcPct val="100000"/>
              </a:lnSpc>
              <a:spcBef>
                <a:spcPts val="1001"/>
              </a:spcBef>
              <a:buClr>
                <a:srgbClr val="ACD433"/>
              </a:buClr>
              <a:buSzPct val="80000"/>
            </a:pPr>
            <a:r>
              <a:rPr lang="en-US" sz="2400" spc="-1" dirty="0">
                <a:solidFill>
                  <a:srgbClr val="404040"/>
                </a:solidFill>
                <a:latin typeface="Merriweather"/>
              </a:rPr>
              <a:t>But the U.S. Government finally caught up with the crime lord, dubbed as the ‘Silk Drawer Approach’:</a:t>
            </a:r>
          </a:p>
          <a:p>
            <a:pPr marL="360">
              <a:lnSpc>
                <a:spcPct val="100000"/>
              </a:lnSpc>
              <a:spcBef>
                <a:spcPts val="1001"/>
              </a:spcBef>
              <a:buClr>
                <a:srgbClr val="ACD433"/>
              </a:buClr>
              <a:buSzPct val="80000"/>
            </a:pPr>
            <a:endParaRPr lang="en-US" sz="2400" spc="-1" dirty="0">
              <a:solidFill>
                <a:srgbClr val="404040"/>
              </a:solidFill>
              <a:latin typeface="Merriweather"/>
            </a:endParaRPr>
          </a:p>
          <a:p>
            <a:pPr marL="457560" lvl="1">
              <a:spcBef>
                <a:spcPts val="1001"/>
              </a:spcBef>
              <a:buClr>
                <a:srgbClr val="ACD433"/>
              </a:buClr>
              <a:buSzPct val="80000"/>
            </a:pPr>
            <a:r>
              <a:rPr lang="en-US" sz="2400" b="0" strike="noStrike" spc="-1" dirty="0">
                <a:solidFill>
                  <a:srgbClr val="404040"/>
                </a:solidFill>
                <a:latin typeface="Merriweather"/>
              </a:rPr>
              <a:t>The U.S. Treasury Department </a:t>
            </a:r>
            <a:r>
              <a:rPr lang="en-US" sz="2400" spc="-1" dirty="0">
                <a:solidFill>
                  <a:srgbClr val="404040"/>
                </a:solidFill>
                <a:latin typeface="Merriweather"/>
              </a:rPr>
              <a:t>devised this unique approach which deals with the ideal of, “proving income indirectly through living expenses.”</a:t>
            </a:r>
            <a:endParaRPr lang="en-US" sz="2400" b="0" strike="noStrike" spc="-1" dirty="0">
              <a:solidFill>
                <a:srgbClr val="404040"/>
              </a:solidFill>
              <a:latin typeface="Merriweather"/>
            </a:endParaRPr>
          </a:p>
        </p:txBody>
      </p:sp>
      <p:sp>
        <p:nvSpPr>
          <p:cNvPr id="2" name="Title 1">
            <a:extLst>
              <a:ext uri="{FF2B5EF4-FFF2-40B4-BE49-F238E27FC236}">
                <a16:creationId xmlns:a16="http://schemas.microsoft.com/office/drawing/2014/main" id="{C3792795-76CB-49F8-9F1D-8EE0CEF621FD}"/>
              </a:ext>
            </a:extLst>
          </p:cNvPr>
          <p:cNvSpPr>
            <a:spLocks noGrp="1"/>
          </p:cNvSpPr>
          <p:nvPr>
            <p:ph type="title"/>
          </p:nvPr>
        </p:nvSpPr>
        <p:spPr>
          <a:xfrm>
            <a:off x="415633" y="330275"/>
            <a:ext cx="11360800" cy="831600"/>
          </a:xfrm>
        </p:spPr>
        <p:txBody>
          <a:bodyPr/>
          <a:lstStyle/>
          <a:p>
            <a:pPr algn="ctr"/>
            <a:r>
              <a:rPr lang="en-US" sz="6000" b="1" spc="-1" dirty="0">
                <a:solidFill>
                  <a:srgbClr val="EBEBEB"/>
                </a:solidFill>
              </a:rPr>
              <a:t>END OF THE CRIME LORD</a:t>
            </a:r>
            <a:br>
              <a:rPr lang="en-US" sz="6000" b="1" spc="-1" dirty="0">
                <a:solidFill>
                  <a:srgbClr val="000000"/>
                </a:solidFill>
              </a:rPr>
            </a:br>
            <a:endParaRPr lang="en-IN" sz="60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154880" y="973800"/>
            <a:ext cx="9459000" cy="706680"/>
          </a:xfrm>
          <a:prstGeom prst="rect">
            <a:avLst/>
          </a:prstGeom>
          <a:noFill/>
          <a:ln>
            <a:noFill/>
          </a:ln>
        </p:spPr>
        <p:txBody>
          <a:bodyPr anchor="ctr"/>
          <a:lstStyle/>
          <a:p>
            <a:pPr>
              <a:lnSpc>
                <a:spcPct val="100000"/>
              </a:lnSpc>
            </a:pPr>
            <a:endParaRPr lang="en-US" sz="3600" b="0" strike="noStrike" spc="-1" dirty="0">
              <a:solidFill>
                <a:srgbClr val="000000"/>
              </a:solidFill>
              <a:latin typeface="Century Gothic"/>
            </a:endParaRPr>
          </a:p>
        </p:txBody>
      </p:sp>
      <p:pic>
        <p:nvPicPr>
          <p:cNvPr id="3" name="Picture 2">
            <a:extLst>
              <a:ext uri="{FF2B5EF4-FFF2-40B4-BE49-F238E27FC236}">
                <a16:creationId xmlns:a16="http://schemas.microsoft.com/office/drawing/2014/main" id="{916A811D-D8A8-4FC0-8E7F-C113950B3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76" y="0"/>
            <a:ext cx="7746924" cy="6858000"/>
          </a:xfrm>
          <a:prstGeom prst="rect">
            <a:avLst/>
          </a:prstGeom>
        </p:spPr>
      </p:pic>
      <p:sp>
        <p:nvSpPr>
          <p:cNvPr id="2" name="Title 1">
            <a:extLst>
              <a:ext uri="{FF2B5EF4-FFF2-40B4-BE49-F238E27FC236}">
                <a16:creationId xmlns:a16="http://schemas.microsoft.com/office/drawing/2014/main" id="{1183688D-715D-4C2C-8640-B0482D890562}"/>
              </a:ext>
            </a:extLst>
          </p:cNvPr>
          <p:cNvSpPr>
            <a:spLocks noGrp="1"/>
          </p:cNvSpPr>
          <p:nvPr>
            <p:ph type="title"/>
          </p:nvPr>
        </p:nvSpPr>
        <p:spPr>
          <a:xfrm>
            <a:off x="0" y="2735851"/>
            <a:ext cx="4939200" cy="2732800"/>
          </a:xfrm>
        </p:spPr>
        <p:txBody>
          <a:bodyPr/>
          <a:lstStyle/>
          <a:p>
            <a:r>
              <a:rPr lang="en-US" sz="4400" spc="-1" dirty="0">
                <a:solidFill>
                  <a:srgbClr val="EBEBEB"/>
                </a:solidFill>
                <a:latin typeface="Century Gothic"/>
              </a:rPr>
              <a:t>How to Detect Fraud ?</a:t>
            </a:r>
            <a:endParaRPr lang="en-IN" sz="4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140812" y="1550575"/>
            <a:ext cx="9459000" cy="706680"/>
          </a:xfrm>
          <a:prstGeom prst="rect">
            <a:avLst/>
          </a:prstGeom>
          <a:noFill/>
          <a:ln>
            <a:noFill/>
          </a:ln>
        </p:spPr>
        <p:txBody>
          <a:bodyPr anchor="ctr"/>
          <a:lstStyle/>
          <a:p>
            <a:pPr>
              <a:lnSpc>
                <a:spcPct val="100000"/>
              </a:lnSpc>
            </a:pPr>
            <a:endParaRPr lang="en-US" sz="3600" b="0" strike="noStrike" spc="-1" dirty="0">
              <a:solidFill>
                <a:srgbClr val="000000"/>
              </a:solidFill>
              <a:latin typeface="Century Gothic"/>
            </a:endParaRPr>
          </a:p>
        </p:txBody>
      </p:sp>
      <p:pic>
        <p:nvPicPr>
          <p:cNvPr id="124" name="Picture 123"/>
          <p:cNvPicPr/>
          <p:nvPr/>
        </p:nvPicPr>
        <p:blipFill>
          <a:blip r:embed="rId2"/>
          <a:stretch/>
        </p:blipFill>
        <p:spPr>
          <a:xfrm>
            <a:off x="914398" y="1800664"/>
            <a:ext cx="10621109" cy="4951828"/>
          </a:xfrm>
          <a:prstGeom prst="rect">
            <a:avLst/>
          </a:prstGeom>
          <a:ln>
            <a:noFill/>
          </a:ln>
        </p:spPr>
      </p:pic>
      <p:sp>
        <p:nvSpPr>
          <p:cNvPr id="4" name="Title 3">
            <a:extLst>
              <a:ext uri="{FF2B5EF4-FFF2-40B4-BE49-F238E27FC236}">
                <a16:creationId xmlns:a16="http://schemas.microsoft.com/office/drawing/2014/main" id="{5D794274-CD2E-48CA-805D-0206B4C31912}"/>
              </a:ext>
            </a:extLst>
          </p:cNvPr>
          <p:cNvSpPr>
            <a:spLocks noGrp="1"/>
          </p:cNvSpPr>
          <p:nvPr>
            <p:ph type="title"/>
          </p:nvPr>
        </p:nvSpPr>
        <p:spPr>
          <a:xfrm>
            <a:off x="387497" y="386546"/>
            <a:ext cx="11360800" cy="831600"/>
          </a:xfrm>
        </p:spPr>
        <p:txBody>
          <a:bodyPr/>
          <a:lstStyle/>
          <a:p>
            <a:pPr algn="ctr"/>
            <a:r>
              <a:rPr lang="en-US" sz="4800" b="1" spc="-1" dirty="0">
                <a:solidFill>
                  <a:srgbClr val="EBEBEB"/>
                </a:solidFill>
              </a:rPr>
              <a:t>Fraud Detection in Real Life</a:t>
            </a:r>
            <a:br>
              <a:rPr lang="en-US" sz="4800" b="1" spc="-1" dirty="0">
                <a:solidFill>
                  <a:srgbClr val="000000"/>
                </a:solidFill>
              </a:rPr>
            </a:br>
            <a:endParaRPr lang="en-IN" sz="48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9411" y="404133"/>
            <a:ext cx="11361528" cy="831600"/>
          </a:xfrm>
          <a:prstGeom prst="rect">
            <a:avLst/>
          </a:prstGeom>
        </p:spPr>
        <p:txBody>
          <a:bodyPr spcFirstLastPara="1" wrap="square" lIns="121900" tIns="121900" rIns="121900" bIns="121900" anchor="t" anchorCtr="0">
            <a:noAutofit/>
          </a:bodyPr>
          <a:lstStyle/>
          <a:p>
            <a:pPr lvl="0" algn="ctr"/>
            <a:r>
              <a:rPr lang="en-IN" sz="4800" b="1" dirty="0"/>
              <a:t>CASE STUDY 2 : SHELL COMPANIES</a:t>
            </a:r>
            <a:endParaRPr sz="4800" b="1" dirty="0"/>
          </a:p>
        </p:txBody>
      </p:sp>
      <p:pic>
        <p:nvPicPr>
          <p:cNvPr id="4" name="Picture 3">
            <a:extLst>
              <a:ext uri="{FF2B5EF4-FFF2-40B4-BE49-F238E27FC236}">
                <a16:creationId xmlns:a16="http://schemas.microsoft.com/office/drawing/2014/main" id="{A259D888-B3FE-4BDB-932E-6945C0A14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378" y="1997611"/>
            <a:ext cx="7352938" cy="4537159"/>
          </a:xfrm>
          <a:prstGeom prst="rect">
            <a:avLst/>
          </a:prstGeom>
        </p:spPr>
      </p:pic>
    </p:spTree>
    <p:extLst>
      <p:ext uri="{BB962C8B-B14F-4D97-AF65-F5344CB8AC3E}">
        <p14:creationId xmlns:p14="http://schemas.microsoft.com/office/powerpoint/2010/main" val="156551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87546" y="495576"/>
            <a:ext cx="11361528" cy="831600"/>
          </a:xfrm>
          <a:prstGeom prst="rect">
            <a:avLst/>
          </a:prstGeom>
        </p:spPr>
        <p:txBody>
          <a:bodyPr spcFirstLastPara="1" wrap="square" lIns="121900" tIns="121900" rIns="121900" bIns="121900" anchor="t" anchorCtr="0">
            <a:noAutofit/>
          </a:bodyPr>
          <a:lstStyle/>
          <a:p>
            <a:pPr lvl="0" algn="ctr"/>
            <a:r>
              <a:rPr lang="en-IN" sz="4400" b="1" dirty="0"/>
              <a:t>TECHNOLOGIES USED</a:t>
            </a:r>
            <a:endParaRPr sz="4400" b="1" dirty="0"/>
          </a:p>
        </p:txBody>
      </p:sp>
      <p:sp>
        <p:nvSpPr>
          <p:cNvPr id="2" name="Rectangle 1">
            <a:extLst>
              <a:ext uri="{FF2B5EF4-FFF2-40B4-BE49-F238E27FC236}">
                <a16:creationId xmlns:a16="http://schemas.microsoft.com/office/drawing/2014/main" id="{1438321E-C101-4B7B-89D6-FBFF5ABC87D7}"/>
              </a:ext>
            </a:extLst>
          </p:cNvPr>
          <p:cNvSpPr/>
          <p:nvPr/>
        </p:nvSpPr>
        <p:spPr>
          <a:xfrm>
            <a:off x="604911" y="2488811"/>
            <a:ext cx="8989255" cy="2805320"/>
          </a:xfrm>
          <a:prstGeom prst="rect">
            <a:avLst/>
          </a:prstGeom>
        </p:spPr>
        <p:txBody>
          <a:bodyPr wrap="square">
            <a:spAutoFit/>
          </a:bodyPr>
          <a:lstStyle/>
          <a:p>
            <a:pPr>
              <a:lnSpc>
                <a:spcPct val="150000"/>
              </a:lnSpc>
            </a:pPr>
            <a:r>
              <a:rPr lang="en-IN" sz="2000" dirty="0"/>
              <a:t>Small networks or Initial/Partial analysis: – </a:t>
            </a:r>
          </a:p>
          <a:p>
            <a:pPr marL="285750" indent="-285750">
              <a:lnSpc>
                <a:spcPct val="150000"/>
              </a:lnSpc>
              <a:buFont typeface="Arial" panose="020B0604020202020204" pitchFamily="34" charset="0"/>
              <a:buChar char="•"/>
            </a:pPr>
            <a:r>
              <a:rPr lang="en-IN" sz="2000" dirty="0"/>
              <a:t>Python / </a:t>
            </a:r>
            <a:r>
              <a:rPr lang="en-IN" sz="2000" dirty="0" err="1"/>
              <a:t>NetworkX</a:t>
            </a:r>
            <a:endParaRPr lang="en-IN" sz="2000" dirty="0"/>
          </a:p>
          <a:p>
            <a:pPr marL="285750" indent="-285750">
              <a:lnSpc>
                <a:spcPct val="150000"/>
              </a:lnSpc>
              <a:buFont typeface="Arial" panose="020B0604020202020204" pitchFamily="34" charset="0"/>
              <a:buChar char="•"/>
            </a:pPr>
            <a:r>
              <a:rPr lang="en-IN" sz="2000" dirty="0" err="1"/>
              <a:t>NodeXL</a:t>
            </a:r>
            <a:r>
              <a:rPr lang="en-IN" sz="2000" dirty="0"/>
              <a:t>, SVAT</a:t>
            </a:r>
          </a:p>
          <a:p>
            <a:pPr>
              <a:lnSpc>
                <a:spcPct val="150000"/>
              </a:lnSpc>
            </a:pPr>
            <a:r>
              <a:rPr lang="en-IN" sz="2000" dirty="0"/>
              <a:t>Huge networks – </a:t>
            </a:r>
          </a:p>
          <a:p>
            <a:pPr marL="285750" indent="-285750">
              <a:lnSpc>
                <a:spcPct val="150000"/>
              </a:lnSpc>
              <a:buFont typeface="Arial" panose="020B0604020202020204" pitchFamily="34" charset="0"/>
              <a:buChar char="•"/>
            </a:pPr>
            <a:r>
              <a:rPr lang="en-IN" sz="2000" dirty="0"/>
              <a:t>Graph databases, such as Neo4j – Distributed systems like Spark/Hadoop</a:t>
            </a:r>
          </a:p>
          <a:p>
            <a:pPr marL="285750" indent="-285750">
              <a:lnSpc>
                <a:spcPct val="150000"/>
              </a:lnSpc>
              <a:buFont typeface="Arial" panose="020B0604020202020204" pitchFamily="34" charset="0"/>
              <a:buChar char="•"/>
            </a:pPr>
            <a:r>
              <a:rPr lang="en-IN" sz="2000" dirty="0" err="1"/>
              <a:t>Gephi</a:t>
            </a:r>
            <a:endParaRPr lang="en-IN" sz="2000" dirty="0"/>
          </a:p>
        </p:txBody>
      </p:sp>
    </p:spTree>
    <p:extLst>
      <p:ext uri="{BB962C8B-B14F-4D97-AF65-F5344CB8AC3E}">
        <p14:creationId xmlns:p14="http://schemas.microsoft.com/office/powerpoint/2010/main" val="345819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26610" y="2412294"/>
            <a:ext cx="4170000" cy="2438800"/>
          </a:xfrm>
          <a:prstGeom prst="rect">
            <a:avLst/>
          </a:prstGeom>
        </p:spPr>
        <p:txBody>
          <a:bodyPr spcFirstLastPara="1" wrap="square" lIns="121900" tIns="121900" rIns="121900" bIns="121900" anchor="t" anchorCtr="0">
            <a:noAutofit/>
          </a:bodyPr>
          <a:lstStyle/>
          <a:p>
            <a:pPr lvl="0" algn="ctr"/>
            <a:r>
              <a:rPr lang="en-IN" sz="4267" b="1" dirty="0"/>
              <a:t>EXAMPLES</a:t>
            </a:r>
            <a:endParaRPr sz="4267" b="1" dirty="0"/>
          </a:p>
        </p:txBody>
      </p:sp>
      <p:pic>
        <p:nvPicPr>
          <p:cNvPr id="4" name="Content Placeholder 4">
            <a:extLst>
              <a:ext uri="{FF2B5EF4-FFF2-40B4-BE49-F238E27FC236}">
                <a16:creationId xmlns:a16="http://schemas.microsoft.com/office/drawing/2014/main" id="{DD67E5D8-50E7-452E-9955-906CA90B7FD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770142" y="0"/>
            <a:ext cx="8421858" cy="6857999"/>
          </a:xfrm>
          <a:prstGeom prst="rect">
            <a:avLst/>
          </a:prstGeom>
        </p:spPr>
      </p:pic>
    </p:spTree>
    <p:extLst>
      <p:ext uri="{BB962C8B-B14F-4D97-AF65-F5344CB8AC3E}">
        <p14:creationId xmlns:p14="http://schemas.microsoft.com/office/powerpoint/2010/main" val="414779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03775" y="411166"/>
            <a:ext cx="12088225" cy="831600"/>
          </a:xfrm>
          <a:prstGeom prst="rect">
            <a:avLst/>
          </a:prstGeom>
        </p:spPr>
        <p:txBody>
          <a:bodyPr spcFirstLastPara="1" wrap="square" lIns="121900" tIns="121900" rIns="121900" bIns="121900" anchor="t" anchorCtr="0">
            <a:noAutofit/>
          </a:bodyPr>
          <a:lstStyle/>
          <a:p>
            <a:pPr lvl="0" algn="ctr"/>
            <a:r>
              <a:rPr lang="en-IN" sz="4267" b="1" dirty="0"/>
              <a:t>EXAMPLE: CENTURY COMMUNICATION GROUP</a:t>
            </a:r>
            <a:endParaRPr sz="4267" b="1" dirty="0"/>
          </a:p>
        </p:txBody>
      </p:sp>
      <p:sp>
        <p:nvSpPr>
          <p:cNvPr id="2" name="Rectangle 1">
            <a:extLst>
              <a:ext uri="{FF2B5EF4-FFF2-40B4-BE49-F238E27FC236}">
                <a16:creationId xmlns:a16="http://schemas.microsoft.com/office/drawing/2014/main" id="{EA010AC4-3E8E-4948-8618-C89923DBF215}"/>
              </a:ext>
            </a:extLst>
          </p:cNvPr>
          <p:cNvSpPr/>
          <p:nvPr/>
        </p:nvSpPr>
        <p:spPr>
          <a:xfrm>
            <a:off x="436099" y="2221523"/>
            <a:ext cx="10536702" cy="279384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a:t>It used to run Mahua Channel [A Bhojpuri TV channel]</a:t>
            </a:r>
          </a:p>
          <a:p>
            <a:pPr marL="285750" indent="-285750">
              <a:lnSpc>
                <a:spcPct val="150000"/>
              </a:lnSpc>
              <a:buFont typeface="Wingdings" panose="05000000000000000000" pitchFamily="2" charset="2"/>
              <a:buChar char="Ø"/>
            </a:pPr>
            <a:r>
              <a:rPr lang="en-US" sz="2400" dirty="0"/>
              <a:t>Committed fraud to the tune of Rs 3,000 crore </a:t>
            </a:r>
          </a:p>
          <a:p>
            <a:pPr marL="285750" indent="-285750">
              <a:lnSpc>
                <a:spcPct val="150000"/>
              </a:lnSpc>
              <a:buFont typeface="Wingdings" panose="05000000000000000000" pitchFamily="2" charset="2"/>
              <a:buChar char="Ø"/>
            </a:pPr>
            <a:r>
              <a:rPr lang="en-US" sz="2400" dirty="0"/>
              <a:t>It used over 98 shell companies to allegedly divert bank loans for setting up digital studios in Noida, Mumbai, Kolkata and other locations.</a:t>
            </a:r>
          </a:p>
          <a:p>
            <a:pPr marL="285750" indent="-285750">
              <a:lnSpc>
                <a:spcPct val="150000"/>
              </a:lnSpc>
              <a:buFont typeface="Wingdings" panose="05000000000000000000" pitchFamily="2" charset="2"/>
              <a:buChar char="Ø"/>
            </a:pPr>
            <a:r>
              <a:rPr lang="en-US" sz="2400" dirty="0"/>
              <a:t>Divert funds by showing fake equity infusion of about Rs 802 crore</a:t>
            </a:r>
          </a:p>
        </p:txBody>
      </p:sp>
    </p:spTree>
    <p:extLst>
      <p:ext uri="{BB962C8B-B14F-4D97-AF65-F5344CB8AC3E}">
        <p14:creationId xmlns:p14="http://schemas.microsoft.com/office/powerpoint/2010/main" val="284103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29750" y="402376"/>
            <a:ext cx="11361528" cy="831600"/>
          </a:xfrm>
          <a:prstGeom prst="rect">
            <a:avLst/>
          </a:prstGeom>
        </p:spPr>
        <p:txBody>
          <a:bodyPr spcFirstLastPara="1" wrap="square" lIns="121900" tIns="121900" rIns="121900" bIns="121900" anchor="t" anchorCtr="0">
            <a:noAutofit/>
          </a:bodyPr>
          <a:lstStyle/>
          <a:p>
            <a:pPr lvl="0" algn="ctr"/>
            <a:r>
              <a:rPr lang="en-IN" sz="4267" b="1" dirty="0"/>
              <a:t>METHOD OF DETECTING FRAUD</a:t>
            </a:r>
            <a:endParaRPr sz="4267" b="1" dirty="0"/>
          </a:p>
        </p:txBody>
      </p:sp>
      <p:sp>
        <p:nvSpPr>
          <p:cNvPr id="2" name="Rectangle 1">
            <a:extLst>
              <a:ext uri="{FF2B5EF4-FFF2-40B4-BE49-F238E27FC236}">
                <a16:creationId xmlns:a16="http://schemas.microsoft.com/office/drawing/2014/main" id="{9266341F-B98C-4AE2-BA4A-DC9693DE2147}"/>
              </a:ext>
            </a:extLst>
          </p:cNvPr>
          <p:cNvSpPr/>
          <p:nvPr/>
        </p:nvSpPr>
        <p:spPr>
          <a:xfrm>
            <a:off x="984739" y="2288905"/>
            <a:ext cx="9284677" cy="372864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t>Focus on significant transactions </a:t>
            </a:r>
          </a:p>
          <a:p>
            <a:pPr marL="342900" indent="-342900">
              <a:lnSpc>
                <a:spcPct val="150000"/>
              </a:lnSpc>
              <a:buFont typeface="Wingdings" panose="05000000000000000000" pitchFamily="2" charset="2"/>
              <a:buChar char="Ø"/>
            </a:pPr>
            <a:r>
              <a:rPr lang="en-US" sz="2000" dirty="0"/>
              <a:t>Trend Analysis </a:t>
            </a:r>
          </a:p>
          <a:p>
            <a:pPr marL="342900" indent="-342900">
              <a:lnSpc>
                <a:spcPct val="150000"/>
              </a:lnSpc>
              <a:buFont typeface="Wingdings" panose="05000000000000000000" pitchFamily="2" charset="2"/>
              <a:buChar char="Ø"/>
            </a:pPr>
            <a:r>
              <a:rPr lang="en-US" sz="2000" dirty="0"/>
              <a:t>Unusual debits/credits in accounts </a:t>
            </a:r>
          </a:p>
          <a:p>
            <a:pPr marL="342900" indent="-342900">
              <a:lnSpc>
                <a:spcPct val="150000"/>
              </a:lnSpc>
              <a:buFont typeface="Wingdings" panose="05000000000000000000" pitchFamily="2" charset="2"/>
              <a:buChar char="Ø"/>
            </a:pPr>
            <a:r>
              <a:rPr lang="en-US" sz="2000" dirty="0"/>
              <a:t>False credits, with corresponding debits, from/to dummy accounts, etc. </a:t>
            </a:r>
          </a:p>
          <a:p>
            <a:pPr marL="342900" indent="-342900">
              <a:lnSpc>
                <a:spcPct val="150000"/>
              </a:lnSpc>
              <a:buFont typeface="Wingdings" panose="05000000000000000000" pitchFamily="2" charset="2"/>
              <a:buChar char="Ø"/>
            </a:pPr>
            <a:r>
              <a:rPr lang="en-US" sz="2000" dirty="0"/>
              <a:t>Ratio Analysis </a:t>
            </a:r>
          </a:p>
          <a:p>
            <a:pPr marL="342900" indent="-342900">
              <a:lnSpc>
                <a:spcPct val="150000"/>
              </a:lnSpc>
              <a:buFont typeface="Wingdings" panose="05000000000000000000" pitchFamily="2" charset="2"/>
              <a:buChar char="Ø"/>
            </a:pPr>
            <a:r>
              <a:rPr lang="en-US" sz="2000" dirty="0"/>
              <a:t>Abnormal numbers / data </a:t>
            </a:r>
          </a:p>
          <a:p>
            <a:pPr marL="342900" indent="-342900">
              <a:lnSpc>
                <a:spcPct val="150000"/>
              </a:lnSpc>
              <a:buFont typeface="Wingdings" panose="05000000000000000000" pitchFamily="2" charset="2"/>
              <a:buChar char="Ø"/>
            </a:pPr>
            <a:r>
              <a:rPr lang="en-US" sz="2000" dirty="0"/>
              <a:t>Historical Comparisons </a:t>
            </a:r>
          </a:p>
          <a:p>
            <a:pPr marL="342900" indent="-342900">
              <a:lnSpc>
                <a:spcPct val="150000"/>
              </a:lnSpc>
              <a:buFont typeface="Wingdings" panose="05000000000000000000" pitchFamily="2" charset="2"/>
              <a:buChar char="Ø"/>
            </a:pPr>
            <a:r>
              <a:rPr lang="en-US" sz="2000" dirty="0"/>
              <a:t>Investigator’s Intuition &amp; Common Sense</a:t>
            </a:r>
          </a:p>
        </p:txBody>
      </p:sp>
    </p:spTree>
    <p:extLst>
      <p:ext uri="{BB962C8B-B14F-4D97-AF65-F5344CB8AC3E}">
        <p14:creationId xmlns:p14="http://schemas.microsoft.com/office/powerpoint/2010/main" val="388110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minion">
            <a:extLst>
              <a:ext uri="{FF2B5EF4-FFF2-40B4-BE49-F238E27FC236}">
                <a16:creationId xmlns:a16="http://schemas.microsoft.com/office/drawing/2014/main" id="{B8AB9CFE-57EF-4208-9BDF-7F79314D9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9" y="830467"/>
            <a:ext cx="9638494" cy="511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78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F510-4E9B-47B2-A866-8A55573F895B}"/>
              </a:ext>
            </a:extLst>
          </p:cNvPr>
          <p:cNvSpPr>
            <a:spLocks noGrp="1"/>
          </p:cNvSpPr>
          <p:nvPr>
            <p:ph type="title"/>
          </p:nvPr>
        </p:nvSpPr>
        <p:spPr>
          <a:xfrm>
            <a:off x="415600" y="392104"/>
            <a:ext cx="11360800" cy="831600"/>
          </a:xfrm>
        </p:spPr>
        <p:txBody>
          <a:bodyPr/>
          <a:lstStyle/>
          <a:p>
            <a:pPr algn="ctr"/>
            <a:r>
              <a:rPr lang="en-IN" sz="5400" b="1" dirty="0">
                <a:solidFill>
                  <a:schemeClr val="bg1"/>
                </a:solidFill>
              </a:rPr>
              <a:t>TEAM DETAILS</a:t>
            </a:r>
          </a:p>
        </p:txBody>
      </p:sp>
      <p:sp>
        <p:nvSpPr>
          <p:cNvPr id="3" name="Text Placeholder 2">
            <a:extLst>
              <a:ext uri="{FF2B5EF4-FFF2-40B4-BE49-F238E27FC236}">
                <a16:creationId xmlns:a16="http://schemas.microsoft.com/office/drawing/2014/main" id="{A228C1C1-6D0E-4194-A550-047497DFC909}"/>
              </a:ext>
            </a:extLst>
          </p:cNvPr>
          <p:cNvSpPr>
            <a:spLocks noGrp="1"/>
          </p:cNvSpPr>
          <p:nvPr>
            <p:ph type="body" idx="1"/>
          </p:nvPr>
        </p:nvSpPr>
        <p:spPr>
          <a:xfrm>
            <a:off x="1091391" y="2369825"/>
            <a:ext cx="3869269" cy="3623012"/>
          </a:xfrm>
        </p:spPr>
        <p:txBody>
          <a:bodyPr/>
          <a:lstStyle/>
          <a:p>
            <a:pPr marL="194728" indent="0">
              <a:lnSpc>
                <a:spcPct val="150000"/>
              </a:lnSpc>
              <a:buNone/>
            </a:pPr>
            <a:r>
              <a:rPr lang="en-IN" sz="2400" dirty="0">
                <a:solidFill>
                  <a:schemeClr val="tx1">
                    <a:lumMod val="50000"/>
                  </a:schemeClr>
                </a:solidFill>
              </a:rPr>
              <a:t>1. Kumari Renuka </a:t>
            </a:r>
          </a:p>
          <a:p>
            <a:pPr marL="194728" indent="0">
              <a:lnSpc>
                <a:spcPct val="150000"/>
              </a:lnSpc>
              <a:buNone/>
            </a:pPr>
            <a:r>
              <a:rPr lang="en-IN" sz="2400" dirty="0">
                <a:solidFill>
                  <a:schemeClr val="tx1">
                    <a:lumMod val="50000"/>
                  </a:schemeClr>
                </a:solidFill>
              </a:rPr>
              <a:t>2. Sangamesh </a:t>
            </a:r>
            <a:r>
              <a:rPr lang="en-IN" sz="2400" dirty="0" err="1">
                <a:solidFill>
                  <a:schemeClr val="tx1">
                    <a:lumMod val="50000"/>
                  </a:schemeClr>
                </a:solidFill>
              </a:rPr>
              <a:t>Kotalwar</a:t>
            </a:r>
            <a:endParaRPr lang="en-IN" sz="2400" dirty="0">
              <a:solidFill>
                <a:schemeClr val="tx1">
                  <a:lumMod val="50000"/>
                </a:schemeClr>
              </a:solidFill>
            </a:endParaRPr>
          </a:p>
          <a:p>
            <a:pPr marL="194728" indent="0">
              <a:lnSpc>
                <a:spcPct val="150000"/>
              </a:lnSpc>
              <a:buNone/>
            </a:pPr>
            <a:r>
              <a:rPr lang="en-IN" sz="2400" dirty="0">
                <a:solidFill>
                  <a:schemeClr val="tx1">
                    <a:lumMod val="50000"/>
                  </a:schemeClr>
                </a:solidFill>
              </a:rPr>
              <a:t>3. Rishabh Kumar Kandoi</a:t>
            </a:r>
          </a:p>
          <a:p>
            <a:pPr marL="194728" indent="0">
              <a:lnSpc>
                <a:spcPct val="150000"/>
              </a:lnSpc>
              <a:buNone/>
            </a:pPr>
            <a:r>
              <a:rPr lang="en-IN" sz="2400" dirty="0">
                <a:solidFill>
                  <a:schemeClr val="tx1">
                    <a:lumMod val="50000"/>
                  </a:schemeClr>
                </a:solidFill>
              </a:rPr>
              <a:t>4. Antra Tripathi</a:t>
            </a:r>
          </a:p>
          <a:p>
            <a:pPr marL="194728" indent="0">
              <a:lnSpc>
                <a:spcPct val="150000"/>
              </a:lnSpc>
              <a:buNone/>
            </a:pPr>
            <a:r>
              <a:rPr lang="en-IN" sz="2400" dirty="0">
                <a:solidFill>
                  <a:schemeClr val="tx1">
                    <a:lumMod val="50000"/>
                  </a:schemeClr>
                </a:solidFill>
              </a:rPr>
              <a:t>5. Mayank Singh</a:t>
            </a:r>
          </a:p>
          <a:p>
            <a:pPr marL="194728" indent="0">
              <a:lnSpc>
                <a:spcPct val="150000"/>
              </a:lnSpc>
              <a:buNone/>
            </a:pPr>
            <a:r>
              <a:rPr lang="en-IN" sz="2400" dirty="0">
                <a:solidFill>
                  <a:schemeClr val="tx1">
                    <a:lumMod val="50000"/>
                  </a:schemeClr>
                </a:solidFill>
              </a:rPr>
              <a:t>6. Prajwal B </a:t>
            </a:r>
            <a:r>
              <a:rPr lang="en-IN" sz="2400" dirty="0" err="1">
                <a:solidFill>
                  <a:schemeClr val="tx1">
                    <a:lumMod val="50000"/>
                  </a:schemeClr>
                </a:solidFill>
              </a:rPr>
              <a:t>Ainapur</a:t>
            </a:r>
            <a:endParaRPr lang="en-IN" sz="2400" dirty="0">
              <a:solidFill>
                <a:schemeClr val="tx1">
                  <a:lumMod val="50000"/>
                </a:schemeClr>
              </a:solidFill>
            </a:endParaRPr>
          </a:p>
        </p:txBody>
      </p:sp>
      <p:sp>
        <p:nvSpPr>
          <p:cNvPr id="4" name="Text Placeholder 3">
            <a:extLst>
              <a:ext uri="{FF2B5EF4-FFF2-40B4-BE49-F238E27FC236}">
                <a16:creationId xmlns:a16="http://schemas.microsoft.com/office/drawing/2014/main" id="{818119DE-D750-4794-A503-F9B226C5D2C9}"/>
              </a:ext>
            </a:extLst>
          </p:cNvPr>
          <p:cNvSpPr>
            <a:spLocks noGrp="1"/>
          </p:cNvSpPr>
          <p:nvPr>
            <p:ph type="body" idx="2"/>
          </p:nvPr>
        </p:nvSpPr>
        <p:spPr>
          <a:xfrm>
            <a:off x="6904456" y="2369825"/>
            <a:ext cx="3716800" cy="3454200"/>
          </a:xfrm>
        </p:spPr>
        <p:txBody>
          <a:bodyPr/>
          <a:lstStyle/>
          <a:p>
            <a:pPr marL="194728" indent="0">
              <a:lnSpc>
                <a:spcPct val="150000"/>
              </a:lnSpc>
              <a:buNone/>
            </a:pPr>
            <a:r>
              <a:rPr lang="pl-PL" sz="2400" dirty="0">
                <a:solidFill>
                  <a:schemeClr val="tx1">
                    <a:lumMod val="50000"/>
                  </a:schemeClr>
                </a:solidFill>
              </a:rPr>
              <a:t>U101115FCS111</a:t>
            </a:r>
          </a:p>
          <a:p>
            <a:pPr marL="194728" indent="0">
              <a:lnSpc>
                <a:spcPct val="150000"/>
              </a:lnSpc>
              <a:buNone/>
            </a:pPr>
            <a:r>
              <a:rPr lang="pl-PL" sz="2400" dirty="0">
                <a:solidFill>
                  <a:schemeClr val="tx1">
                    <a:lumMod val="50000"/>
                  </a:schemeClr>
                </a:solidFill>
              </a:rPr>
              <a:t>U101</a:t>
            </a:r>
            <a:r>
              <a:rPr lang="en-IN" sz="2400" dirty="0">
                <a:solidFill>
                  <a:schemeClr val="tx1">
                    <a:lumMod val="50000"/>
                  </a:schemeClr>
                </a:solidFill>
              </a:rPr>
              <a:t>1</a:t>
            </a:r>
            <a:r>
              <a:rPr lang="pl-PL" sz="2400" dirty="0">
                <a:solidFill>
                  <a:schemeClr val="tx1">
                    <a:lumMod val="50000"/>
                  </a:schemeClr>
                </a:solidFill>
              </a:rPr>
              <a:t>1</a:t>
            </a:r>
            <a:r>
              <a:rPr lang="en-IN" sz="2400" dirty="0">
                <a:solidFill>
                  <a:schemeClr val="tx1">
                    <a:lumMod val="50000"/>
                  </a:schemeClr>
                </a:solidFill>
              </a:rPr>
              <a:t>5</a:t>
            </a:r>
            <a:r>
              <a:rPr lang="pl-PL" sz="2400" dirty="0">
                <a:solidFill>
                  <a:schemeClr val="tx1">
                    <a:lumMod val="50000"/>
                  </a:schemeClr>
                </a:solidFill>
              </a:rPr>
              <a:t>FCS</a:t>
            </a:r>
            <a:r>
              <a:rPr lang="en-IN" sz="2400" dirty="0">
                <a:solidFill>
                  <a:schemeClr val="tx1">
                    <a:lumMod val="50000"/>
                  </a:schemeClr>
                </a:solidFill>
              </a:rPr>
              <a:t>210</a:t>
            </a:r>
            <a:r>
              <a:rPr lang="pl-PL" sz="2400" dirty="0">
                <a:solidFill>
                  <a:schemeClr val="tx1">
                    <a:lumMod val="50000"/>
                  </a:schemeClr>
                </a:solidFill>
              </a:rPr>
              <a:t>                            </a:t>
            </a:r>
          </a:p>
          <a:p>
            <a:pPr marL="194728" indent="0">
              <a:lnSpc>
                <a:spcPct val="150000"/>
              </a:lnSpc>
              <a:buNone/>
            </a:pPr>
            <a:r>
              <a:rPr lang="pl-PL" sz="2400" dirty="0">
                <a:solidFill>
                  <a:schemeClr val="tx1">
                    <a:lumMod val="50000"/>
                  </a:schemeClr>
                </a:solidFill>
              </a:rPr>
              <a:t>U101115FCS283</a:t>
            </a:r>
          </a:p>
          <a:p>
            <a:pPr marL="194728" indent="0">
              <a:lnSpc>
                <a:spcPct val="150000"/>
              </a:lnSpc>
              <a:buNone/>
            </a:pPr>
            <a:r>
              <a:rPr lang="pl-PL" sz="2400" dirty="0">
                <a:solidFill>
                  <a:schemeClr val="tx1">
                    <a:lumMod val="50000"/>
                  </a:schemeClr>
                </a:solidFill>
              </a:rPr>
              <a:t>U101115FC</a:t>
            </a:r>
            <a:r>
              <a:rPr lang="en-IN" sz="2400" dirty="0">
                <a:solidFill>
                  <a:schemeClr val="tx1">
                    <a:lumMod val="50000"/>
                  </a:schemeClr>
                </a:solidFill>
              </a:rPr>
              <a:t>S055</a:t>
            </a:r>
            <a:endParaRPr lang="pl-PL" sz="2400" dirty="0">
              <a:solidFill>
                <a:schemeClr val="tx1">
                  <a:lumMod val="50000"/>
                </a:schemeClr>
              </a:solidFill>
            </a:endParaRPr>
          </a:p>
          <a:p>
            <a:pPr marL="194728" indent="0">
              <a:lnSpc>
                <a:spcPct val="150000"/>
              </a:lnSpc>
              <a:buNone/>
            </a:pPr>
            <a:r>
              <a:rPr lang="pl-PL" sz="2400" dirty="0">
                <a:solidFill>
                  <a:schemeClr val="tx1">
                    <a:lumMod val="50000"/>
                  </a:schemeClr>
                </a:solidFill>
              </a:rPr>
              <a:t>U101115FC</a:t>
            </a:r>
            <a:r>
              <a:rPr lang="en-IN" sz="2400" dirty="0">
                <a:solidFill>
                  <a:schemeClr val="tx1">
                    <a:lumMod val="50000"/>
                  </a:schemeClr>
                </a:solidFill>
              </a:rPr>
              <a:t>S200</a:t>
            </a:r>
          </a:p>
          <a:p>
            <a:pPr marL="194728" indent="0">
              <a:lnSpc>
                <a:spcPct val="150000"/>
              </a:lnSpc>
              <a:buNone/>
            </a:pPr>
            <a:r>
              <a:rPr lang="en-IN" sz="2400" dirty="0">
                <a:solidFill>
                  <a:schemeClr val="tx1">
                    <a:lumMod val="50000"/>
                  </a:schemeClr>
                </a:solidFill>
              </a:rPr>
              <a:t>U101115FEC239</a:t>
            </a:r>
            <a:endParaRPr lang="pl-PL" sz="2400" dirty="0">
              <a:solidFill>
                <a:schemeClr val="tx1">
                  <a:lumMod val="50000"/>
                </a:schemeClr>
              </a:solidFill>
            </a:endParaRPr>
          </a:p>
        </p:txBody>
      </p:sp>
    </p:spTree>
    <p:extLst>
      <p:ext uri="{BB962C8B-B14F-4D97-AF65-F5344CB8AC3E}">
        <p14:creationId xmlns:p14="http://schemas.microsoft.com/office/powerpoint/2010/main" val="136541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47373" y="364637"/>
            <a:ext cx="11558227" cy="916579"/>
          </a:xfrm>
          <a:prstGeom prst="rect">
            <a:avLst/>
          </a:prstGeom>
        </p:spPr>
        <p:txBody>
          <a:bodyPr spcFirstLastPara="1" wrap="square" lIns="121900" tIns="121900" rIns="121900" bIns="121900" anchor="t" anchorCtr="0">
            <a:noAutofit/>
          </a:bodyPr>
          <a:lstStyle/>
          <a:p>
            <a:pPr lvl="0" algn="ctr"/>
            <a:r>
              <a:rPr lang="en-IN" sz="5400" b="1" dirty="0"/>
              <a:t>WHAT IS FRAUD ?	</a:t>
            </a:r>
          </a:p>
        </p:txBody>
      </p:sp>
      <p:pic>
        <p:nvPicPr>
          <p:cNvPr id="4" name="Picture 3">
            <a:extLst>
              <a:ext uri="{FF2B5EF4-FFF2-40B4-BE49-F238E27FC236}">
                <a16:creationId xmlns:a16="http://schemas.microsoft.com/office/drawing/2014/main" id="{AAAD593A-B07F-472A-BD31-16F8EC60B8F4}"/>
              </a:ext>
            </a:extLst>
          </p:cNvPr>
          <p:cNvPicPr>
            <a:picLocks noChangeAspect="1"/>
          </p:cNvPicPr>
          <p:nvPr/>
        </p:nvPicPr>
        <p:blipFill rotWithShape="1">
          <a:blip r:embed="rId3">
            <a:extLst>
              <a:ext uri="{28A0092B-C50C-407E-A947-70E740481C1C}">
                <a14:useLocalDpi xmlns:a14="http://schemas.microsoft.com/office/drawing/2010/main" val="0"/>
              </a:ext>
            </a:extLst>
          </a:blip>
          <a:srcRect l="-1" r="457" b="8423"/>
          <a:stretch/>
        </p:blipFill>
        <p:spPr>
          <a:xfrm>
            <a:off x="902074" y="2704513"/>
            <a:ext cx="5498725" cy="3836963"/>
          </a:xfrm>
          <a:prstGeom prst="rect">
            <a:avLst/>
          </a:prstGeom>
          <a:ln>
            <a:noFill/>
          </a:ln>
          <a:effectLst>
            <a:outerShdw blurRad="292100" dist="139700" dir="2700000" algn="tl" rotWithShape="0">
              <a:srgbClr val="333333">
                <a:alpha val="65000"/>
              </a:srgbClr>
            </a:outerShdw>
          </a:effectLst>
        </p:spPr>
      </p:pic>
      <p:pic>
        <p:nvPicPr>
          <p:cNvPr id="5" name="Picture 4" descr="Related image">
            <a:extLst>
              <a:ext uri="{FF2B5EF4-FFF2-40B4-BE49-F238E27FC236}">
                <a16:creationId xmlns:a16="http://schemas.microsoft.com/office/drawing/2014/main" id="{920F1C1B-9AED-4FED-BE90-52C58A0114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67" b="1"/>
          <a:stretch/>
        </p:blipFill>
        <p:spPr bwMode="auto">
          <a:xfrm>
            <a:off x="7790839" y="2584876"/>
            <a:ext cx="3447535" cy="40550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Content Placeholder 5">
            <a:extLst>
              <a:ext uri="{FF2B5EF4-FFF2-40B4-BE49-F238E27FC236}">
                <a16:creationId xmlns:a16="http://schemas.microsoft.com/office/drawing/2014/main" id="{05559CDD-D18C-4F1C-B1F0-9589D2D43BF9}"/>
              </a:ext>
            </a:extLst>
          </p:cNvPr>
          <p:cNvSpPr txBox="1">
            <a:spLocks/>
          </p:cNvSpPr>
          <p:nvPr/>
        </p:nvSpPr>
        <p:spPr>
          <a:xfrm>
            <a:off x="351693" y="1795755"/>
            <a:ext cx="11493304" cy="874859"/>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609585" marR="0" lvl="0" indent="-414856"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1219170" marR="0" lvl="1"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828754" marR="0" lvl="2"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2438339" marR="0" lvl="3"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3047924" marR="0" lvl="4"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3657509" marR="0" lvl="5"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4267093" marR="0" lvl="6"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4876678" marR="0" lvl="7"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5486263" marR="0" lvl="8" indent="-397923" algn="l" rtl="0">
              <a:lnSpc>
                <a:spcPct val="115000"/>
              </a:lnSpc>
              <a:spcBef>
                <a:spcPts val="2133"/>
              </a:spcBef>
              <a:spcAft>
                <a:spcPts val="2133"/>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r>
              <a:rPr lang="en-IN" sz="2400" kern="0" dirty="0">
                <a:solidFill>
                  <a:schemeClr val="tx1">
                    <a:lumMod val="50000"/>
                  </a:schemeClr>
                </a:solidFill>
                <a:latin typeface="Times New Roman" panose="02020603050405020304" pitchFamily="18" charset="0"/>
                <a:cs typeface="Times New Roman" panose="02020603050405020304" pitchFamily="18" charset="0"/>
              </a:rPr>
              <a:t>An illegal act of involving or obtaining something of value through wilful misrepresentation.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9411" y="404133"/>
            <a:ext cx="11361528" cy="831600"/>
          </a:xfrm>
          <a:prstGeom prst="rect">
            <a:avLst/>
          </a:prstGeom>
        </p:spPr>
        <p:txBody>
          <a:bodyPr spcFirstLastPara="1" wrap="square" lIns="121900" tIns="121900" rIns="121900" bIns="121900" anchor="t" anchorCtr="0">
            <a:noAutofit/>
          </a:bodyPr>
          <a:lstStyle/>
          <a:p>
            <a:pPr lvl="0" algn="ctr"/>
            <a:r>
              <a:rPr lang="en-IN" sz="4400" b="1" dirty="0"/>
              <a:t>INTRODUCTION TO ANALYTICS IN FRAUD</a:t>
            </a:r>
          </a:p>
        </p:txBody>
      </p:sp>
      <p:sp>
        <p:nvSpPr>
          <p:cNvPr id="4" name="Content Placeholder 4">
            <a:extLst>
              <a:ext uri="{FF2B5EF4-FFF2-40B4-BE49-F238E27FC236}">
                <a16:creationId xmlns:a16="http://schemas.microsoft.com/office/drawing/2014/main" id="{B3DAF4B4-15D6-48D1-BB13-109AA45E9608}"/>
              </a:ext>
            </a:extLst>
          </p:cNvPr>
          <p:cNvSpPr txBox="1">
            <a:spLocks/>
          </p:cNvSpPr>
          <p:nvPr/>
        </p:nvSpPr>
        <p:spPr>
          <a:xfrm>
            <a:off x="403972" y="2025748"/>
            <a:ext cx="7305123" cy="451572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414856"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1219170" marR="0" lvl="1"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828754" marR="0" lvl="2"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2438339" marR="0" lvl="3"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3047924" marR="0" lvl="4"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3657509" marR="0" lvl="5"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4267093" marR="0" lvl="6"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4876678" marR="0" lvl="7"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5486263" marR="0" lvl="8" indent="-397923" algn="l" rtl="0">
              <a:lnSpc>
                <a:spcPct val="115000"/>
              </a:lnSpc>
              <a:spcBef>
                <a:spcPts val="2133"/>
              </a:spcBef>
              <a:spcAft>
                <a:spcPts val="2133"/>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buFont typeface="Roboto"/>
              <a:buNone/>
            </a:pPr>
            <a:r>
              <a:rPr lang="en-US" sz="2000" b="1" kern="0" dirty="0">
                <a:solidFill>
                  <a:schemeClr val="accent6">
                    <a:lumMod val="10000"/>
                  </a:schemeClr>
                </a:solidFill>
                <a:latin typeface="Times New Roman" panose="02020603050405020304" pitchFamily="18" charset="0"/>
                <a:cs typeface="Times New Roman" panose="02020603050405020304" pitchFamily="18" charset="0"/>
              </a:rPr>
              <a:t>FRAUD ANALYTICS</a:t>
            </a:r>
          </a:p>
          <a:p>
            <a:pPr marL="0" indent="0">
              <a:buFont typeface="Roboto"/>
              <a:buNone/>
            </a:pPr>
            <a:endParaRPr lang="en-US" sz="1000" kern="0" dirty="0">
              <a:solidFill>
                <a:schemeClr val="accent6">
                  <a:lumMod val="10000"/>
                </a:schemeClr>
              </a:solidFill>
              <a:latin typeface="Times New Roman" panose="02020603050405020304" pitchFamily="18" charset="0"/>
              <a:cs typeface="Times New Roman" panose="02020603050405020304" pitchFamily="18" charset="0"/>
            </a:endParaRPr>
          </a:p>
          <a:p>
            <a:pPr marL="0" indent="0">
              <a:buFont typeface="Roboto"/>
              <a:buNone/>
            </a:pPr>
            <a:r>
              <a:rPr lang="en-US" sz="2000" kern="0" dirty="0">
                <a:solidFill>
                  <a:schemeClr val="accent6">
                    <a:lumMod val="10000"/>
                  </a:schemeClr>
                </a:solidFill>
                <a:latin typeface="Times New Roman" panose="02020603050405020304" pitchFamily="18" charset="0"/>
                <a:cs typeface="Times New Roman" panose="02020603050405020304" pitchFamily="18" charset="0"/>
              </a:rPr>
              <a:t>It’s a combination of analytic technology with human interaction which will help to detect the possible improper transactions like fraud or bribery either before the transaction is done or after the transaction is done.</a:t>
            </a:r>
          </a:p>
          <a:p>
            <a:pPr marL="0" indent="0">
              <a:buFont typeface="Roboto"/>
              <a:buNone/>
            </a:pPr>
            <a:endParaRPr lang="en-US" sz="2000" kern="0" dirty="0">
              <a:solidFill>
                <a:schemeClr val="accent6">
                  <a:lumMod val="10000"/>
                </a:schemeClr>
              </a:solidFill>
              <a:latin typeface="Times New Roman" panose="02020603050405020304" pitchFamily="18" charset="0"/>
              <a:cs typeface="Times New Roman" panose="02020603050405020304" pitchFamily="18" charset="0"/>
            </a:endParaRPr>
          </a:p>
          <a:p>
            <a:pPr marL="0" indent="0">
              <a:buFont typeface="Roboto"/>
              <a:buNone/>
            </a:pPr>
            <a:r>
              <a:rPr lang="en-US" sz="2000" b="1" kern="0" dirty="0">
                <a:solidFill>
                  <a:schemeClr val="accent6">
                    <a:lumMod val="10000"/>
                  </a:schemeClr>
                </a:solidFill>
                <a:latin typeface="Times New Roman" panose="02020603050405020304" pitchFamily="18" charset="0"/>
                <a:cs typeface="Times New Roman" panose="02020603050405020304" pitchFamily="18" charset="0"/>
              </a:rPr>
              <a:t>REASON FOR ANALYTICS</a:t>
            </a:r>
          </a:p>
          <a:p>
            <a:pPr marL="0" indent="0">
              <a:buFont typeface="Roboto"/>
              <a:buNone/>
            </a:pPr>
            <a:endParaRPr lang="en-US" sz="1000" b="1" kern="0" dirty="0">
              <a:solidFill>
                <a:schemeClr val="accent6">
                  <a:lumMod val="10000"/>
                </a:schemeClr>
              </a:solidFill>
              <a:latin typeface="Times New Roman" panose="02020603050405020304" pitchFamily="18" charset="0"/>
              <a:cs typeface="Times New Roman" panose="02020603050405020304" pitchFamily="18" charset="0"/>
            </a:endParaRP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Traditional Anomaly Detection method is not powerful.</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They have limited scope</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Fraud analytics also helps to measure the performance which will us to standardize and have a control for constant improvement</a:t>
            </a:r>
          </a:p>
          <a:p>
            <a:pPr marL="0" indent="0">
              <a:buFont typeface="Roboto"/>
              <a:buNone/>
            </a:pPr>
            <a:endParaRPr lang="en-IN" sz="2000" b="1" kern="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EC3B0B1-EE02-4699-A4ED-246D8B5D1017}"/>
              </a:ext>
            </a:extLst>
          </p:cNvPr>
          <p:cNvSpPr txBox="1">
            <a:spLocks/>
          </p:cNvSpPr>
          <p:nvPr/>
        </p:nvSpPr>
        <p:spPr>
          <a:xfrm>
            <a:off x="8285584" y="2025748"/>
            <a:ext cx="3535355" cy="212637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609585" marR="0" lvl="0" indent="-414856"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1219170" marR="0" lvl="1"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828754" marR="0" lvl="2"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2438339" marR="0" lvl="3"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3047924" marR="0" lvl="4"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3657509" marR="0" lvl="5"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4267093" marR="0" lvl="6"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4876678" marR="0" lvl="7" indent="-397923" algn="l" rtl="0">
              <a:lnSpc>
                <a:spcPct val="115000"/>
              </a:lnSpc>
              <a:spcBef>
                <a:spcPts val="2133"/>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5486263" marR="0" lvl="8" indent="-397923" algn="l" rtl="0">
              <a:lnSpc>
                <a:spcPct val="115000"/>
              </a:lnSpc>
              <a:spcBef>
                <a:spcPts val="2133"/>
              </a:spcBef>
              <a:spcAft>
                <a:spcPts val="2133"/>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buFont typeface="Roboto"/>
              <a:buNone/>
            </a:pPr>
            <a:r>
              <a:rPr lang="en-US" sz="2000" b="1" kern="0" dirty="0">
                <a:solidFill>
                  <a:schemeClr val="accent6">
                    <a:lumMod val="10000"/>
                  </a:schemeClr>
                </a:solidFill>
                <a:latin typeface="Times New Roman" panose="02020603050405020304" pitchFamily="18" charset="0"/>
                <a:cs typeface="Times New Roman" panose="02020603050405020304" pitchFamily="18" charset="0"/>
              </a:rPr>
              <a:t>BENEFITS</a:t>
            </a:r>
          </a:p>
          <a:p>
            <a:pPr marL="0" indent="0">
              <a:buFont typeface="Roboto"/>
              <a:buNone/>
            </a:pPr>
            <a:endParaRPr lang="en-US" sz="1000" kern="0" dirty="0">
              <a:solidFill>
                <a:schemeClr val="accent6">
                  <a:lumMod val="10000"/>
                </a:schemeClr>
              </a:solidFill>
              <a:latin typeface="Times New Roman" panose="02020603050405020304" pitchFamily="18" charset="0"/>
              <a:cs typeface="Times New Roman" panose="02020603050405020304" pitchFamily="18" charset="0"/>
            </a:endParaRP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Identify Hidden Patterns</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Data Integration</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Enhance existing efforts</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Harnessing unstructured data</a:t>
            </a:r>
          </a:p>
          <a:p>
            <a:pPr marL="342900" indent="-342900"/>
            <a:r>
              <a:rPr lang="en-IN" sz="2000" kern="0" dirty="0">
                <a:solidFill>
                  <a:schemeClr val="accent6">
                    <a:lumMod val="10000"/>
                  </a:schemeClr>
                </a:solidFill>
                <a:latin typeface="Times New Roman" panose="02020603050405020304" pitchFamily="18" charset="0"/>
                <a:cs typeface="Times New Roman" panose="02020603050405020304" pitchFamily="18" charset="0"/>
              </a:rPr>
              <a:t>Improve the performance</a:t>
            </a:r>
            <a:endParaRPr lang="en-IN" sz="1800" kern="0" dirty="0">
              <a:solidFill>
                <a:schemeClr val="accent6">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35199" y="167166"/>
            <a:ext cx="11361528" cy="1436552"/>
          </a:xfrm>
          <a:prstGeom prst="rect">
            <a:avLst/>
          </a:prstGeom>
        </p:spPr>
        <p:txBody>
          <a:bodyPr spcFirstLastPara="1" wrap="square" lIns="121900" tIns="121900" rIns="121900" bIns="121900" anchor="t" anchorCtr="0">
            <a:noAutofit/>
          </a:bodyPr>
          <a:lstStyle/>
          <a:p>
            <a:pPr lvl="0" algn="ctr"/>
            <a:r>
              <a:rPr lang="en-IN" sz="4400" b="1" dirty="0"/>
              <a:t>KEY CHARACTERISTICS OF SUCCESSFUL FRAUD </a:t>
            </a:r>
            <a:br>
              <a:rPr lang="en-IN" sz="4400" b="1" dirty="0"/>
            </a:br>
            <a:r>
              <a:rPr lang="en-IN" sz="4400" b="1" dirty="0"/>
              <a:t>ANALYTICS MODEL</a:t>
            </a:r>
          </a:p>
        </p:txBody>
      </p:sp>
      <p:graphicFrame>
        <p:nvGraphicFramePr>
          <p:cNvPr id="5" name="Diagram 4">
            <a:extLst>
              <a:ext uri="{FF2B5EF4-FFF2-40B4-BE49-F238E27FC236}">
                <a16:creationId xmlns:a16="http://schemas.microsoft.com/office/drawing/2014/main" id="{997C213B-BB00-4982-9316-9C062C8C504A}"/>
              </a:ext>
            </a:extLst>
          </p:cNvPr>
          <p:cNvGraphicFramePr/>
          <p:nvPr>
            <p:extLst>
              <p:ext uri="{D42A27DB-BD31-4B8C-83A1-F6EECF244321}">
                <p14:modId xmlns:p14="http://schemas.microsoft.com/office/powerpoint/2010/main" val="3910248826"/>
              </p:ext>
            </p:extLst>
          </p:nvPr>
        </p:nvGraphicFramePr>
        <p:xfrm>
          <a:off x="308919" y="2211859"/>
          <a:ext cx="11640065" cy="4522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72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72">
            <a:extLst>
              <a:ext uri="{FF2B5EF4-FFF2-40B4-BE49-F238E27FC236}">
                <a16:creationId xmlns:a16="http://schemas.microsoft.com/office/drawing/2014/main" id="{15ED4666-9231-4789-866B-74CFD19E0658}"/>
              </a:ext>
            </a:extLst>
          </p:cNvPr>
          <p:cNvSpPr txBox="1">
            <a:spLocks noGrp="1"/>
          </p:cNvSpPr>
          <p:nvPr>
            <p:ph type="title"/>
          </p:nvPr>
        </p:nvSpPr>
        <p:spPr>
          <a:xfrm>
            <a:off x="431275" y="465593"/>
            <a:ext cx="11361528" cy="831600"/>
          </a:xfrm>
          <a:prstGeom prst="rect">
            <a:avLst/>
          </a:prstGeom>
        </p:spPr>
        <p:txBody>
          <a:bodyPr spcFirstLastPara="1" wrap="square" lIns="121900" tIns="121900" rIns="121900" bIns="121900" anchor="t" anchorCtr="0">
            <a:noAutofit/>
          </a:bodyPr>
          <a:lstStyle/>
          <a:p>
            <a:pPr lvl="0" algn="ctr"/>
            <a:r>
              <a:rPr lang="en-IN" sz="4400" b="1" dirty="0"/>
              <a:t>FRAUD ANALYTICS PROCESS MODEL</a:t>
            </a:r>
            <a:endParaRPr sz="4400" b="1" dirty="0"/>
          </a:p>
        </p:txBody>
      </p:sp>
      <p:pic>
        <p:nvPicPr>
          <p:cNvPr id="4" name="Picture 3">
            <a:extLst>
              <a:ext uri="{FF2B5EF4-FFF2-40B4-BE49-F238E27FC236}">
                <a16:creationId xmlns:a16="http://schemas.microsoft.com/office/drawing/2014/main" id="{3D0C807C-67A6-44CD-A349-2D24BF76F6BE}"/>
              </a:ext>
            </a:extLst>
          </p:cNvPr>
          <p:cNvPicPr>
            <a:picLocks noChangeAspect="1"/>
          </p:cNvPicPr>
          <p:nvPr/>
        </p:nvPicPr>
        <p:blipFill rotWithShape="1">
          <a:blip r:embed="rId2">
            <a:extLst>
              <a:ext uri="{28A0092B-C50C-407E-A947-70E740481C1C}">
                <a14:useLocalDpi xmlns:a14="http://schemas.microsoft.com/office/drawing/2010/main" val="0"/>
              </a:ext>
            </a:extLst>
          </a:blip>
          <a:srcRect l="13749" t="29179" r="16893" b="15478"/>
          <a:stretch/>
        </p:blipFill>
        <p:spPr>
          <a:xfrm>
            <a:off x="1533379" y="2299179"/>
            <a:ext cx="9123232" cy="3918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438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33" y="210700"/>
            <a:ext cx="4170000" cy="1573855"/>
          </a:xfrm>
          <a:prstGeom prst="rect">
            <a:avLst/>
          </a:prstGeom>
        </p:spPr>
        <p:txBody>
          <a:bodyPr spcFirstLastPara="1" wrap="square" lIns="121900" tIns="121900" rIns="121900" bIns="121900" anchor="t" anchorCtr="0">
            <a:noAutofit/>
          </a:bodyPr>
          <a:lstStyle/>
          <a:p>
            <a:pPr lvl="0" algn="ctr"/>
            <a:r>
              <a:rPr lang="en-IN" sz="4800" b="1" dirty="0"/>
              <a:t>DESCRIPTIVE ANALYTICS</a:t>
            </a:r>
            <a:endParaRPr sz="4800" b="1" dirty="0"/>
          </a:p>
        </p:txBody>
      </p:sp>
      <p:sp>
        <p:nvSpPr>
          <p:cNvPr id="4" name="Text Placeholder 3">
            <a:extLst>
              <a:ext uri="{FF2B5EF4-FFF2-40B4-BE49-F238E27FC236}">
                <a16:creationId xmlns:a16="http://schemas.microsoft.com/office/drawing/2014/main" id="{9373C898-8BBD-4870-A943-514C2108CFA5}"/>
              </a:ext>
            </a:extLst>
          </p:cNvPr>
          <p:cNvSpPr>
            <a:spLocks noGrp="1"/>
          </p:cNvSpPr>
          <p:nvPr>
            <p:ph type="body" idx="1"/>
          </p:nvPr>
        </p:nvSpPr>
        <p:spPr>
          <a:xfrm>
            <a:off x="117987" y="1917290"/>
            <a:ext cx="4733084" cy="4778478"/>
          </a:xfrm>
        </p:spPr>
        <p:txBody>
          <a:bodyPr/>
          <a:lstStyle/>
          <a:p>
            <a:pPr marL="194729" indent="0">
              <a:buNone/>
            </a:pPr>
            <a:endParaRPr lang="en-IN" sz="1600" dirty="0">
              <a:solidFill>
                <a:schemeClr val="bg1"/>
              </a:solidFill>
            </a:endParaRPr>
          </a:p>
          <a:p>
            <a:pPr marL="194729" indent="0">
              <a:buNone/>
            </a:pPr>
            <a:r>
              <a:rPr lang="en-IN" sz="1600" dirty="0">
                <a:solidFill>
                  <a:schemeClr val="bg1"/>
                </a:solidFill>
              </a:rPr>
              <a:t>Aims at finding unusual anomalous behaviour deviating from the average behaviour or norm.</a:t>
            </a:r>
          </a:p>
          <a:p>
            <a:pPr marL="194729" indent="0">
              <a:buNone/>
            </a:pPr>
            <a:endParaRPr lang="en-IN" sz="1600" dirty="0">
              <a:solidFill>
                <a:schemeClr val="bg1"/>
              </a:solidFill>
            </a:endParaRPr>
          </a:p>
          <a:p>
            <a:pPr marL="194729" indent="0">
              <a:buNone/>
            </a:pPr>
            <a:endParaRPr lang="en-IN" sz="1600" dirty="0">
              <a:solidFill>
                <a:schemeClr val="bg1"/>
              </a:solidFill>
            </a:endParaRPr>
          </a:p>
          <a:p>
            <a:pPr marL="194729" indent="0">
              <a:buNone/>
            </a:pPr>
            <a:endParaRPr lang="en-IN" sz="1600" dirty="0">
              <a:solidFill>
                <a:schemeClr val="bg1"/>
              </a:solidFill>
            </a:endParaRPr>
          </a:p>
          <a:p>
            <a:pPr marL="194729" indent="0">
              <a:buNone/>
            </a:pPr>
            <a:endParaRPr lang="en-IN" sz="1600" dirty="0">
              <a:solidFill>
                <a:schemeClr val="bg1"/>
              </a:solidFill>
            </a:endParaRPr>
          </a:p>
          <a:p>
            <a:pPr marL="194729" indent="0">
              <a:buNone/>
            </a:pPr>
            <a:r>
              <a:rPr lang="en-IN" sz="1600" b="1" dirty="0">
                <a:solidFill>
                  <a:schemeClr val="bg1"/>
                </a:solidFill>
              </a:rPr>
              <a:t>USAGE-</a:t>
            </a:r>
          </a:p>
          <a:p>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Unsupervised learning can be useful for organizations that start doing fraud detection and thus have no labelled historical data set available.</a:t>
            </a:r>
          </a:p>
          <a:p>
            <a:pPr marL="0" indent="0">
              <a:buNone/>
            </a:pPr>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It can also be used in existing fraud models by uncovering new fraud mechanisms.</a:t>
            </a:r>
          </a:p>
          <a:p>
            <a:endParaRPr lang="en-IN" dirty="0">
              <a:solidFill>
                <a:schemeClr val="bg1"/>
              </a:solidFill>
            </a:endParaRPr>
          </a:p>
        </p:txBody>
      </p:sp>
      <p:graphicFrame>
        <p:nvGraphicFramePr>
          <p:cNvPr id="6" name="Diagram 5">
            <a:extLst>
              <a:ext uri="{FF2B5EF4-FFF2-40B4-BE49-F238E27FC236}">
                <a16:creationId xmlns:a16="http://schemas.microsoft.com/office/drawing/2014/main" id="{1E999956-84C2-4F4B-8DC4-E8230C3BF284}"/>
              </a:ext>
            </a:extLst>
          </p:cNvPr>
          <p:cNvGraphicFramePr/>
          <p:nvPr>
            <p:extLst>
              <p:ext uri="{D42A27DB-BD31-4B8C-83A1-F6EECF244321}">
                <p14:modId xmlns:p14="http://schemas.microsoft.com/office/powerpoint/2010/main" val="3900717277"/>
              </p:ext>
            </p:extLst>
          </p:nvPr>
        </p:nvGraphicFramePr>
        <p:xfrm>
          <a:off x="4925961" y="383457"/>
          <a:ext cx="7074310" cy="5840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2977601-45AF-4E4E-B07B-0D52B9A152A2}"/>
              </a:ext>
            </a:extLst>
          </p:cNvPr>
          <p:cNvSpPr txBox="1"/>
          <p:nvPr/>
        </p:nvSpPr>
        <p:spPr>
          <a:xfrm>
            <a:off x="7000038" y="4914617"/>
            <a:ext cx="3615092" cy="646331"/>
          </a:xfrm>
          <a:prstGeom prst="rect">
            <a:avLst/>
          </a:prstGeom>
          <a:noFill/>
        </p:spPr>
        <p:txBody>
          <a:bodyPr wrap="none" rtlCol="0">
            <a:spAutoFit/>
          </a:bodyPr>
          <a:lstStyle/>
          <a:p>
            <a:r>
              <a:rPr lang="en-IN" dirty="0">
                <a:solidFill>
                  <a:schemeClr val="tx1">
                    <a:lumMod val="50000"/>
                  </a:schemeClr>
                </a:solidFill>
              </a:rPr>
              <a:t>ODP~ outlier detection procedure</a:t>
            </a:r>
            <a:endParaRPr lang="en-IN" dirty="0"/>
          </a:p>
          <a:p>
            <a:endParaRPr lang="en-IN" dirty="0"/>
          </a:p>
        </p:txBody>
      </p:sp>
    </p:spTree>
    <p:extLst>
      <p:ext uri="{BB962C8B-B14F-4D97-AF65-F5344CB8AC3E}">
        <p14:creationId xmlns:p14="http://schemas.microsoft.com/office/powerpoint/2010/main" val="381961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99FA3-FBBF-45F3-97F8-684FB950D92E}"/>
              </a:ext>
            </a:extLst>
          </p:cNvPr>
          <p:cNvSpPr>
            <a:spLocks noGrp="1"/>
          </p:cNvSpPr>
          <p:nvPr>
            <p:ph type="title"/>
          </p:nvPr>
        </p:nvSpPr>
        <p:spPr>
          <a:xfrm>
            <a:off x="415633" y="119259"/>
            <a:ext cx="4170000" cy="1611066"/>
          </a:xfrm>
        </p:spPr>
        <p:txBody>
          <a:bodyPr/>
          <a:lstStyle/>
          <a:p>
            <a:pPr algn="ctr"/>
            <a:r>
              <a:rPr lang="en-IN" sz="4800" b="1" dirty="0"/>
              <a:t>PREDICTIVE ANALYTICS</a:t>
            </a:r>
            <a:endParaRPr lang="en-IN" sz="4800" dirty="0"/>
          </a:p>
        </p:txBody>
      </p:sp>
      <p:sp>
        <p:nvSpPr>
          <p:cNvPr id="5" name="Text Placeholder 4">
            <a:extLst>
              <a:ext uri="{FF2B5EF4-FFF2-40B4-BE49-F238E27FC236}">
                <a16:creationId xmlns:a16="http://schemas.microsoft.com/office/drawing/2014/main" id="{1C96B39A-9D25-4344-B35C-042C00F176CC}"/>
              </a:ext>
            </a:extLst>
          </p:cNvPr>
          <p:cNvSpPr>
            <a:spLocks noGrp="1"/>
          </p:cNvSpPr>
          <p:nvPr>
            <p:ph type="body" idx="1"/>
          </p:nvPr>
        </p:nvSpPr>
        <p:spPr>
          <a:xfrm>
            <a:off x="415600" y="2124222"/>
            <a:ext cx="4522160" cy="4572000"/>
          </a:xfrm>
        </p:spPr>
        <p:txBody>
          <a:bodyPr/>
          <a:lstStyle/>
          <a:p>
            <a:pPr marL="194729" indent="0">
              <a:buNone/>
            </a:pPr>
            <a:endParaRPr lang="en-IN" sz="1600" b="1" dirty="0">
              <a:solidFill>
                <a:schemeClr val="bg1"/>
              </a:solidFill>
            </a:endParaRPr>
          </a:p>
          <a:p>
            <a:pPr marL="194729" indent="0">
              <a:buNone/>
            </a:pPr>
            <a:r>
              <a:rPr lang="en-IN" sz="1600" b="1" dirty="0">
                <a:solidFill>
                  <a:schemeClr val="bg1"/>
                </a:solidFill>
              </a:rPr>
              <a:t>USAGE-</a:t>
            </a:r>
          </a:p>
          <a:p>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Supervised learning can be useful for organizations which consist of availability of a historical data set with known fraudulent transactions.</a:t>
            </a: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 The analytical models built can thus only detect fraud patterns as they occurred in the past</a:t>
            </a:r>
          </a:p>
        </p:txBody>
      </p:sp>
      <p:graphicFrame>
        <p:nvGraphicFramePr>
          <p:cNvPr id="6" name="Diagram 5">
            <a:extLst>
              <a:ext uri="{FF2B5EF4-FFF2-40B4-BE49-F238E27FC236}">
                <a16:creationId xmlns:a16="http://schemas.microsoft.com/office/drawing/2014/main" id="{2F5085D2-74D3-4A6A-A453-8D296EB2D113}"/>
              </a:ext>
            </a:extLst>
          </p:cNvPr>
          <p:cNvGraphicFramePr/>
          <p:nvPr>
            <p:extLst>
              <p:ext uri="{D42A27DB-BD31-4B8C-83A1-F6EECF244321}">
                <p14:modId xmlns:p14="http://schemas.microsoft.com/office/powerpoint/2010/main" val="238005754"/>
              </p:ext>
            </p:extLst>
          </p:nvPr>
        </p:nvGraphicFramePr>
        <p:xfrm>
          <a:off x="5118599" y="3518966"/>
          <a:ext cx="6879101" cy="1875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C4ED3E5-DC98-46DA-BA7A-2687767DC4B8}"/>
              </a:ext>
            </a:extLst>
          </p:cNvPr>
          <p:cNvSpPr txBox="1"/>
          <p:nvPr/>
        </p:nvSpPr>
        <p:spPr>
          <a:xfrm>
            <a:off x="5324168" y="1081624"/>
            <a:ext cx="6651523" cy="1569660"/>
          </a:xfrm>
          <a:prstGeom prst="rect">
            <a:avLst/>
          </a:prstGeom>
          <a:noFill/>
        </p:spPr>
        <p:txBody>
          <a:bodyPr wrap="square" rtlCol="0">
            <a:spAutoFit/>
          </a:bodyPr>
          <a:lstStyle/>
          <a:p>
            <a:pPr algn="just"/>
            <a:r>
              <a:rPr lang="en-IN" sz="2400" dirty="0"/>
              <a:t>In predictive analytics, the aim is to build an analytical model predicting a target measure of interest.</a:t>
            </a:r>
          </a:p>
          <a:p>
            <a:pPr algn="just"/>
            <a:endParaRPr lang="en-IN" sz="2400" dirty="0"/>
          </a:p>
        </p:txBody>
      </p:sp>
    </p:spTree>
    <p:extLst>
      <p:ext uri="{BB962C8B-B14F-4D97-AF65-F5344CB8AC3E}">
        <p14:creationId xmlns:p14="http://schemas.microsoft.com/office/powerpoint/2010/main" val="177127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9411" y="490042"/>
            <a:ext cx="11361528" cy="831600"/>
          </a:xfrm>
          <a:prstGeom prst="rect">
            <a:avLst/>
          </a:prstGeom>
        </p:spPr>
        <p:txBody>
          <a:bodyPr spcFirstLastPara="1" wrap="square" lIns="121900" tIns="121900" rIns="121900" bIns="121900" anchor="t" anchorCtr="0">
            <a:noAutofit/>
          </a:bodyPr>
          <a:lstStyle/>
          <a:p>
            <a:pPr lvl="0" algn="ctr"/>
            <a:r>
              <a:rPr lang="en-IN" sz="4400" b="1" dirty="0"/>
              <a:t>Social Analysis</a:t>
            </a:r>
            <a:endParaRPr sz="4400" b="1" dirty="0"/>
          </a:p>
        </p:txBody>
      </p:sp>
      <p:pic>
        <p:nvPicPr>
          <p:cNvPr id="3" name="Picture 2">
            <a:extLst>
              <a:ext uri="{FF2B5EF4-FFF2-40B4-BE49-F238E27FC236}">
                <a16:creationId xmlns:a16="http://schemas.microsoft.com/office/drawing/2014/main" id="{866E323D-11FF-4364-A95B-4744A6814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077" y="1855711"/>
            <a:ext cx="9083845" cy="4896192"/>
          </a:xfrm>
          <a:prstGeom prst="rect">
            <a:avLst/>
          </a:prstGeom>
        </p:spPr>
      </p:pic>
    </p:spTree>
    <p:extLst>
      <p:ext uri="{BB962C8B-B14F-4D97-AF65-F5344CB8AC3E}">
        <p14:creationId xmlns:p14="http://schemas.microsoft.com/office/powerpoint/2010/main" val="373999631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905</Words>
  <Application>Microsoft Office PowerPoint</Application>
  <PresentationFormat>Widescreen</PresentationFormat>
  <Paragraphs>117</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Merriweather</vt:lpstr>
      <vt:lpstr>Roboto</vt:lpstr>
      <vt:lpstr>Times New Roman</vt:lpstr>
      <vt:lpstr>Wingdings</vt:lpstr>
      <vt:lpstr>Paradigm</vt:lpstr>
      <vt:lpstr>BUSINESS ANALYTICS DS422</vt:lpstr>
      <vt:lpstr>TEAM DETAILS</vt:lpstr>
      <vt:lpstr>WHAT IS FRAUD ? </vt:lpstr>
      <vt:lpstr>INTRODUCTION TO ANALYTICS IN FRAUD</vt:lpstr>
      <vt:lpstr>KEY CHARACTERISTICS OF SUCCESSFUL FRAUD  ANALYTICS MODEL</vt:lpstr>
      <vt:lpstr>FRAUD ANALYTICS PROCESS MODEL</vt:lpstr>
      <vt:lpstr>DESCRIPTIVE ANALYTICS</vt:lpstr>
      <vt:lpstr>PREDICTIVE ANALYTICS</vt:lpstr>
      <vt:lpstr>Social Analysis</vt:lpstr>
      <vt:lpstr>SCHEME : LAUNDROMATS AND SWISS BANK  </vt:lpstr>
      <vt:lpstr>END OF THE CRIME LORD </vt:lpstr>
      <vt:lpstr>How to Detect Fraud ?</vt:lpstr>
      <vt:lpstr>Fraud Detection in Real Life </vt:lpstr>
      <vt:lpstr>CASE STUDY 2 : SHELL COMPANIES</vt:lpstr>
      <vt:lpstr>TECHNOLOGIES USED</vt:lpstr>
      <vt:lpstr>EXAMPLES</vt:lpstr>
      <vt:lpstr>EXAMPLE: CENTURY COMMUNICATION GROUP</vt:lpstr>
      <vt:lpstr>METHOD OF DETECTING FRAUD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1 : ANALYSIS VISUALIZATION</dc:title>
  <dc:creator>Rishabh kandoi</dc:creator>
  <cp:lastModifiedBy>Rishabh kandoi</cp:lastModifiedBy>
  <cp:revision>63</cp:revision>
  <dcterms:created xsi:type="dcterms:W3CDTF">2018-11-27T13:01:41Z</dcterms:created>
  <dcterms:modified xsi:type="dcterms:W3CDTF">2018-12-10T10:46:11Z</dcterms:modified>
</cp:coreProperties>
</file>