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07048-ECC7-4B55-9D12-55D381CA8FB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4FCC-61BC-4D06-BD9C-41238B8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Round-tripping is sending money to tax havens abroad in the guise of payments for fake imports through shell companies and bringing back that money, showing it as “foreign investment”.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54FCC-61BC-4D06-BD9C-41238B8DC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465E-F1CB-43F6-8069-F4984553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AC2D-B460-4505-8A19-7E4D9CE72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2209-B254-446F-832D-D4A30623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D2A0-E242-4009-9686-0E74BC3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45BE-B43D-436A-9BA3-3CB7443D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A0D1-566B-41BD-BC69-41D0BCFC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F631-2269-4DA1-86C0-C2788707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EA79-7893-44DA-B853-4F46F33E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85A4-4213-4DE9-82EF-54B166D0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699E-DEDC-4431-B42E-42A4AEC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EAC8D-349B-466B-A91D-1F9B9288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A90E2-E07D-450B-8DEE-7B2AFD71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7189-4BB3-4917-AD53-9CED3DBD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1A2D-DF2D-482E-ABAD-2A34662C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0794-C6B6-438C-B35E-524B13B3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5469-388E-4151-9705-16DEBAB9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4058-75E7-4DE5-92BD-ED13568D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72D2-AADD-4D9B-9C38-DA282996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F11A-AB15-441D-97BB-B9325C5A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32D4-4BDE-42F1-9801-43FF53A4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5BAF-C718-4434-9DC3-C9BF7F30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D97F-E266-4FC4-B157-050EF6AE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9E43-79FA-4C23-BFB7-CD3B3003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DD40-AC44-4318-BF00-5EC46470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2E60-43D3-4695-8126-D7DE9A2C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E334-93E6-4D7B-B9DE-7BA18EE7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4C01-669A-45A7-91AC-437B11129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123B-160B-4613-A579-AB38681B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4D63E-5C3D-44D2-8383-EFACCD97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DDB3-4D60-4C30-9C78-3F735BFC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DD42-0B32-4B35-9C54-033A1753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FAEC-FB57-483C-8D7E-C54A2843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4B37C-A538-4015-B34C-6EE43B21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D2865-B826-4EAF-9167-51A22C29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F15F-CE08-4EDC-96DB-526C8207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1866B-02A1-4C2D-9B5B-466BE718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90759-C1B3-44E8-94C8-EB3FAE18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122DE-CCDB-4245-A01A-F5E732CA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5D8C6-DF57-4D2C-B1EC-E12A412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9DF4-EFA6-443F-BBD9-E97F99DB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E1B6F-3AB5-4B75-98E2-7A8D83DC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F2498-4886-47DF-8DB3-2C6866DD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8CAE-EB20-4482-9805-B406F0A0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0C960-4A3E-4CFA-B55A-DAC159E5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A0FD6-0F87-402C-ABB6-FDFA4625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1442F-3932-4777-BBB6-5FC57D17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4F7F-B9FB-42A0-A1A3-2EF18523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09A8-854F-48BF-9BC6-F4A9D80E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4B930-370A-4A37-8405-8598615F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4DCD2-96AF-4F29-8109-F503D681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D5AA-566C-4160-BB5C-CF62EDD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2202-9517-478E-8709-9CF2DCF5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8229-D830-434B-9DC0-222F86A2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EC798-5FF2-4AE8-A1DE-00ABD0558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CE736-60E7-47F8-B981-A63F92472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F1A1-0A42-42A9-B862-4616A866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2DC72-4934-45EF-88E8-4D5648A1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C3B2-CA17-48C6-8CAF-48038D21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A6E79-30A0-4A9B-98C1-025E1F5D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A08C-77ED-454B-A2D6-A1AC9464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9B5D-4FA6-407D-926C-178906E27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1BC1-4BE2-44F8-8313-A7487775508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ABC5-A671-4333-A4F1-204F6269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8087-5AA5-4B2C-B45F-20A3D052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595C-EBB2-4DDC-8DF3-03F485463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DA5DC-FAA3-4CAE-ABAF-9D0EA061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shell companies used 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F977A9-E3E8-4838-A02F-6B619FEA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companies are used as</a:t>
            </a:r>
          </a:p>
          <a:p>
            <a:pPr lvl="1"/>
            <a:r>
              <a:rPr lang="en-US" dirty="0"/>
              <a:t>Creating fake invoices</a:t>
            </a:r>
          </a:p>
          <a:p>
            <a:pPr lvl="1"/>
            <a:r>
              <a:rPr lang="en-US" dirty="0"/>
              <a:t>Round-tripping</a:t>
            </a:r>
          </a:p>
          <a:p>
            <a:pPr lvl="1"/>
            <a:r>
              <a:rPr lang="en-US" dirty="0"/>
              <a:t>Generate black money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4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D880-132A-4B6E-8852-2546E7BC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7E5D8-50E7-452E-9955-906CA90B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70338"/>
            <a:ext cx="7297616" cy="6682154"/>
          </a:xfrm>
        </p:spPr>
      </p:pic>
    </p:spTree>
    <p:extLst>
      <p:ext uri="{BB962C8B-B14F-4D97-AF65-F5344CB8AC3E}">
        <p14:creationId xmlns:p14="http://schemas.microsoft.com/office/powerpoint/2010/main" val="248790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199E-BE19-491A-866D-2B051335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Century Communication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F9A6-B69C-480D-ADA4-7F9037E8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used to run Mahua Channel [A Bhojpuri </a:t>
            </a:r>
            <a:r>
              <a:rPr lang="en-US"/>
              <a:t>TV channel]</a:t>
            </a:r>
            <a:endParaRPr lang="en-US" dirty="0"/>
          </a:p>
          <a:p>
            <a:r>
              <a:rPr lang="en-US" dirty="0"/>
              <a:t>Committed fraud to the tune of Rs 3,000 crore </a:t>
            </a:r>
          </a:p>
          <a:p>
            <a:r>
              <a:rPr lang="en-US" dirty="0"/>
              <a:t>It used over 98 shell companies to allegedly divert bank loans for setting up digital studios in Noida, Mumbai, Kolkata and other locations.</a:t>
            </a:r>
          </a:p>
          <a:p>
            <a:r>
              <a:rPr lang="en-US" dirty="0"/>
              <a:t>Divert funds by showing fake equity infusion of about Rs 802 crore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1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168A-DAAF-4020-9354-B42BC8FC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EB9-723C-4179-8077-CC01E88D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funds worth Rs 2,600 crore involving a consortium of 26 banks.</a:t>
            </a:r>
          </a:p>
          <a:p>
            <a:r>
              <a:rPr lang="en-US" dirty="0"/>
              <a:t>Collateralized foreign bank guarantees issued by Indian banks in favor of foreign aggregators.</a:t>
            </a:r>
          </a:p>
          <a:p>
            <a:r>
              <a:rPr lang="en-US" dirty="0"/>
              <a:t>Accused of increasing its paid-up capital to Rs 500 crore by round-tripping and routing bank funds to the extent of Rs 460 crore through six shell companies.</a:t>
            </a:r>
          </a:p>
        </p:txBody>
      </p:sp>
    </p:spTree>
    <p:extLst>
      <p:ext uri="{BB962C8B-B14F-4D97-AF65-F5344CB8AC3E}">
        <p14:creationId xmlns:p14="http://schemas.microsoft.com/office/powerpoint/2010/main" val="405540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7FAD-C302-4827-872B-326EC8E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CBI and we can detect fraud?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BA05-07EA-4907-BFFF-EEFDD1BB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significant transactions  Trend Analysis </a:t>
            </a:r>
          </a:p>
          <a:p>
            <a:r>
              <a:rPr lang="en-US" dirty="0"/>
              <a:t>Unusual debits/credits in accounts </a:t>
            </a:r>
          </a:p>
          <a:p>
            <a:r>
              <a:rPr lang="en-US" dirty="0"/>
              <a:t>False credits, with corresponding debits, from/to dummy accounts, etc. </a:t>
            </a:r>
          </a:p>
          <a:p>
            <a:r>
              <a:rPr lang="en-US" dirty="0"/>
              <a:t>Ratio Analysis </a:t>
            </a:r>
          </a:p>
          <a:p>
            <a:r>
              <a:rPr lang="en-US" dirty="0"/>
              <a:t>Abnormal numbers / data </a:t>
            </a:r>
          </a:p>
          <a:p>
            <a:r>
              <a:rPr lang="en-US" dirty="0"/>
              <a:t>Historical Comparisons </a:t>
            </a:r>
          </a:p>
          <a:p>
            <a:r>
              <a:rPr lang="en-US" dirty="0"/>
              <a:t>Investigator’s Intuition &amp; Common Sense</a:t>
            </a:r>
          </a:p>
        </p:txBody>
      </p:sp>
    </p:spTree>
    <p:extLst>
      <p:ext uri="{BB962C8B-B14F-4D97-AF65-F5344CB8AC3E}">
        <p14:creationId xmlns:p14="http://schemas.microsoft.com/office/powerpoint/2010/main" val="151686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182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are shell companies used as?</vt:lpstr>
      <vt:lpstr>PowerPoint Presentation</vt:lpstr>
      <vt:lpstr>Century Communication Group</vt:lpstr>
      <vt:lpstr>Zoom Developers</vt:lpstr>
      <vt:lpstr>How CBI and we can detect fraud?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CBI probe</dc:title>
  <dc:creator>Sangamesh Kotalwar</dc:creator>
  <cp:lastModifiedBy>Sangamesh Kotalwar</cp:lastModifiedBy>
  <cp:revision>7</cp:revision>
  <dcterms:created xsi:type="dcterms:W3CDTF">2018-12-08T15:06:24Z</dcterms:created>
  <dcterms:modified xsi:type="dcterms:W3CDTF">2018-12-08T15:36:57Z</dcterms:modified>
</cp:coreProperties>
</file>