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B1CFB28-13AF-41D4-ADB4-BE60CB4ABD7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0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2549F-CCB4-459D-8B3A-38051300CB8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340687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894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625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664542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75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100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227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01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363590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2549F-CCB4-459D-8B3A-38051300CB83}"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CFB28-13AF-41D4-ADB4-BE60CB4ABD7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43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2549F-CCB4-459D-8B3A-38051300CB8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159825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2549F-CCB4-459D-8B3A-38051300CB83}"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CFB28-13AF-41D4-ADB4-BE60CB4ABD7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4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2549F-CCB4-459D-8B3A-38051300CB83}"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CFB28-13AF-41D4-ADB4-BE60CB4ABD7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583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2549F-CCB4-459D-8B3A-38051300CB83}"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284087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2549F-CCB4-459D-8B3A-38051300CB8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FB28-13AF-41D4-ADB4-BE60CB4ABD7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34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2549F-CCB4-459D-8B3A-38051300CB83}"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CFB28-13AF-41D4-ADB4-BE60CB4ABD7E}" type="slidenum">
              <a:rPr lang="en-US" smtClean="0"/>
              <a:t>‹#›</a:t>
            </a:fld>
            <a:endParaRPr lang="en-US"/>
          </a:p>
        </p:txBody>
      </p:sp>
    </p:spTree>
    <p:extLst>
      <p:ext uri="{BB962C8B-B14F-4D97-AF65-F5344CB8AC3E}">
        <p14:creationId xmlns:p14="http://schemas.microsoft.com/office/powerpoint/2010/main" val="40796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2549F-CCB4-459D-8B3A-38051300CB83}" type="datetimeFigureOut">
              <a:rPr lang="en-US" smtClean="0"/>
              <a:t>10/8/2022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1CFB28-13AF-41D4-ADB4-BE60CB4ABD7E}" type="slidenum">
              <a:rPr lang="en-US" smtClean="0"/>
              <a:t>‹#›</a:t>
            </a:fld>
            <a:endParaRPr lang="en-US"/>
          </a:p>
        </p:txBody>
      </p:sp>
    </p:spTree>
    <p:extLst>
      <p:ext uri="{BB962C8B-B14F-4D97-AF65-F5344CB8AC3E}">
        <p14:creationId xmlns:p14="http://schemas.microsoft.com/office/powerpoint/2010/main" val="1302651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8409-68D7-42EA-5B0F-81DCB371555B}"/>
              </a:ext>
            </a:extLst>
          </p:cNvPr>
          <p:cNvSpPr>
            <a:spLocks noGrp="1"/>
          </p:cNvSpPr>
          <p:nvPr>
            <p:ph type="ctrTitle"/>
          </p:nvPr>
        </p:nvSpPr>
        <p:spPr>
          <a:xfrm>
            <a:off x="2688164" y="1500990"/>
            <a:ext cx="6815669" cy="1515533"/>
          </a:xfrm>
        </p:spPr>
        <p:txBody>
          <a:bodyPr/>
          <a:lstStyle/>
          <a:p>
            <a:r>
              <a:rPr lang="en-US" dirty="0">
                <a:latin typeface="Times New Roman" panose="02020603050405020304" pitchFamily="18" charset="0"/>
                <a:cs typeface="Times New Roman" panose="02020603050405020304" pitchFamily="18" charset="0"/>
              </a:rPr>
              <a:t>Fast</a:t>
            </a:r>
            <a:r>
              <a:rPr lang="en-US" dirty="0"/>
              <a:t> N Fresh</a:t>
            </a:r>
          </a:p>
        </p:txBody>
      </p:sp>
      <p:sp>
        <p:nvSpPr>
          <p:cNvPr id="3" name="Subtitle 2">
            <a:extLst>
              <a:ext uri="{FF2B5EF4-FFF2-40B4-BE49-F238E27FC236}">
                <a16:creationId xmlns:a16="http://schemas.microsoft.com/office/drawing/2014/main" id="{B5508AF5-3120-EB3C-88B6-91E96A60F053}"/>
              </a:ext>
            </a:extLst>
          </p:cNvPr>
          <p:cNvSpPr>
            <a:spLocks noGrp="1"/>
          </p:cNvSpPr>
          <p:nvPr>
            <p:ph type="subTitle" idx="1"/>
          </p:nvPr>
        </p:nvSpPr>
        <p:spPr>
          <a:xfrm>
            <a:off x="2539014" y="3847803"/>
            <a:ext cx="7304862" cy="1334205"/>
          </a:xfrm>
        </p:spPr>
        <p:txBody>
          <a:bodyPr>
            <a:normAutofit fontScale="92500" lnSpcReduction="10000"/>
          </a:bodyPr>
          <a:lstStyle/>
          <a:p>
            <a:r>
              <a:rPr lang="en-US" sz="2200" dirty="0">
                <a:solidFill>
                  <a:schemeClr val="tx1"/>
                </a:solidFill>
                <a:latin typeface="Bookman Old Style" panose="02050604050505020204" pitchFamily="18" charset="0"/>
              </a:rPr>
              <a:t> MADSE21.1F-003               C. O. JAYAWARDANA </a:t>
            </a:r>
          </a:p>
          <a:p>
            <a:r>
              <a:rPr lang="en-US" sz="2200" dirty="0">
                <a:solidFill>
                  <a:schemeClr val="tx1"/>
                </a:solidFill>
                <a:latin typeface="Bookman Old Style" panose="02050604050505020204" pitchFamily="18" charset="0"/>
              </a:rPr>
              <a:t>MADSE21.1F-029                             A. A. NIZAR    </a:t>
            </a:r>
          </a:p>
          <a:p>
            <a:r>
              <a:rPr lang="en-US" sz="2200" dirty="0">
                <a:solidFill>
                  <a:schemeClr val="tx1"/>
                </a:solidFill>
                <a:latin typeface="Bookman Old Style" panose="02050604050505020204" pitchFamily="18" charset="0"/>
              </a:rPr>
              <a:t>MADSE21.1F-038                      K. F. RISHADHA    </a:t>
            </a:r>
          </a:p>
          <a:p>
            <a:endParaRPr lang="en-US" dirty="0"/>
          </a:p>
        </p:txBody>
      </p:sp>
    </p:spTree>
    <p:extLst>
      <p:ext uri="{BB962C8B-B14F-4D97-AF65-F5344CB8AC3E}">
        <p14:creationId xmlns:p14="http://schemas.microsoft.com/office/powerpoint/2010/main" val="163428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2156F-1F50-2126-F240-4BFA5259AF91}"/>
              </a:ext>
            </a:extLst>
          </p:cNvPr>
          <p:cNvSpPr>
            <a:spLocks noGrp="1"/>
          </p:cNvSpPr>
          <p:nvPr>
            <p:ph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main objective of the project on Grocery Management System is to provide the customers the complete opportunity to buy all the food essentials they need from one place (Online) without traveling.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service acts as a standalone application and embedded commerce service that streamlines the buyer’s experience.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Further, the application would be supportive to eliminate human errors.</a:t>
            </a:r>
            <a:endParaRPr lang="en-US" dirty="0"/>
          </a:p>
        </p:txBody>
      </p:sp>
      <p:sp>
        <p:nvSpPr>
          <p:cNvPr id="4" name="Title 1">
            <a:extLst>
              <a:ext uri="{FF2B5EF4-FFF2-40B4-BE49-F238E27FC236}">
                <a16:creationId xmlns:a16="http://schemas.microsoft.com/office/drawing/2014/main" id="{BB00D467-6929-25BD-2C6F-967C3EA9FA03}"/>
              </a:ext>
            </a:extLst>
          </p:cNvPr>
          <p:cNvSpPr>
            <a:spLocks noGrp="1"/>
          </p:cNvSpPr>
          <p:nvPr>
            <p:ph type="title"/>
          </p:nvPr>
        </p:nvSpPr>
        <p:spPr>
          <a:xfrm>
            <a:off x="1295400" y="982663"/>
            <a:ext cx="9601200" cy="1303337"/>
          </a:xfrm>
        </p:spPr>
        <p:txBody>
          <a:bodyPr/>
          <a:lstStyle/>
          <a:p>
            <a:r>
              <a:rPr lang="en-US" dirty="0">
                <a:latin typeface="Comic Sans MS" panose="030F0702030302020204" pitchFamily="66" charset="0"/>
              </a:rPr>
              <a:t>Introduction</a:t>
            </a:r>
          </a:p>
        </p:txBody>
      </p:sp>
    </p:spTree>
    <p:extLst>
      <p:ext uri="{BB962C8B-B14F-4D97-AF65-F5344CB8AC3E}">
        <p14:creationId xmlns:p14="http://schemas.microsoft.com/office/powerpoint/2010/main" val="113323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AC95-A5D6-1EDA-23B7-596A8035EF46}"/>
              </a:ext>
            </a:extLst>
          </p:cNvPr>
          <p:cNvSpPr>
            <a:spLocks noGrp="1"/>
          </p:cNvSpPr>
          <p:nvPr>
            <p:ph type="title"/>
          </p:nvPr>
        </p:nvSpPr>
        <p:spPr/>
        <p:txBody>
          <a:bodyPr/>
          <a:lstStyle/>
          <a:p>
            <a:r>
              <a:rPr lang="en-US" dirty="0">
                <a:latin typeface="Comic Sans MS" panose="030F0702030302020204" pitchFamily="66" charset="0"/>
              </a:rPr>
              <a:t>Have an All in One Experience!</a:t>
            </a:r>
            <a:endParaRPr lang="en-US" dirty="0"/>
          </a:p>
        </p:txBody>
      </p:sp>
      <p:pic>
        <p:nvPicPr>
          <p:cNvPr id="4" name="Content Placeholder 9">
            <a:extLst>
              <a:ext uri="{FF2B5EF4-FFF2-40B4-BE49-F238E27FC236}">
                <a16:creationId xmlns:a16="http://schemas.microsoft.com/office/drawing/2014/main" id="{F2C89382-5194-9E9F-12EF-D2D081411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520" y="3126217"/>
            <a:ext cx="2978672" cy="2185213"/>
          </a:xfrm>
        </p:spPr>
      </p:pic>
      <p:sp>
        <p:nvSpPr>
          <p:cNvPr id="6" name="TextBox 5">
            <a:extLst>
              <a:ext uri="{FF2B5EF4-FFF2-40B4-BE49-F238E27FC236}">
                <a16:creationId xmlns:a16="http://schemas.microsoft.com/office/drawing/2014/main" id="{42EACE3E-8623-E846-D027-AA204F1D72ED}"/>
              </a:ext>
            </a:extLst>
          </p:cNvPr>
          <p:cNvSpPr txBox="1"/>
          <p:nvPr/>
        </p:nvSpPr>
        <p:spPr>
          <a:xfrm>
            <a:off x="6096000" y="3155070"/>
            <a:ext cx="3635406" cy="2185214"/>
          </a:xfrm>
          <a:prstGeom prst="rect">
            <a:avLst/>
          </a:prstGeom>
          <a:noFill/>
        </p:spPr>
        <p:txBody>
          <a:bodyPr wrap="square">
            <a:spAutoFit/>
          </a:bodyPr>
          <a:lstStyle/>
          <a:p>
            <a:pPr marL="342900" indent="-342900">
              <a:buFont typeface="Wingdings" panose="05000000000000000000" pitchFamily="2" charset="2"/>
              <a:buChar char="§"/>
            </a:pPr>
            <a:r>
              <a:rPr lang="en-US" sz="2800" dirty="0"/>
              <a:t>Fruits</a:t>
            </a:r>
          </a:p>
          <a:p>
            <a:pPr marL="342900" indent="-342900">
              <a:buFont typeface="Wingdings" panose="05000000000000000000" pitchFamily="2" charset="2"/>
              <a:buChar char="§"/>
            </a:pPr>
            <a:r>
              <a:rPr lang="en-US" sz="2800" dirty="0"/>
              <a:t>Vegetables</a:t>
            </a:r>
          </a:p>
          <a:p>
            <a:pPr marL="342900" indent="-342900">
              <a:buFont typeface="Wingdings" panose="05000000000000000000" pitchFamily="2" charset="2"/>
              <a:buChar char="§"/>
            </a:pPr>
            <a:r>
              <a:rPr lang="en-US" sz="2800" dirty="0"/>
              <a:t>Snacks</a:t>
            </a:r>
          </a:p>
          <a:p>
            <a:pPr marL="342900" indent="-342900">
              <a:buFont typeface="Wingdings" panose="05000000000000000000" pitchFamily="2" charset="2"/>
              <a:buChar char="§"/>
            </a:pPr>
            <a:r>
              <a:rPr lang="en-US" sz="2800" dirty="0"/>
              <a:t>Meat</a:t>
            </a:r>
          </a:p>
          <a:p>
            <a:endParaRPr lang="en-US" sz="2400" dirty="0"/>
          </a:p>
        </p:txBody>
      </p:sp>
    </p:spTree>
    <p:extLst>
      <p:ext uri="{BB962C8B-B14F-4D97-AF65-F5344CB8AC3E}">
        <p14:creationId xmlns:p14="http://schemas.microsoft.com/office/powerpoint/2010/main" val="36746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AC50-45D3-D673-1186-68D51C347834}"/>
              </a:ext>
            </a:extLst>
          </p:cNvPr>
          <p:cNvSpPr>
            <a:spLocks noGrp="1"/>
          </p:cNvSpPr>
          <p:nvPr>
            <p:ph type="title"/>
          </p:nvPr>
        </p:nvSpPr>
        <p:spPr/>
        <p:txBody>
          <a:bodyPr/>
          <a:lstStyle/>
          <a:p>
            <a:r>
              <a:rPr lang="en-US" dirty="0">
                <a:latin typeface="Comic Sans MS" panose="030F0702030302020204" pitchFamily="66" charset="0"/>
              </a:rPr>
              <a:t>Advantages</a:t>
            </a:r>
            <a:endParaRPr lang="en-US" dirty="0"/>
          </a:p>
        </p:txBody>
      </p:sp>
      <p:sp>
        <p:nvSpPr>
          <p:cNvPr id="3" name="Content Placeholder 2">
            <a:extLst>
              <a:ext uri="{FF2B5EF4-FFF2-40B4-BE49-F238E27FC236}">
                <a16:creationId xmlns:a16="http://schemas.microsoft.com/office/drawing/2014/main" id="{9420EF42-F8D3-1E38-3D0E-259CD2D84015}"/>
              </a:ext>
            </a:extLst>
          </p:cNvPr>
          <p:cNvSpPr>
            <a:spLocks noGrp="1"/>
          </p:cNvSpPr>
          <p:nvPr>
            <p:ph idx="1"/>
          </p:nvPr>
        </p:nvSpPr>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Reduces the manual work for managing payments, Inventory and Products and both the vendors and the buyers can interact easily to close successful deals.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automation will almost eliminate the need for staff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uite efficient in performing the processes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Also proved to be cost-effective.</a:t>
            </a:r>
            <a:endParaRPr lang="en-US" dirty="0"/>
          </a:p>
          <a:p>
            <a:pPr marL="0" indent="0">
              <a:buNone/>
            </a:pPr>
            <a:endParaRPr lang="en-US" dirty="0"/>
          </a:p>
        </p:txBody>
      </p:sp>
    </p:spTree>
    <p:extLst>
      <p:ext uri="{BB962C8B-B14F-4D97-AF65-F5344CB8AC3E}">
        <p14:creationId xmlns:p14="http://schemas.microsoft.com/office/powerpoint/2010/main" val="390173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656BB1-F5AF-E6F1-E72E-C2BCDEF5A84F}"/>
              </a:ext>
            </a:extLst>
          </p:cNvPr>
          <p:cNvSpPr>
            <a:spLocks noGrp="1"/>
          </p:cNvSpPr>
          <p:nvPr>
            <p:ph idx="1"/>
          </p:nvPr>
        </p:nvSpPr>
        <p:spPr>
          <a:xfrm>
            <a:off x="1268768" y="1526959"/>
            <a:ext cx="5584794" cy="2823099"/>
          </a:xfrm>
        </p:spPr>
        <p:txBody>
          <a:bodyPr>
            <a:normAutofit/>
          </a:bodyPr>
          <a:lstStyle/>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US" sz="7200" dirty="0">
                <a:solidFill>
                  <a:schemeClr val="tx1"/>
                </a:solidFill>
                <a:latin typeface="Times New Roman" panose="02020603050405020304" pitchFamily="18" charset="0"/>
                <a:cs typeface="Times New Roman" panose="02020603050405020304" pitchFamily="18" charset="0"/>
              </a:rPr>
              <a:t>   Thank you!</a:t>
            </a:r>
          </a:p>
        </p:txBody>
      </p:sp>
      <p:pic>
        <p:nvPicPr>
          <p:cNvPr id="5" name="Picture 4">
            <a:extLst>
              <a:ext uri="{FF2B5EF4-FFF2-40B4-BE49-F238E27FC236}">
                <a16:creationId xmlns:a16="http://schemas.microsoft.com/office/drawing/2014/main" id="{0844AF73-4748-1F84-A37D-FC1F2F415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87" y="2665522"/>
            <a:ext cx="2178821" cy="2019108"/>
          </a:xfrm>
          <a:prstGeom prst="rect">
            <a:avLst/>
          </a:prstGeom>
        </p:spPr>
      </p:pic>
    </p:spTree>
    <p:extLst>
      <p:ext uri="{BB962C8B-B14F-4D97-AF65-F5344CB8AC3E}">
        <p14:creationId xmlns:p14="http://schemas.microsoft.com/office/powerpoint/2010/main" val="32213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152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Bookman Old Style</vt:lpstr>
      <vt:lpstr>Comic Sans MS</vt:lpstr>
      <vt:lpstr>Garamond</vt:lpstr>
      <vt:lpstr>Times New Roman</vt:lpstr>
      <vt:lpstr>Wingdings</vt:lpstr>
      <vt:lpstr>Organic</vt:lpstr>
      <vt:lpstr>Fast N Fresh</vt:lpstr>
      <vt:lpstr>Introduction</vt:lpstr>
      <vt:lpstr>Have an All in One Experience!</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N Fresh</dc:title>
  <dc:creator>AFRA NIZAR</dc:creator>
  <cp:lastModifiedBy>AFRA NIZAR</cp:lastModifiedBy>
  <cp:revision>1</cp:revision>
  <dcterms:created xsi:type="dcterms:W3CDTF">2022-10-08T07:38:52Z</dcterms:created>
  <dcterms:modified xsi:type="dcterms:W3CDTF">2022-10-08T07:57:19Z</dcterms:modified>
</cp:coreProperties>
</file>