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3" r:id="rId3"/>
    <p:sldId id="257" r:id="rId4"/>
    <p:sldId id="258" r:id="rId5"/>
    <p:sldId id="264" r:id="rId6"/>
    <p:sldId id="259" r:id="rId7"/>
    <p:sldId id="260" r:id="rId8"/>
    <p:sldId id="267" r:id="rId9"/>
    <p:sldId id="268" r:id="rId10"/>
    <p:sldId id="269" r:id="rId11"/>
    <p:sldId id="261" r:id="rId12"/>
    <p:sldId id="265" r:id="rId13"/>
    <p:sldId id="262"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74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058801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673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e4504d0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e4504d0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607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742903b0f9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742903b0f9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264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742903b0f9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742903b0f9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685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742903b0f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742903b0f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00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742903b0f9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742903b0f9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20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742903b0f9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742903b0f9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560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742903b0f9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742903b0f9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970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742903b0f9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742903b0f9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592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742903b0f9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742903b0f9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140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e4504d0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e4504d0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126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e4504d0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e4504d0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00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e4504d0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e4504d0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449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1" y="2751163"/>
            <a:ext cx="587401"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1"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1"/>
            </a:lvl1pPr>
            <a:lvl2pPr lvl="1" algn="ctr">
              <a:spcBef>
                <a:spcPts val="0"/>
              </a:spcBef>
              <a:spcAft>
                <a:spcPts val="0"/>
              </a:spcAft>
              <a:buSzPts val="5400"/>
              <a:buNone/>
              <a:defRPr sz="5401"/>
            </a:lvl2pPr>
            <a:lvl3pPr lvl="2" algn="ctr">
              <a:spcBef>
                <a:spcPts val="0"/>
              </a:spcBef>
              <a:spcAft>
                <a:spcPts val="0"/>
              </a:spcAft>
              <a:buSzPts val="5400"/>
              <a:buNone/>
              <a:defRPr sz="5401"/>
            </a:lvl3pPr>
            <a:lvl4pPr lvl="3" algn="ctr">
              <a:spcBef>
                <a:spcPts val="0"/>
              </a:spcBef>
              <a:spcAft>
                <a:spcPts val="0"/>
              </a:spcAft>
              <a:buSzPts val="5400"/>
              <a:buNone/>
              <a:defRPr sz="5401"/>
            </a:lvl4pPr>
            <a:lvl5pPr lvl="4" algn="ctr">
              <a:spcBef>
                <a:spcPts val="0"/>
              </a:spcBef>
              <a:spcAft>
                <a:spcPts val="0"/>
              </a:spcAft>
              <a:buSzPts val="5400"/>
              <a:buNone/>
              <a:defRPr sz="5401"/>
            </a:lvl5pPr>
            <a:lvl6pPr lvl="5" algn="ctr">
              <a:spcBef>
                <a:spcPts val="0"/>
              </a:spcBef>
              <a:spcAft>
                <a:spcPts val="0"/>
              </a:spcAft>
              <a:buSzPts val="5400"/>
              <a:buNone/>
              <a:defRPr sz="5401"/>
            </a:lvl6pPr>
            <a:lvl7pPr lvl="6" algn="ctr">
              <a:spcBef>
                <a:spcPts val="0"/>
              </a:spcBef>
              <a:spcAft>
                <a:spcPts val="0"/>
              </a:spcAft>
              <a:buSzPts val="5400"/>
              <a:buNone/>
              <a:defRPr sz="5401"/>
            </a:lvl7pPr>
            <a:lvl8pPr lvl="7" algn="ctr">
              <a:spcBef>
                <a:spcPts val="0"/>
              </a:spcBef>
              <a:spcAft>
                <a:spcPts val="0"/>
              </a:spcAft>
              <a:buSzPts val="5400"/>
              <a:buNone/>
              <a:defRPr sz="5401"/>
            </a:lvl8pPr>
            <a:lvl9pPr lvl="8" algn="ctr">
              <a:spcBef>
                <a:spcPts val="0"/>
              </a:spcBef>
              <a:spcAft>
                <a:spcPts val="0"/>
              </a:spcAft>
              <a:buSzPts val="5400"/>
              <a:buNone/>
              <a:defRPr sz="5401"/>
            </a:lvl9pPr>
          </a:lstStyle>
          <a:p>
            <a:r>
              <a:rPr lang="en-US"/>
              <a:t>Click to edit Master title style</a:t>
            </a:r>
            <a:endParaRPr/>
          </a:p>
        </p:txBody>
      </p:sp>
      <p:sp>
        <p:nvSpPr>
          <p:cNvPr id="12" name="Google Shape;12;p2"/>
          <p:cNvSpPr txBox="1">
            <a:spLocks noGrp="1"/>
          </p:cNvSpPr>
          <p:nvPr>
            <p:ph type="subTitle" idx="1"/>
          </p:nvPr>
        </p:nvSpPr>
        <p:spPr>
          <a:xfrm>
            <a:off x="311700" y="3165823"/>
            <a:ext cx="8520601"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r>
              <a:rPr lang="en-US"/>
              <a:t>Click to edit Master subtitle style</a:t>
            </a:r>
            <a:endParaRPr/>
          </a:p>
        </p:txBody>
      </p:sp>
      <p:sp>
        <p:nvSpPr>
          <p:cNvPr id="13" name="Google Shape;13;p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1"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1">
                <a:solidFill>
                  <a:schemeClr val="dk1"/>
                </a:solidFill>
              </a:defRPr>
            </a:lvl1pPr>
            <a:lvl2pPr lvl="1" algn="ctr">
              <a:spcBef>
                <a:spcPts val="0"/>
              </a:spcBef>
              <a:spcAft>
                <a:spcPts val="0"/>
              </a:spcAft>
              <a:buClr>
                <a:schemeClr val="dk1"/>
              </a:buClr>
              <a:buSzPts val="11000"/>
              <a:buNone/>
              <a:defRPr sz="11001">
                <a:solidFill>
                  <a:schemeClr val="dk1"/>
                </a:solidFill>
              </a:defRPr>
            </a:lvl2pPr>
            <a:lvl3pPr lvl="2" algn="ctr">
              <a:spcBef>
                <a:spcPts val="0"/>
              </a:spcBef>
              <a:spcAft>
                <a:spcPts val="0"/>
              </a:spcAft>
              <a:buClr>
                <a:schemeClr val="dk1"/>
              </a:buClr>
              <a:buSzPts val="11000"/>
              <a:buNone/>
              <a:defRPr sz="11001">
                <a:solidFill>
                  <a:schemeClr val="dk1"/>
                </a:solidFill>
              </a:defRPr>
            </a:lvl3pPr>
            <a:lvl4pPr lvl="3" algn="ctr">
              <a:spcBef>
                <a:spcPts val="0"/>
              </a:spcBef>
              <a:spcAft>
                <a:spcPts val="0"/>
              </a:spcAft>
              <a:buClr>
                <a:schemeClr val="dk1"/>
              </a:buClr>
              <a:buSzPts val="11000"/>
              <a:buNone/>
              <a:defRPr sz="11001">
                <a:solidFill>
                  <a:schemeClr val="dk1"/>
                </a:solidFill>
              </a:defRPr>
            </a:lvl4pPr>
            <a:lvl5pPr lvl="4" algn="ctr">
              <a:spcBef>
                <a:spcPts val="0"/>
              </a:spcBef>
              <a:spcAft>
                <a:spcPts val="0"/>
              </a:spcAft>
              <a:buClr>
                <a:schemeClr val="dk1"/>
              </a:buClr>
              <a:buSzPts val="11000"/>
              <a:buNone/>
              <a:defRPr sz="11001">
                <a:solidFill>
                  <a:schemeClr val="dk1"/>
                </a:solidFill>
              </a:defRPr>
            </a:lvl5pPr>
            <a:lvl6pPr lvl="5" algn="ctr">
              <a:spcBef>
                <a:spcPts val="0"/>
              </a:spcBef>
              <a:spcAft>
                <a:spcPts val="0"/>
              </a:spcAft>
              <a:buClr>
                <a:schemeClr val="dk1"/>
              </a:buClr>
              <a:buSzPts val="11000"/>
              <a:buNone/>
              <a:defRPr sz="11001">
                <a:solidFill>
                  <a:schemeClr val="dk1"/>
                </a:solidFill>
              </a:defRPr>
            </a:lvl6pPr>
            <a:lvl7pPr lvl="6" algn="ctr">
              <a:spcBef>
                <a:spcPts val="0"/>
              </a:spcBef>
              <a:spcAft>
                <a:spcPts val="0"/>
              </a:spcAft>
              <a:buClr>
                <a:schemeClr val="dk1"/>
              </a:buClr>
              <a:buSzPts val="11000"/>
              <a:buNone/>
              <a:defRPr sz="11001">
                <a:solidFill>
                  <a:schemeClr val="dk1"/>
                </a:solidFill>
              </a:defRPr>
            </a:lvl7pPr>
            <a:lvl8pPr lvl="7" algn="ctr">
              <a:spcBef>
                <a:spcPts val="0"/>
              </a:spcBef>
              <a:spcAft>
                <a:spcPts val="0"/>
              </a:spcAft>
              <a:buClr>
                <a:schemeClr val="dk1"/>
              </a:buClr>
              <a:buSzPts val="11000"/>
              <a:buNone/>
              <a:defRPr sz="11001">
                <a:solidFill>
                  <a:schemeClr val="dk1"/>
                </a:solidFill>
              </a:defRPr>
            </a:lvl8pPr>
            <a:lvl9pPr lvl="8" algn="ctr">
              <a:spcBef>
                <a:spcPts val="0"/>
              </a:spcBef>
              <a:spcAft>
                <a:spcPts val="0"/>
              </a:spcAft>
              <a:buClr>
                <a:schemeClr val="dk1"/>
              </a:buClr>
              <a:buSzPts val="11000"/>
              <a:buNone/>
              <a:defRPr sz="11001">
                <a:solidFill>
                  <a:schemeClr val="dk1"/>
                </a:solidFill>
              </a:defRPr>
            </a:lvl9pPr>
          </a:lstStyle>
          <a:p>
            <a:r>
              <a:t>xx%</a:t>
            </a:r>
          </a:p>
        </p:txBody>
      </p:sp>
      <p:sp>
        <p:nvSpPr>
          <p:cNvPr id="48" name="Google Shape;48;p11"/>
          <p:cNvSpPr txBox="1">
            <a:spLocks noGrp="1"/>
          </p:cNvSpPr>
          <p:nvPr>
            <p:ph type="body" idx="1"/>
          </p:nvPr>
        </p:nvSpPr>
        <p:spPr>
          <a:xfrm>
            <a:off x="311700" y="3224250"/>
            <a:ext cx="8520601" cy="1071600"/>
          </a:xfrm>
          <a:prstGeom prst="rect">
            <a:avLst/>
          </a:prstGeom>
        </p:spPr>
        <p:txBody>
          <a:bodyPr spcFirstLastPara="1" wrap="square" lIns="91425" tIns="91425" rIns="91425" bIns="91425" anchor="t" anchorCtr="0">
            <a:normAutofit/>
          </a:bodyPr>
          <a:lstStyle>
            <a:lvl1pPr marL="457206" lvl="0" indent="-342904" algn="ctr">
              <a:spcBef>
                <a:spcPts val="0"/>
              </a:spcBef>
              <a:spcAft>
                <a:spcPts val="0"/>
              </a:spcAft>
              <a:buSzPts val="1800"/>
              <a:buChar char="●"/>
              <a:defRPr/>
            </a:lvl1pPr>
            <a:lvl2pPr marL="914411" lvl="1" indent="-317504" algn="ctr">
              <a:spcBef>
                <a:spcPts val="0"/>
              </a:spcBef>
              <a:spcAft>
                <a:spcPts val="0"/>
              </a:spcAft>
              <a:buSzPts val="1400"/>
              <a:buChar char="○"/>
              <a:defRPr/>
            </a:lvl2pPr>
            <a:lvl3pPr marL="1371617" lvl="2" indent="-317504" algn="ctr">
              <a:spcBef>
                <a:spcPts val="0"/>
              </a:spcBef>
              <a:spcAft>
                <a:spcPts val="0"/>
              </a:spcAft>
              <a:buSzPts val="1400"/>
              <a:buChar char="■"/>
              <a:defRPr/>
            </a:lvl3pPr>
            <a:lvl4pPr marL="1828823" lvl="3" indent="-317504" algn="ctr">
              <a:spcBef>
                <a:spcPts val="0"/>
              </a:spcBef>
              <a:spcAft>
                <a:spcPts val="0"/>
              </a:spcAft>
              <a:buSzPts val="1400"/>
              <a:buChar char="●"/>
              <a:defRPr/>
            </a:lvl4pPr>
            <a:lvl5pPr marL="2286029" lvl="4" indent="-317504" algn="ctr">
              <a:spcBef>
                <a:spcPts val="0"/>
              </a:spcBef>
              <a:spcAft>
                <a:spcPts val="0"/>
              </a:spcAft>
              <a:buSzPts val="1400"/>
              <a:buChar char="○"/>
              <a:defRPr/>
            </a:lvl5pPr>
            <a:lvl6pPr marL="2743234" lvl="5" indent="-317504" algn="ctr">
              <a:spcBef>
                <a:spcPts val="0"/>
              </a:spcBef>
              <a:spcAft>
                <a:spcPts val="0"/>
              </a:spcAft>
              <a:buSzPts val="1400"/>
              <a:buChar char="■"/>
              <a:defRPr/>
            </a:lvl6pPr>
            <a:lvl7pPr marL="3200440" lvl="6" indent="-317504" algn="ctr">
              <a:spcBef>
                <a:spcPts val="0"/>
              </a:spcBef>
              <a:spcAft>
                <a:spcPts val="0"/>
              </a:spcAft>
              <a:buSzPts val="1400"/>
              <a:buChar char="●"/>
              <a:defRPr/>
            </a:lvl7pPr>
            <a:lvl8pPr marL="3657646" lvl="7" indent="-317504" algn="ctr">
              <a:spcBef>
                <a:spcPts val="0"/>
              </a:spcBef>
              <a:spcAft>
                <a:spcPts val="0"/>
              </a:spcAft>
              <a:buSzPts val="1400"/>
              <a:buChar char="○"/>
              <a:defRPr/>
            </a:lvl8pPr>
            <a:lvl9pPr marL="4114851" lvl="8" indent="-317504" algn="ctr">
              <a:spcBef>
                <a:spcPts val="0"/>
              </a:spcBef>
              <a:spcAft>
                <a:spcPts val="0"/>
              </a:spcAft>
              <a:buSzPts val="1400"/>
              <a:buChar char="■"/>
              <a:defRPr/>
            </a:lvl9pPr>
          </a:lstStyle>
          <a:p>
            <a:pPr lvl="0"/>
            <a:r>
              <a:rPr lang="en-US"/>
              <a:t>Click to edit Master text styles</a:t>
            </a:r>
          </a:p>
        </p:txBody>
      </p:sp>
      <p:sp>
        <p:nvSpPr>
          <p:cNvPr id="49" name="Google Shape;49;p11"/>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1"/>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r>
              <a:rPr lang="en-US"/>
              <a:t>Click to edit Master title style</a:t>
            </a:r>
            <a:endParaRPr/>
          </a:p>
        </p:txBody>
      </p:sp>
      <p:sp>
        <p:nvSpPr>
          <p:cNvPr id="16" name="Google Shape;16;p3"/>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19" name="Google Shape;19;p4"/>
          <p:cNvSpPr txBox="1">
            <a:spLocks noGrp="1"/>
          </p:cNvSpPr>
          <p:nvPr>
            <p:ph type="body" idx="1"/>
          </p:nvPr>
        </p:nvSpPr>
        <p:spPr>
          <a:xfrm>
            <a:off x="311700" y="1152475"/>
            <a:ext cx="8520601" cy="3416400"/>
          </a:xfrm>
          <a:prstGeom prst="rect">
            <a:avLst/>
          </a:prstGeom>
        </p:spPr>
        <p:txBody>
          <a:bodyPr spcFirstLastPara="1" wrap="square" lIns="91425" tIns="91425" rIns="91425" bIns="91425" anchor="t" anchorCtr="0">
            <a:normAutofit/>
          </a:bodyPr>
          <a:lstStyle>
            <a:lvl1pPr marL="457206" lvl="0" indent="-342904">
              <a:spcBef>
                <a:spcPts val="0"/>
              </a:spcBef>
              <a:spcAft>
                <a:spcPts val="0"/>
              </a:spcAft>
              <a:buSzPts val="1800"/>
              <a:buChar char="●"/>
              <a:defRPr/>
            </a:lvl1pPr>
            <a:lvl2pPr marL="914411" lvl="1" indent="-317504">
              <a:spcBef>
                <a:spcPts val="0"/>
              </a:spcBef>
              <a:spcAft>
                <a:spcPts val="0"/>
              </a:spcAft>
              <a:buSzPts val="1400"/>
              <a:buChar char="○"/>
              <a:defRPr/>
            </a:lvl2pPr>
            <a:lvl3pPr marL="1371617" lvl="2" indent="-317504">
              <a:spcBef>
                <a:spcPts val="0"/>
              </a:spcBef>
              <a:spcAft>
                <a:spcPts val="0"/>
              </a:spcAft>
              <a:buSzPts val="1400"/>
              <a:buChar char="■"/>
              <a:defRPr/>
            </a:lvl3pPr>
            <a:lvl4pPr marL="1828823" lvl="3" indent="-317504">
              <a:spcBef>
                <a:spcPts val="0"/>
              </a:spcBef>
              <a:spcAft>
                <a:spcPts val="0"/>
              </a:spcAft>
              <a:buSzPts val="1400"/>
              <a:buChar char="●"/>
              <a:defRPr/>
            </a:lvl4pPr>
            <a:lvl5pPr marL="2286029" lvl="4" indent="-317504">
              <a:spcBef>
                <a:spcPts val="0"/>
              </a:spcBef>
              <a:spcAft>
                <a:spcPts val="0"/>
              </a:spcAft>
              <a:buSzPts val="1400"/>
              <a:buChar char="○"/>
              <a:defRPr/>
            </a:lvl5pPr>
            <a:lvl6pPr marL="2743234" lvl="5" indent="-317504">
              <a:spcBef>
                <a:spcPts val="0"/>
              </a:spcBef>
              <a:spcAft>
                <a:spcPts val="0"/>
              </a:spcAft>
              <a:buSzPts val="1400"/>
              <a:buChar char="■"/>
              <a:defRPr/>
            </a:lvl6pPr>
            <a:lvl7pPr marL="3200440" lvl="6" indent="-317504">
              <a:spcBef>
                <a:spcPts val="0"/>
              </a:spcBef>
              <a:spcAft>
                <a:spcPts val="0"/>
              </a:spcAft>
              <a:buSzPts val="1400"/>
              <a:buChar char="●"/>
              <a:defRPr/>
            </a:lvl7pPr>
            <a:lvl8pPr marL="3657646" lvl="7" indent="-317504">
              <a:spcBef>
                <a:spcPts val="0"/>
              </a:spcBef>
              <a:spcAft>
                <a:spcPts val="0"/>
              </a:spcAft>
              <a:buSzPts val="1400"/>
              <a:buChar char="○"/>
              <a:defRPr/>
            </a:lvl8pPr>
            <a:lvl9pPr marL="4114851" lvl="8" indent="-317504">
              <a:spcBef>
                <a:spcPts val="0"/>
              </a:spcBef>
              <a:spcAft>
                <a:spcPts val="0"/>
              </a:spcAft>
              <a:buSzPts val="1400"/>
              <a:buChar char="■"/>
              <a:defRPr/>
            </a:lvl9pPr>
          </a:lstStyle>
          <a:p>
            <a:pPr lvl="0"/>
            <a:r>
              <a:rPr lang="en-US"/>
              <a:t>Click to edit Master text styles</a:t>
            </a:r>
          </a:p>
        </p:txBody>
      </p:sp>
      <p:sp>
        <p:nvSpPr>
          <p:cNvPr id="20" name="Google Shape;20;p4"/>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6" lvl="0" indent="-317504">
              <a:spcBef>
                <a:spcPts val="0"/>
              </a:spcBef>
              <a:spcAft>
                <a:spcPts val="0"/>
              </a:spcAft>
              <a:buSzPts val="1400"/>
              <a:buChar char="●"/>
              <a:defRPr sz="1401"/>
            </a:lvl1pPr>
            <a:lvl2pPr marL="914411" lvl="1" indent="-304804">
              <a:spcBef>
                <a:spcPts val="0"/>
              </a:spcBef>
              <a:spcAft>
                <a:spcPts val="0"/>
              </a:spcAft>
              <a:buSzPts val="1200"/>
              <a:buChar char="○"/>
              <a:defRPr sz="1200"/>
            </a:lvl2pPr>
            <a:lvl3pPr marL="1371617" lvl="2" indent="-304804">
              <a:spcBef>
                <a:spcPts val="0"/>
              </a:spcBef>
              <a:spcAft>
                <a:spcPts val="0"/>
              </a:spcAft>
              <a:buSzPts val="1200"/>
              <a:buChar char="■"/>
              <a:defRPr sz="1200"/>
            </a:lvl3pPr>
            <a:lvl4pPr marL="1828823" lvl="3" indent="-304804">
              <a:spcBef>
                <a:spcPts val="0"/>
              </a:spcBef>
              <a:spcAft>
                <a:spcPts val="0"/>
              </a:spcAft>
              <a:buSzPts val="1200"/>
              <a:buChar char="●"/>
              <a:defRPr sz="1200"/>
            </a:lvl4pPr>
            <a:lvl5pPr marL="2286029" lvl="4" indent="-304804">
              <a:spcBef>
                <a:spcPts val="0"/>
              </a:spcBef>
              <a:spcAft>
                <a:spcPts val="0"/>
              </a:spcAft>
              <a:buSzPts val="1200"/>
              <a:buChar char="○"/>
              <a:defRPr sz="1200"/>
            </a:lvl5pPr>
            <a:lvl6pPr marL="2743234" lvl="5" indent="-304804">
              <a:spcBef>
                <a:spcPts val="0"/>
              </a:spcBef>
              <a:spcAft>
                <a:spcPts val="0"/>
              </a:spcAft>
              <a:buSzPts val="1200"/>
              <a:buChar char="■"/>
              <a:defRPr sz="1200"/>
            </a:lvl6pPr>
            <a:lvl7pPr marL="3200440" lvl="6" indent="-304804">
              <a:spcBef>
                <a:spcPts val="0"/>
              </a:spcBef>
              <a:spcAft>
                <a:spcPts val="0"/>
              </a:spcAft>
              <a:buSzPts val="1200"/>
              <a:buChar char="●"/>
              <a:defRPr sz="1200"/>
            </a:lvl7pPr>
            <a:lvl8pPr marL="3657646" lvl="7" indent="-304804">
              <a:spcBef>
                <a:spcPts val="0"/>
              </a:spcBef>
              <a:spcAft>
                <a:spcPts val="0"/>
              </a:spcAft>
              <a:buSzPts val="1200"/>
              <a:buChar char="○"/>
              <a:defRPr sz="1200"/>
            </a:lvl8pPr>
            <a:lvl9pPr marL="4114851" lvl="8" indent="-304804">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6" lvl="0" indent="-317504">
              <a:spcBef>
                <a:spcPts val="0"/>
              </a:spcBef>
              <a:spcAft>
                <a:spcPts val="0"/>
              </a:spcAft>
              <a:buSzPts val="1400"/>
              <a:buChar char="●"/>
              <a:defRPr sz="1401"/>
            </a:lvl1pPr>
            <a:lvl2pPr marL="914411" lvl="1" indent="-304804">
              <a:spcBef>
                <a:spcPts val="0"/>
              </a:spcBef>
              <a:spcAft>
                <a:spcPts val="0"/>
              </a:spcAft>
              <a:buSzPts val="1200"/>
              <a:buChar char="○"/>
              <a:defRPr sz="1200"/>
            </a:lvl2pPr>
            <a:lvl3pPr marL="1371617" lvl="2" indent="-304804">
              <a:spcBef>
                <a:spcPts val="0"/>
              </a:spcBef>
              <a:spcAft>
                <a:spcPts val="0"/>
              </a:spcAft>
              <a:buSzPts val="1200"/>
              <a:buChar char="■"/>
              <a:defRPr sz="1200"/>
            </a:lvl3pPr>
            <a:lvl4pPr marL="1828823" lvl="3" indent="-304804">
              <a:spcBef>
                <a:spcPts val="0"/>
              </a:spcBef>
              <a:spcAft>
                <a:spcPts val="0"/>
              </a:spcAft>
              <a:buSzPts val="1200"/>
              <a:buChar char="●"/>
              <a:defRPr sz="1200"/>
            </a:lvl4pPr>
            <a:lvl5pPr marL="2286029" lvl="4" indent="-304804">
              <a:spcBef>
                <a:spcPts val="0"/>
              </a:spcBef>
              <a:spcAft>
                <a:spcPts val="0"/>
              </a:spcAft>
              <a:buSzPts val="1200"/>
              <a:buChar char="○"/>
              <a:defRPr sz="1200"/>
            </a:lvl5pPr>
            <a:lvl6pPr marL="2743234" lvl="5" indent="-304804">
              <a:spcBef>
                <a:spcPts val="0"/>
              </a:spcBef>
              <a:spcAft>
                <a:spcPts val="0"/>
              </a:spcAft>
              <a:buSzPts val="1200"/>
              <a:buChar char="■"/>
              <a:defRPr sz="1200"/>
            </a:lvl6pPr>
            <a:lvl7pPr marL="3200440" lvl="6" indent="-304804">
              <a:spcBef>
                <a:spcPts val="0"/>
              </a:spcBef>
              <a:spcAft>
                <a:spcPts val="0"/>
              </a:spcAft>
              <a:buSzPts val="1200"/>
              <a:buChar char="●"/>
              <a:defRPr sz="1200"/>
            </a:lvl7pPr>
            <a:lvl8pPr marL="3657646" lvl="7" indent="-304804">
              <a:spcBef>
                <a:spcPts val="0"/>
              </a:spcBef>
              <a:spcAft>
                <a:spcPts val="0"/>
              </a:spcAft>
              <a:buSzPts val="1200"/>
              <a:buChar char="○"/>
              <a:defRPr sz="1200"/>
            </a:lvl8pPr>
            <a:lvl9pPr marL="4114851" lvl="8" indent="-304804">
              <a:spcBef>
                <a:spcPts val="0"/>
              </a:spcBef>
              <a:spcAft>
                <a:spcPts val="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1"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8" name="Google Shape;28;p6"/>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6" lvl="0" indent="-304804">
              <a:spcBef>
                <a:spcPts val="0"/>
              </a:spcBef>
              <a:spcAft>
                <a:spcPts val="0"/>
              </a:spcAft>
              <a:buSzPts val="1200"/>
              <a:buChar char="●"/>
              <a:defRPr sz="1200"/>
            </a:lvl1pPr>
            <a:lvl2pPr marL="914411" lvl="1" indent="-304804">
              <a:spcBef>
                <a:spcPts val="0"/>
              </a:spcBef>
              <a:spcAft>
                <a:spcPts val="0"/>
              </a:spcAft>
              <a:buSzPts val="1200"/>
              <a:buChar char="○"/>
              <a:defRPr sz="1200"/>
            </a:lvl2pPr>
            <a:lvl3pPr marL="1371617" lvl="2" indent="-304804">
              <a:spcBef>
                <a:spcPts val="0"/>
              </a:spcBef>
              <a:spcAft>
                <a:spcPts val="0"/>
              </a:spcAft>
              <a:buSzPts val="1200"/>
              <a:buChar char="■"/>
              <a:defRPr sz="1200"/>
            </a:lvl3pPr>
            <a:lvl4pPr marL="1828823" lvl="3" indent="-304804">
              <a:spcBef>
                <a:spcPts val="0"/>
              </a:spcBef>
              <a:spcAft>
                <a:spcPts val="0"/>
              </a:spcAft>
              <a:buSzPts val="1200"/>
              <a:buChar char="●"/>
              <a:defRPr sz="1200"/>
            </a:lvl4pPr>
            <a:lvl5pPr marL="2286029" lvl="4" indent="-304804">
              <a:spcBef>
                <a:spcPts val="0"/>
              </a:spcBef>
              <a:spcAft>
                <a:spcPts val="0"/>
              </a:spcAft>
              <a:buSzPts val="1200"/>
              <a:buChar char="○"/>
              <a:defRPr sz="1200"/>
            </a:lvl5pPr>
            <a:lvl6pPr marL="2743234" lvl="5" indent="-304804">
              <a:spcBef>
                <a:spcPts val="0"/>
              </a:spcBef>
              <a:spcAft>
                <a:spcPts val="0"/>
              </a:spcAft>
              <a:buSzPts val="1200"/>
              <a:buChar char="■"/>
              <a:defRPr sz="1200"/>
            </a:lvl6pPr>
            <a:lvl7pPr marL="3200440" lvl="6" indent="-304804">
              <a:spcBef>
                <a:spcPts val="0"/>
              </a:spcBef>
              <a:spcAft>
                <a:spcPts val="0"/>
              </a:spcAft>
              <a:buSzPts val="1200"/>
              <a:buChar char="●"/>
              <a:defRPr sz="1200"/>
            </a:lvl7pPr>
            <a:lvl8pPr marL="3657646" lvl="7" indent="-304804">
              <a:spcBef>
                <a:spcPts val="0"/>
              </a:spcBef>
              <a:spcAft>
                <a:spcPts val="0"/>
              </a:spcAft>
              <a:buSzPts val="1200"/>
              <a:buChar char="○"/>
              <a:defRPr sz="1200"/>
            </a:lvl8pPr>
            <a:lvl9pPr marL="4114851" lvl="8" indent="-304804">
              <a:spcBef>
                <a:spcPts val="0"/>
              </a:spcBef>
              <a:spcAft>
                <a:spcPts val="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49" y="526351"/>
            <a:ext cx="5683801"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35" name="Google Shape;35;p8"/>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6" tIns="91426" rIns="91426" bIns="91426" anchor="ctr" anchorCtr="0">
            <a:noAutofit/>
          </a:bodyPr>
          <a:lstStyle/>
          <a:p>
            <a:pPr marL="0" lvl="0" indent="0" algn="l" rtl="0">
              <a:spcBef>
                <a:spcPts val="0"/>
              </a:spcBef>
              <a:spcAft>
                <a:spcPts val="0"/>
              </a:spcAft>
              <a:buNone/>
            </a:pPr>
            <a:endParaRPr sz="1401"/>
          </a:p>
        </p:txBody>
      </p:sp>
      <p:cxnSp>
        <p:nvCxnSpPr>
          <p:cNvPr id="38" name="Google Shape;38;p9"/>
          <p:cNvCxnSpPr/>
          <p:nvPr/>
        </p:nvCxnSpPr>
        <p:spPr>
          <a:xfrm>
            <a:off x="5029676"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1" y="1375600"/>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1"/>
            </a:lvl1pPr>
            <a:lvl2pPr lvl="1" algn="ctr">
              <a:spcBef>
                <a:spcPts val="0"/>
              </a:spcBef>
              <a:spcAft>
                <a:spcPts val="0"/>
              </a:spcAft>
              <a:buSzPts val="3800"/>
              <a:buNone/>
              <a:defRPr sz="3801"/>
            </a:lvl2pPr>
            <a:lvl3pPr lvl="2" algn="ctr">
              <a:spcBef>
                <a:spcPts val="0"/>
              </a:spcBef>
              <a:spcAft>
                <a:spcPts val="0"/>
              </a:spcAft>
              <a:buSzPts val="3800"/>
              <a:buNone/>
              <a:defRPr sz="3801"/>
            </a:lvl3pPr>
            <a:lvl4pPr lvl="3" algn="ctr">
              <a:spcBef>
                <a:spcPts val="0"/>
              </a:spcBef>
              <a:spcAft>
                <a:spcPts val="0"/>
              </a:spcAft>
              <a:buSzPts val="3800"/>
              <a:buNone/>
              <a:defRPr sz="3801"/>
            </a:lvl4pPr>
            <a:lvl5pPr lvl="4" algn="ctr">
              <a:spcBef>
                <a:spcPts val="0"/>
              </a:spcBef>
              <a:spcAft>
                <a:spcPts val="0"/>
              </a:spcAft>
              <a:buSzPts val="3800"/>
              <a:buNone/>
              <a:defRPr sz="3801"/>
            </a:lvl5pPr>
            <a:lvl6pPr lvl="5" algn="ctr">
              <a:spcBef>
                <a:spcPts val="0"/>
              </a:spcBef>
              <a:spcAft>
                <a:spcPts val="0"/>
              </a:spcAft>
              <a:buSzPts val="3800"/>
              <a:buNone/>
              <a:defRPr sz="3801"/>
            </a:lvl6pPr>
            <a:lvl7pPr lvl="6" algn="ctr">
              <a:spcBef>
                <a:spcPts val="0"/>
              </a:spcBef>
              <a:spcAft>
                <a:spcPts val="0"/>
              </a:spcAft>
              <a:buSzPts val="3800"/>
              <a:buNone/>
              <a:defRPr sz="3801"/>
            </a:lvl7pPr>
            <a:lvl8pPr lvl="7" algn="ctr">
              <a:spcBef>
                <a:spcPts val="0"/>
              </a:spcBef>
              <a:spcAft>
                <a:spcPts val="0"/>
              </a:spcAft>
              <a:buSzPts val="3800"/>
              <a:buNone/>
              <a:defRPr sz="3801"/>
            </a:lvl8pPr>
            <a:lvl9pPr lvl="8" algn="ctr">
              <a:spcBef>
                <a:spcPts val="0"/>
              </a:spcBef>
              <a:spcAft>
                <a:spcPts val="0"/>
              </a:spcAft>
              <a:buSzPts val="3800"/>
              <a:buNone/>
              <a:defRPr sz="3801"/>
            </a:lvl9pPr>
          </a:lstStyle>
          <a:p>
            <a:r>
              <a:rPr lang="en-US"/>
              <a:t>Click to edit Master title style</a:t>
            </a:r>
            <a:endParaRPr/>
          </a:p>
        </p:txBody>
      </p:sp>
      <p:sp>
        <p:nvSpPr>
          <p:cNvPr id="40" name="Google Shape;40;p9"/>
          <p:cNvSpPr txBox="1">
            <a:spLocks noGrp="1"/>
          </p:cNvSpPr>
          <p:nvPr>
            <p:ph type="subTitle" idx="1"/>
          </p:nvPr>
        </p:nvSpPr>
        <p:spPr>
          <a:xfrm>
            <a:off x="265501"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1"/>
            </a:lvl2pPr>
            <a:lvl3pPr lvl="2" algn="ctr">
              <a:lnSpc>
                <a:spcPct val="100000"/>
              </a:lnSpc>
              <a:spcBef>
                <a:spcPts val="0"/>
              </a:spcBef>
              <a:spcAft>
                <a:spcPts val="0"/>
              </a:spcAft>
              <a:buSzPts val="1800"/>
              <a:buNone/>
              <a:defRPr sz="1801"/>
            </a:lvl3pPr>
            <a:lvl4pPr lvl="3" algn="ctr">
              <a:lnSpc>
                <a:spcPct val="100000"/>
              </a:lnSpc>
              <a:spcBef>
                <a:spcPts val="0"/>
              </a:spcBef>
              <a:spcAft>
                <a:spcPts val="0"/>
              </a:spcAft>
              <a:buSzPts val="1800"/>
              <a:buNone/>
              <a:defRPr sz="1801"/>
            </a:lvl4pPr>
            <a:lvl5pPr lvl="4" algn="ctr">
              <a:lnSpc>
                <a:spcPct val="100000"/>
              </a:lnSpc>
              <a:spcBef>
                <a:spcPts val="0"/>
              </a:spcBef>
              <a:spcAft>
                <a:spcPts val="0"/>
              </a:spcAft>
              <a:buSzPts val="1800"/>
              <a:buNone/>
              <a:defRPr sz="1801"/>
            </a:lvl5pPr>
            <a:lvl6pPr lvl="5" algn="ctr">
              <a:lnSpc>
                <a:spcPct val="100000"/>
              </a:lnSpc>
              <a:spcBef>
                <a:spcPts val="0"/>
              </a:spcBef>
              <a:spcAft>
                <a:spcPts val="0"/>
              </a:spcAft>
              <a:buSzPts val="1800"/>
              <a:buNone/>
              <a:defRPr sz="1801"/>
            </a:lvl6pPr>
            <a:lvl7pPr lvl="6" algn="ctr">
              <a:lnSpc>
                <a:spcPct val="100000"/>
              </a:lnSpc>
              <a:spcBef>
                <a:spcPts val="0"/>
              </a:spcBef>
              <a:spcAft>
                <a:spcPts val="0"/>
              </a:spcAft>
              <a:buSzPts val="1800"/>
              <a:buNone/>
              <a:defRPr sz="1801"/>
            </a:lvl7pPr>
            <a:lvl8pPr lvl="7" algn="ctr">
              <a:lnSpc>
                <a:spcPct val="100000"/>
              </a:lnSpc>
              <a:spcBef>
                <a:spcPts val="0"/>
              </a:spcBef>
              <a:spcAft>
                <a:spcPts val="0"/>
              </a:spcAft>
              <a:buSzPts val="1800"/>
              <a:buNone/>
              <a:defRPr sz="1801"/>
            </a:lvl8pPr>
            <a:lvl9pPr lvl="8" algn="ctr">
              <a:lnSpc>
                <a:spcPct val="100000"/>
              </a:lnSpc>
              <a:spcBef>
                <a:spcPts val="0"/>
              </a:spcBef>
              <a:spcAft>
                <a:spcPts val="0"/>
              </a:spcAft>
              <a:buSzPts val="1800"/>
              <a:buNone/>
              <a:defRPr sz="1801"/>
            </a:lvl9pPr>
          </a:lstStyle>
          <a:p>
            <a:r>
              <a:rPr lang="en-US"/>
              <a:t>Click to edit Master subtitle style</a:t>
            </a:r>
            <a:endParaRPr/>
          </a:p>
        </p:txBody>
      </p:sp>
      <p:sp>
        <p:nvSpPr>
          <p:cNvPr id="41" name="Google Shape;41;p9"/>
          <p:cNvSpPr txBox="1">
            <a:spLocks noGrp="1"/>
          </p:cNvSpPr>
          <p:nvPr>
            <p:ph type="body" idx="2"/>
          </p:nvPr>
        </p:nvSpPr>
        <p:spPr>
          <a:xfrm>
            <a:off x="4939501" y="724201"/>
            <a:ext cx="3837001" cy="3695100"/>
          </a:xfrm>
          <a:prstGeom prst="rect">
            <a:avLst/>
          </a:prstGeom>
        </p:spPr>
        <p:txBody>
          <a:bodyPr spcFirstLastPara="1" wrap="square" lIns="91425" tIns="91425" rIns="91425" bIns="91425" anchor="ctr" anchorCtr="0">
            <a:normAutofit/>
          </a:bodyPr>
          <a:lstStyle>
            <a:lvl1pPr marL="457206" lvl="0" indent="-342904">
              <a:spcBef>
                <a:spcPts val="0"/>
              </a:spcBef>
              <a:spcAft>
                <a:spcPts val="0"/>
              </a:spcAft>
              <a:buClr>
                <a:schemeClr val="lt1"/>
              </a:buClr>
              <a:buSzPts val="1800"/>
              <a:buChar char="●"/>
              <a:defRPr>
                <a:solidFill>
                  <a:schemeClr val="lt1"/>
                </a:solidFill>
              </a:defRPr>
            </a:lvl1pPr>
            <a:lvl2pPr marL="914411" lvl="1" indent="-317504">
              <a:spcBef>
                <a:spcPts val="0"/>
              </a:spcBef>
              <a:spcAft>
                <a:spcPts val="0"/>
              </a:spcAft>
              <a:buClr>
                <a:schemeClr val="lt1"/>
              </a:buClr>
              <a:buSzPts val="1400"/>
              <a:buChar char="○"/>
              <a:defRPr>
                <a:solidFill>
                  <a:schemeClr val="lt1"/>
                </a:solidFill>
              </a:defRPr>
            </a:lvl2pPr>
            <a:lvl3pPr marL="1371617" lvl="2" indent="-317504">
              <a:spcBef>
                <a:spcPts val="0"/>
              </a:spcBef>
              <a:spcAft>
                <a:spcPts val="0"/>
              </a:spcAft>
              <a:buClr>
                <a:schemeClr val="lt1"/>
              </a:buClr>
              <a:buSzPts val="1400"/>
              <a:buChar char="■"/>
              <a:defRPr>
                <a:solidFill>
                  <a:schemeClr val="lt1"/>
                </a:solidFill>
              </a:defRPr>
            </a:lvl3pPr>
            <a:lvl4pPr marL="1828823" lvl="3" indent="-317504">
              <a:spcBef>
                <a:spcPts val="0"/>
              </a:spcBef>
              <a:spcAft>
                <a:spcPts val="0"/>
              </a:spcAft>
              <a:buClr>
                <a:schemeClr val="lt1"/>
              </a:buClr>
              <a:buSzPts val="1400"/>
              <a:buChar char="●"/>
              <a:defRPr>
                <a:solidFill>
                  <a:schemeClr val="lt1"/>
                </a:solidFill>
              </a:defRPr>
            </a:lvl4pPr>
            <a:lvl5pPr marL="2286029" lvl="4" indent="-317504">
              <a:spcBef>
                <a:spcPts val="0"/>
              </a:spcBef>
              <a:spcAft>
                <a:spcPts val="0"/>
              </a:spcAft>
              <a:buClr>
                <a:schemeClr val="lt1"/>
              </a:buClr>
              <a:buSzPts val="1400"/>
              <a:buChar char="○"/>
              <a:defRPr>
                <a:solidFill>
                  <a:schemeClr val="lt1"/>
                </a:solidFill>
              </a:defRPr>
            </a:lvl5pPr>
            <a:lvl6pPr marL="2743234" lvl="5" indent="-317504">
              <a:spcBef>
                <a:spcPts val="0"/>
              </a:spcBef>
              <a:spcAft>
                <a:spcPts val="0"/>
              </a:spcAft>
              <a:buClr>
                <a:schemeClr val="lt1"/>
              </a:buClr>
              <a:buSzPts val="1400"/>
              <a:buChar char="■"/>
              <a:defRPr>
                <a:solidFill>
                  <a:schemeClr val="lt1"/>
                </a:solidFill>
              </a:defRPr>
            </a:lvl6pPr>
            <a:lvl7pPr marL="3200440" lvl="6" indent="-317504">
              <a:spcBef>
                <a:spcPts val="0"/>
              </a:spcBef>
              <a:spcAft>
                <a:spcPts val="0"/>
              </a:spcAft>
              <a:buClr>
                <a:schemeClr val="lt1"/>
              </a:buClr>
              <a:buSzPts val="1400"/>
              <a:buChar char="●"/>
              <a:defRPr>
                <a:solidFill>
                  <a:schemeClr val="lt1"/>
                </a:solidFill>
              </a:defRPr>
            </a:lvl7pPr>
            <a:lvl8pPr marL="3657646" lvl="7" indent="-317504">
              <a:spcBef>
                <a:spcPts val="0"/>
              </a:spcBef>
              <a:spcAft>
                <a:spcPts val="0"/>
              </a:spcAft>
              <a:buClr>
                <a:schemeClr val="lt1"/>
              </a:buClr>
              <a:buSzPts val="1400"/>
              <a:buChar char="○"/>
              <a:defRPr>
                <a:solidFill>
                  <a:schemeClr val="lt1"/>
                </a:solidFill>
              </a:defRPr>
            </a:lvl8pPr>
            <a:lvl9pPr marL="4114851" lvl="8" indent="-317504">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42" name="Google Shape;42;p9"/>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1" y="4233725"/>
            <a:ext cx="5998800" cy="598800"/>
          </a:xfrm>
          <a:prstGeom prst="rect">
            <a:avLst/>
          </a:prstGeom>
        </p:spPr>
        <p:txBody>
          <a:bodyPr spcFirstLastPara="1" wrap="square" lIns="91425" tIns="91425" rIns="91425" bIns="91425" anchor="ctr" anchorCtr="0">
            <a:normAutofit/>
          </a:bodyPr>
          <a:lstStyle>
            <a:lvl1pPr marL="457206" lvl="0" indent="-228604">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pPr lvl="0"/>
            <a:r>
              <a:rPr lang="en-US"/>
              <a:t>Click to edit Master text styles</a:t>
            </a:r>
          </a:p>
        </p:txBody>
      </p:sp>
      <p:sp>
        <p:nvSpPr>
          <p:cNvPr id="45" name="Google Shape;45;p10"/>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1"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1"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1">
                <a:solidFill>
                  <a:schemeClr val="dk2"/>
                </a:solidFill>
                <a:latin typeface="Proxima Nova"/>
                <a:ea typeface="Proxima Nova"/>
                <a:cs typeface="Proxima Nova"/>
                <a:sym typeface="Proxima Nova"/>
              </a:defRPr>
            </a:lvl1pPr>
            <a:lvl2pPr lvl="1" algn="r">
              <a:buNone/>
              <a:defRPr sz="1001">
                <a:solidFill>
                  <a:schemeClr val="dk2"/>
                </a:solidFill>
                <a:latin typeface="Proxima Nova"/>
                <a:ea typeface="Proxima Nova"/>
                <a:cs typeface="Proxima Nova"/>
                <a:sym typeface="Proxima Nova"/>
              </a:defRPr>
            </a:lvl2pPr>
            <a:lvl3pPr lvl="2" algn="r">
              <a:buNone/>
              <a:defRPr sz="1001">
                <a:solidFill>
                  <a:schemeClr val="dk2"/>
                </a:solidFill>
                <a:latin typeface="Proxima Nova"/>
                <a:ea typeface="Proxima Nova"/>
                <a:cs typeface="Proxima Nova"/>
                <a:sym typeface="Proxima Nova"/>
              </a:defRPr>
            </a:lvl3pPr>
            <a:lvl4pPr lvl="3" algn="r">
              <a:buNone/>
              <a:defRPr sz="1001">
                <a:solidFill>
                  <a:schemeClr val="dk2"/>
                </a:solidFill>
                <a:latin typeface="Proxima Nova"/>
                <a:ea typeface="Proxima Nova"/>
                <a:cs typeface="Proxima Nova"/>
                <a:sym typeface="Proxima Nova"/>
              </a:defRPr>
            </a:lvl4pPr>
            <a:lvl5pPr lvl="4" algn="r">
              <a:buNone/>
              <a:defRPr sz="1001">
                <a:solidFill>
                  <a:schemeClr val="dk2"/>
                </a:solidFill>
                <a:latin typeface="Proxima Nova"/>
                <a:ea typeface="Proxima Nova"/>
                <a:cs typeface="Proxima Nova"/>
                <a:sym typeface="Proxima Nova"/>
              </a:defRPr>
            </a:lvl5pPr>
            <a:lvl6pPr lvl="5" algn="r">
              <a:buNone/>
              <a:defRPr sz="1001">
                <a:solidFill>
                  <a:schemeClr val="dk2"/>
                </a:solidFill>
                <a:latin typeface="Proxima Nova"/>
                <a:ea typeface="Proxima Nova"/>
                <a:cs typeface="Proxima Nova"/>
                <a:sym typeface="Proxima Nova"/>
              </a:defRPr>
            </a:lvl6pPr>
            <a:lvl7pPr lvl="6" algn="r">
              <a:buNone/>
              <a:defRPr sz="1001">
                <a:solidFill>
                  <a:schemeClr val="dk2"/>
                </a:solidFill>
                <a:latin typeface="Proxima Nova"/>
                <a:ea typeface="Proxima Nova"/>
                <a:cs typeface="Proxima Nova"/>
                <a:sym typeface="Proxima Nova"/>
              </a:defRPr>
            </a:lvl7pPr>
            <a:lvl8pPr lvl="7" algn="r">
              <a:buNone/>
              <a:defRPr sz="1001">
                <a:solidFill>
                  <a:schemeClr val="dk2"/>
                </a:solidFill>
                <a:latin typeface="Proxima Nova"/>
                <a:ea typeface="Proxima Nova"/>
                <a:cs typeface="Proxima Nova"/>
                <a:sym typeface="Proxima Nova"/>
              </a:defRPr>
            </a:lvl8pPr>
            <a:lvl9pPr lvl="8" algn="r">
              <a:buNone/>
              <a:defRPr sz="1001">
                <a:solidFill>
                  <a:schemeClr val="dk2"/>
                </a:solidFill>
                <a:latin typeface="Proxima Nova"/>
                <a:ea typeface="Proxima Nova"/>
                <a:cs typeface="Proxima Nova"/>
                <a:sym typeface="Proxima Nova"/>
              </a:defRPr>
            </a:lvl9pPr>
          </a:lstStyle>
          <a:p>
            <a:fld id="{00000000-1234-1234-1234-123412341234}" type="slidenum">
              <a:rPr lang="en-GB" smtClean="0"/>
              <a:pPr/>
              <a:t>‹#›</a:t>
            </a:fld>
            <a:endParaRPr lang="en-GB"/>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714355" y="328349"/>
            <a:ext cx="2768778" cy="1172905"/>
          </a:xfrm>
          <a:prstGeom prst="rect">
            <a:avLst/>
          </a:prstGeom>
        </p:spPr>
      </p:pic>
      <p:sp>
        <p:nvSpPr>
          <p:cNvPr id="4" name="Rectangle 3"/>
          <p:cNvSpPr/>
          <p:nvPr/>
        </p:nvSpPr>
        <p:spPr>
          <a:xfrm>
            <a:off x="2262978" y="1666276"/>
            <a:ext cx="4253087" cy="954109"/>
          </a:xfrm>
          <a:prstGeom prst="rect">
            <a:avLst/>
          </a:prstGeom>
          <a:noFill/>
        </p:spPr>
        <p:txBody>
          <a:bodyPr wrap="none" lIns="91440" tIns="45721" rIns="91440" bIns="45721">
            <a:spAutoFit/>
          </a:bodyPr>
          <a:lstStyle/>
          <a:p>
            <a:pPr algn="ctr"/>
            <a:r>
              <a:rPr lang="en-US" sz="2800" b="1"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INTERNSHIP PROJECT </a:t>
            </a:r>
          </a:p>
          <a:p>
            <a:pPr algn="ctr"/>
            <a:r>
              <a:rPr lang="en-US" sz="2800" b="1"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REPORT</a:t>
            </a:r>
          </a:p>
        </p:txBody>
      </p:sp>
      <p:sp>
        <p:nvSpPr>
          <p:cNvPr id="8" name="Rectangle 7"/>
          <p:cNvSpPr/>
          <p:nvPr/>
        </p:nvSpPr>
        <p:spPr>
          <a:xfrm>
            <a:off x="5066071" y="4035288"/>
            <a:ext cx="3915696" cy="1015665"/>
          </a:xfrm>
          <a:prstGeom prst="rect">
            <a:avLst/>
          </a:prstGeom>
          <a:noFill/>
        </p:spPr>
        <p:txBody>
          <a:bodyPr wrap="square" lIns="91440" tIns="45721" rIns="91440" bIns="45721">
            <a:spAutoFit/>
          </a:bodyPr>
          <a:lstStyle/>
          <a:p>
            <a:r>
              <a:rPr lang="en-US" sz="2000" b="1"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TITLE    :</a:t>
            </a:r>
            <a:r>
              <a:rPr lang="en-IN" sz="2000" dirty="0">
                <a:latin typeface="Times New Roman" panose="02020603050405020304" pitchFamily="18" charset="0"/>
                <a:cs typeface="Times New Roman" panose="02020603050405020304" pitchFamily="18" charset="0"/>
              </a:rPr>
              <a:t>HR-Employee-Attrition</a:t>
            </a:r>
            <a:endParaRPr lang="en-US" sz="2000" b="1"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r>
              <a:rPr lang="en-US" sz="2000" b="1"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NAME   :Rishad A</a:t>
            </a:r>
            <a:endParaRPr lang="en-US" sz="200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r>
              <a:rPr lang="en-US" sz="2000" b="1"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BATCH :</a:t>
            </a:r>
            <a:r>
              <a:rPr lang="en-US" sz="200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01</a:t>
            </a:r>
          </a:p>
        </p:txBody>
      </p:sp>
      <p:sp>
        <p:nvSpPr>
          <p:cNvPr id="12" name="Rectangle 11"/>
          <p:cNvSpPr/>
          <p:nvPr/>
        </p:nvSpPr>
        <p:spPr>
          <a:xfrm>
            <a:off x="1644526" y="4897408"/>
            <a:ext cx="4572000" cy="230832"/>
          </a:xfrm>
          <a:prstGeom prst="rect">
            <a:avLst/>
          </a:prstGeom>
        </p:spPr>
        <p:txBody>
          <a:bodyPr>
            <a:spAutoFit/>
          </a:bodyPr>
          <a:lstStyle/>
          <a:p>
            <a:pPr algn="ctr"/>
            <a:r>
              <a:rPr lang="en-IN" sz="900" b="1" dirty="0">
                <a:latin typeface="+mn-lt"/>
              </a:rPr>
              <a:t>©2023 Sadhvisoft Copyright</a:t>
            </a:r>
          </a:p>
        </p:txBody>
      </p:sp>
      <p:sp>
        <p:nvSpPr>
          <p:cNvPr id="13" name="Rectangle 12"/>
          <p:cNvSpPr/>
          <p:nvPr/>
        </p:nvSpPr>
        <p:spPr>
          <a:xfrm>
            <a:off x="1721384" y="20541"/>
            <a:ext cx="4572000" cy="230832"/>
          </a:xfrm>
          <a:prstGeom prst="rect">
            <a:avLst/>
          </a:prstGeom>
        </p:spPr>
        <p:txBody>
          <a:bodyPr>
            <a:spAutoFit/>
          </a:bodyPr>
          <a:lstStyle/>
          <a:p>
            <a:pPr algn="ctr"/>
            <a:r>
              <a:rPr lang="en-IN" sz="900" b="1" dirty="0">
                <a:latin typeface="+mn-lt"/>
              </a:rPr>
              <a:t>www.sadhvisoft.com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7"/>
          <p:cNvSpPr txBox="1">
            <a:spLocks noGrp="1"/>
          </p:cNvSpPr>
          <p:nvPr>
            <p:ph type="body" idx="1"/>
          </p:nvPr>
        </p:nvSpPr>
        <p:spPr>
          <a:xfrm>
            <a:off x="155108" y="412955"/>
            <a:ext cx="8662794" cy="3860721"/>
          </a:xfrm>
          <a:prstGeom prst="rect">
            <a:avLst/>
          </a:prstGeom>
        </p:spPr>
        <p:txBody>
          <a:bodyPr spcFirstLastPara="1" wrap="square" lIns="91426" tIns="91426" rIns="91426" bIns="91426" anchor="t" anchorCtr="0">
            <a:normAutofit/>
          </a:bodyPr>
          <a:lstStyle/>
          <a:p>
            <a:pPr marL="0" indent="0">
              <a:spcAft>
                <a:spcPts val="1200"/>
              </a:spcAft>
              <a:buNone/>
            </a:pPr>
            <a:r>
              <a:rPr lang="en-US"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Python Code Screenshots</a:t>
            </a:r>
            <a:endParaRPr dirty="0">
              <a:latin typeface="+mn-lt"/>
            </a:endParaRPr>
          </a:p>
        </p:txBody>
      </p:sp>
      <p:sp>
        <p:nvSpPr>
          <p:cNvPr id="5" name="TextBox 4">
            <a:extLst>
              <a:ext uri="{FF2B5EF4-FFF2-40B4-BE49-F238E27FC236}">
                <a16:creationId xmlns:a16="http://schemas.microsoft.com/office/drawing/2014/main" id="{F41A31C1-2748-4350-41CA-E42923240746}"/>
              </a:ext>
            </a:extLst>
          </p:cNvPr>
          <p:cNvSpPr txBox="1"/>
          <p:nvPr/>
        </p:nvSpPr>
        <p:spPr>
          <a:xfrm>
            <a:off x="-339099" y="93437"/>
            <a:ext cx="3758576" cy="523220"/>
          </a:xfrm>
          <a:prstGeom prst="rect">
            <a:avLst/>
          </a:prstGeom>
          <a:noFill/>
        </p:spPr>
        <p:txBody>
          <a:bodyPr wrap="square">
            <a:spAutoFit/>
          </a:bodyPr>
          <a:lstStyle/>
          <a:p>
            <a:pPr algn="ctr"/>
            <a:r>
              <a:rPr lang="en-U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rPr>
              <a:t>SCREENSHOTS</a:t>
            </a:r>
            <a:endParaRPr lang="es-E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137649" y="93437"/>
            <a:ext cx="851244" cy="793764"/>
          </a:xfrm>
          <a:prstGeom prst="rect">
            <a:avLst/>
          </a:prstGeom>
        </p:spPr>
      </p:pic>
      <p:sp>
        <p:nvSpPr>
          <p:cNvPr id="9" name="Rectangle 8"/>
          <p:cNvSpPr/>
          <p:nvPr/>
        </p:nvSpPr>
        <p:spPr>
          <a:xfrm>
            <a:off x="6033150" y="4912668"/>
            <a:ext cx="4572000" cy="230832"/>
          </a:xfrm>
          <a:prstGeom prst="rect">
            <a:avLst/>
          </a:prstGeom>
        </p:spPr>
        <p:txBody>
          <a:bodyPr>
            <a:spAutoFit/>
          </a:bodyPr>
          <a:lstStyle/>
          <a:p>
            <a:pPr algn="ctr"/>
            <a:r>
              <a:rPr lang="en-IN" sz="900" b="1" dirty="0">
                <a:latin typeface="+mn-lt"/>
              </a:rPr>
              <a:t>www.sadhvisoft.com</a:t>
            </a:r>
          </a:p>
        </p:txBody>
      </p:sp>
      <p:pic>
        <p:nvPicPr>
          <p:cNvPr id="7" name="Picture 6">
            <a:extLst>
              <a:ext uri="{FF2B5EF4-FFF2-40B4-BE49-F238E27FC236}">
                <a16:creationId xmlns:a16="http://schemas.microsoft.com/office/drawing/2014/main" id="{110B9AE7-2A4F-588A-E2AF-AB2D29F86F0B}"/>
              </a:ext>
            </a:extLst>
          </p:cNvPr>
          <p:cNvPicPr>
            <a:picLocks noChangeAspect="1"/>
          </p:cNvPicPr>
          <p:nvPr/>
        </p:nvPicPr>
        <p:blipFill>
          <a:blip r:embed="rId4"/>
          <a:stretch>
            <a:fillRect/>
          </a:stretch>
        </p:blipFill>
        <p:spPr>
          <a:xfrm>
            <a:off x="0" y="767622"/>
            <a:ext cx="3311013" cy="4375878"/>
          </a:xfrm>
          <a:prstGeom prst="rect">
            <a:avLst/>
          </a:prstGeom>
        </p:spPr>
      </p:pic>
      <p:pic>
        <p:nvPicPr>
          <p:cNvPr id="10" name="Picture 9">
            <a:extLst>
              <a:ext uri="{FF2B5EF4-FFF2-40B4-BE49-F238E27FC236}">
                <a16:creationId xmlns:a16="http://schemas.microsoft.com/office/drawing/2014/main" id="{236CBBCC-5ED6-58B0-6C97-F645865CEECF}"/>
              </a:ext>
            </a:extLst>
          </p:cNvPr>
          <p:cNvPicPr>
            <a:picLocks noChangeAspect="1"/>
          </p:cNvPicPr>
          <p:nvPr/>
        </p:nvPicPr>
        <p:blipFill>
          <a:blip r:embed="rId5"/>
          <a:stretch>
            <a:fillRect/>
          </a:stretch>
        </p:blipFill>
        <p:spPr>
          <a:xfrm>
            <a:off x="3254172" y="213852"/>
            <a:ext cx="3021267" cy="4907669"/>
          </a:xfrm>
          <a:prstGeom prst="rect">
            <a:avLst/>
          </a:prstGeom>
        </p:spPr>
      </p:pic>
      <p:pic>
        <p:nvPicPr>
          <p:cNvPr id="12" name="Picture 11">
            <a:extLst>
              <a:ext uri="{FF2B5EF4-FFF2-40B4-BE49-F238E27FC236}">
                <a16:creationId xmlns:a16="http://schemas.microsoft.com/office/drawing/2014/main" id="{CBF15C0C-971C-409A-B0E8-C7DA14D03C90}"/>
              </a:ext>
            </a:extLst>
          </p:cNvPr>
          <p:cNvPicPr>
            <a:picLocks noChangeAspect="1"/>
          </p:cNvPicPr>
          <p:nvPr/>
        </p:nvPicPr>
        <p:blipFill>
          <a:blip r:embed="rId6"/>
          <a:stretch>
            <a:fillRect/>
          </a:stretch>
        </p:blipFill>
        <p:spPr>
          <a:xfrm>
            <a:off x="6141613" y="-1"/>
            <a:ext cx="3002387" cy="5121521"/>
          </a:xfrm>
          <a:prstGeom prst="rect">
            <a:avLst/>
          </a:prstGeom>
        </p:spPr>
      </p:pic>
    </p:spTree>
    <p:extLst>
      <p:ext uri="{BB962C8B-B14F-4D97-AF65-F5344CB8AC3E}">
        <p14:creationId xmlns:p14="http://schemas.microsoft.com/office/powerpoint/2010/main" val="17778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6" name="TextBox 5">
            <a:extLst>
              <a:ext uri="{FF2B5EF4-FFF2-40B4-BE49-F238E27FC236}">
                <a16:creationId xmlns:a16="http://schemas.microsoft.com/office/drawing/2014/main" id="{F41A31C1-2748-4350-41CA-E42923240746}"/>
              </a:ext>
            </a:extLst>
          </p:cNvPr>
          <p:cNvSpPr txBox="1"/>
          <p:nvPr/>
        </p:nvSpPr>
        <p:spPr>
          <a:xfrm>
            <a:off x="-532799" y="93437"/>
            <a:ext cx="3758576" cy="523220"/>
          </a:xfrm>
          <a:prstGeom prst="rect">
            <a:avLst/>
          </a:prstGeom>
          <a:noFill/>
        </p:spPr>
        <p:txBody>
          <a:bodyPr wrap="square">
            <a:spAutoFit/>
          </a:bodyPr>
          <a:lstStyle/>
          <a:p>
            <a:pPr algn="ctr"/>
            <a:r>
              <a:rPr lang="en-U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rPr>
              <a:t>MY DESIGN</a:t>
            </a:r>
            <a:endParaRPr lang="es-E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8137649" y="93437"/>
            <a:ext cx="851244" cy="793764"/>
          </a:xfrm>
          <a:prstGeom prst="rect">
            <a:avLst/>
          </a:prstGeom>
        </p:spPr>
      </p:pic>
      <p:sp>
        <p:nvSpPr>
          <p:cNvPr id="9" name="Rectangle 8"/>
          <p:cNvSpPr/>
          <p:nvPr/>
        </p:nvSpPr>
        <p:spPr>
          <a:xfrm>
            <a:off x="6033150" y="4912668"/>
            <a:ext cx="4572000" cy="230832"/>
          </a:xfrm>
          <a:prstGeom prst="rect">
            <a:avLst/>
          </a:prstGeom>
        </p:spPr>
        <p:txBody>
          <a:bodyPr>
            <a:spAutoFit/>
          </a:bodyPr>
          <a:lstStyle/>
          <a:p>
            <a:pPr algn="ctr"/>
            <a:r>
              <a:rPr lang="en-IN" sz="900" b="1" dirty="0">
                <a:latin typeface="+mn-lt"/>
              </a:rPr>
              <a:t>www.sadhvisoft.com</a:t>
            </a:r>
          </a:p>
        </p:txBody>
      </p:sp>
      <p:sp>
        <p:nvSpPr>
          <p:cNvPr id="8" name="Google Shape;81;p17"/>
          <p:cNvSpPr txBox="1">
            <a:spLocks noGrp="1"/>
          </p:cNvSpPr>
          <p:nvPr>
            <p:ph type="body" idx="1"/>
          </p:nvPr>
        </p:nvSpPr>
        <p:spPr>
          <a:xfrm>
            <a:off x="235974" y="376084"/>
            <a:ext cx="8581927" cy="3897592"/>
          </a:xfrm>
          <a:prstGeom prst="rect">
            <a:avLst/>
          </a:prstGeom>
        </p:spPr>
        <p:txBody>
          <a:bodyPr spcFirstLastPara="1" wrap="square" lIns="91426" tIns="91426" rIns="91426" bIns="91426" anchor="t" anchorCtr="0">
            <a:normAutofit/>
          </a:bodyPr>
          <a:lstStyle/>
          <a:p>
            <a:pPr marL="0" indent="0">
              <a:spcAft>
                <a:spcPts val="1200"/>
              </a:spcAft>
              <a:buNone/>
            </a:pPr>
            <a:r>
              <a:rPr lang="en-US"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Tableau Report screenshot </a:t>
            </a:r>
            <a:endParaRPr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5B6F6F7-05BA-DFA7-6A77-E7E86AD58C24}"/>
              </a:ext>
            </a:extLst>
          </p:cNvPr>
          <p:cNvPicPr>
            <a:picLocks noChangeAspect="1"/>
          </p:cNvPicPr>
          <p:nvPr/>
        </p:nvPicPr>
        <p:blipFill>
          <a:blip r:embed="rId4"/>
          <a:stretch>
            <a:fillRect/>
          </a:stretch>
        </p:blipFill>
        <p:spPr>
          <a:xfrm>
            <a:off x="0" y="869824"/>
            <a:ext cx="9144000" cy="4273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type="body" idx="1"/>
          </p:nvPr>
        </p:nvSpPr>
        <p:spPr>
          <a:xfrm>
            <a:off x="326100" y="1030076"/>
            <a:ext cx="8520601" cy="3416400"/>
          </a:xfrm>
          <a:prstGeom prst="rect">
            <a:avLst/>
          </a:prstGeom>
        </p:spPr>
        <p:txBody>
          <a:bodyPr spcFirstLastPara="1" wrap="square" lIns="91426" tIns="91426" rIns="91426" bIns="91426" anchor="t" anchorCtr="0">
            <a:normAutofit fontScale="77500" lnSpcReduction="20000"/>
          </a:bodyPr>
          <a:lstStyle/>
          <a:p>
            <a:pPr algn="l"/>
            <a:r>
              <a:rPr lang="en-US" sz="1600" b="0" i="0" dirty="0">
                <a:solidFill>
                  <a:srgbClr val="000000"/>
                </a:solidFill>
                <a:effectLst/>
                <a:latin typeface="Helvetica Neue"/>
              </a:rPr>
              <a:t>After analyzing the factors contributing to attrition within the company, I have come up with several recommendations to help reduce attrition:</a:t>
            </a:r>
          </a:p>
          <a:p>
            <a:pPr algn="l">
              <a:buFont typeface="+mj-lt"/>
              <a:buAutoNum type="arabicPeriod"/>
            </a:pPr>
            <a:r>
              <a:rPr lang="en-US" sz="1600" b="0" i="0" dirty="0">
                <a:solidFill>
                  <a:srgbClr val="000000"/>
                </a:solidFill>
                <a:effectLst/>
                <a:latin typeface="Helvetica Neue"/>
              </a:rPr>
              <a:t>Improve employee engagement: Implement strategies to enhance employee engagement, such as regular feedback sessions, recognition programs, and opportunities for professional growth. Engaged employees are more likely to stay with the company.</a:t>
            </a:r>
          </a:p>
          <a:p>
            <a:pPr algn="l">
              <a:buFont typeface="+mj-lt"/>
              <a:buAutoNum type="arabicPeriod"/>
            </a:pPr>
            <a:r>
              <a:rPr lang="en-US" sz="1600" b="0" i="0" dirty="0">
                <a:solidFill>
                  <a:srgbClr val="000000"/>
                </a:solidFill>
                <a:effectLst/>
                <a:latin typeface="Helvetica Neue"/>
              </a:rPr>
              <a:t>Enhance work-life balance: Promote a healthy work-life balance by offering flexible work arrangements, encouraging employees to take breaks, and providing support for personal commitments. This can help reduce burnout and increase job satisfaction.</a:t>
            </a:r>
          </a:p>
          <a:p>
            <a:pPr algn="l">
              <a:buFont typeface="+mj-lt"/>
              <a:buAutoNum type="arabicPeriod"/>
            </a:pPr>
            <a:r>
              <a:rPr lang="en-US" sz="1600" b="0" i="0" dirty="0">
                <a:solidFill>
                  <a:srgbClr val="000000"/>
                </a:solidFill>
                <a:effectLst/>
                <a:latin typeface="Helvetica Neue"/>
              </a:rPr>
              <a:t>Offer competitive compensation and benefits: Conduct a thorough review of the company's compensation and benefits packages to ensure they are competitive within the industry. Providing fair and attractive rewards can help retain talented employees.</a:t>
            </a:r>
          </a:p>
          <a:p>
            <a:pPr algn="l">
              <a:buFont typeface="+mj-lt"/>
              <a:buAutoNum type="arabicPeriod"/>
            </a:pPr>
            <a:r>
              <a:rPr lang="en-US" sz="1600" b="0" i="0" dirty="0">
                <a:solidFill>
                  <a:srgbClr val="000000"/>
                </a:solidFill>
                <a:effectLst/>
                <a:latin typeface="Helvetica Neue"/>
              </a:rPr>
              <a:t>Provide opportunities for skill development: Invest in training and development programs to help employees enhance their skills and advance their careers within the company. This can increase job satisfaction and loyalty.</a:t>
            </a:r>
          </a:p>
          <a:p>
            <a:pPr algn="l">
              <a:buFont typeface="+mj-lt"/>
              <a:buAutoNum type="arabicPeriod"/>
            </a:pPr>
            <a:r>
              <a:rPr lang="en-US" sz="1600" b="0" i="0" dirty="0">
                <a:solidFill>
                  <a:srgbClr val="000000"/>
                </a:solidFill>
                <a:effectLst/>
                <a:latin typeface="Helvetica Neue"/>
              </a:rPr>
              <a:t>Conduct exit interviews: When employees do leave the company, conduct exit interviews to gather feedback on their reasons for leaving. This information can help identify patterns and areas for improvement.</a:t>
            </a:r>
          </a:p>
          <a:p>
            <a:pPr marL="0" indent="0">
              <a:spcAft>
                <a:spcPts val="1200"/>
              </a:spcAft>
              <a:buNone/>
            </a:pPr>
            <a:endParaRPr lang="en-GB" sz="1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1200"/>
              </a:spcAft>
              <a:buNone/>
            </a:pPr>
            <a:endParaRPr lang="en-GB" sz="1600"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1200"/>
              </a:spcAft>
              <a:buNone/>
            </a:pPr>
            <a:endParaRPr sz="1600" dirty="0">
              <a:solidFill>
                <a:schemeClr val="tx2">
                  <a:lumMod val="10000"/>
                </a:schemeClr>
              </a:solidFill>
              <a:latin typeface="+mn-lt"/>
            </a:endParaRPr>
          </a:p>
        </p:txBody>
      </p:sp>
      <p:sp>
        <p:nvSpPr>
          <p:cNvPr id="4" name="TextBox 3">
            <a:extLst>
              <a:ext uri="{FF2B5EF4-FFF2-40B4-BE49-F238E27FC236}">
                <a16:creationId xmlns:a16="http://schemas.microsoft.com/office/drawing/2014/main" id="{84884E39-7F10-3C1F-B091-D2D7B89D7FB4}"/>
              </a:ext>
            </a:extLst>
          </p:cNvPr>
          <p:cNvSpPr txBox="1"/>
          <p:nvPr/>
        </p:nvSpPr>
        <p:spPr>
          <a:xfrm>
            <a:off x="-363768" y="93437"/>
            <a:ext cx="3596568" cy="523220"/>
          </a:xfrm>
          <a:prstGeom prst="rect">
            <a:avLst/>
          </a:prstGeom>
          <a:noFill/>
        </p:spPr>
        <p:txBody>
          <a:bodyPr wrap="square">
            <a:spAutoFit/>
          </a:bodyPr>
          <a:lstStyle/>
          <a:p>
            <a:pPr algn="ctr"/>
            <a:r>
              <a:rPr lang="en-U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rPr>
              <a:t>CONCLUSION</a:t>
            </a:r>
            <a:endParaRPr lang="es-E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8137649" y="93437"/>
            <a:ext cx="851244" cy="793764"/>
          </a:xfrm>
          <a:prstGeom prst="rect">
            <a:avLst/>
          </a:prstGeom>
        </p:spPr>
      </p:pic>
      <p:sp>
        <p:nvSpPr>
          <p:cNvPr id="7" name="Rectangle 6"/>
          <p:cNvSpPr/>
          <p:nvPr/>
        </p:nvSpPr>
        <p:spPr>
          <a:xfrm>
            <a:off x="6033150" y="4912668"/>
            <a:ext cx="4572000" cy="230832"/>
          </a:xfrm>
          <a:prstGeom prst="rect">
            <a:avLst/>
          </a:prstGeom>
        </p:spPr>
        <p:txBody>
          <a:bodyPr>
            <a:spAutoFit/>
          </a:bodyPr>
          <a:lstStyle/>
          <a:p>
            <a:pPr algn="ctr"/>
            <a:r>
              <a:rPr lang="en-IN" sz="900" b="1" dirty="0">
                <a:latin typeface="+mn-lt"/>
              </a:rPr>
              <a:t>www.sadhvisoft.com</a:t>
            </a:r>
          </a:p>
        </p:txBody>
      </p:sp>
    </p:spTree>
    <p:extLst>
      <p:ext uri="{BB962C8B-B14F-4D97-AF65-F5344CB8AC3E}">
        <p14:creationId xmlns:p14="http://schemas.microsoft.com/office/powerpoint/2010/main" val="287427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4" name="TextBox 3">
            <a:extLst>
              <a:ext uri="{FF2B5EF4-FFF2-40B4-BE49-F238E27FC236}">
                <a16:creationId xmlns:a16="http://schemas.microsoft.com/office/drawing/2014/main" id="{84884E39-7F10-3C1F-B091-D2D7B89D7FB4}"/>
              </a:ext>
            </a:extLst>
          </p:cNvPr>
          <p:cNvSpPr txBox="1"/>
          <p:nvPr/>
        </p:nvSpPr>
        <p:spPr>
          <a:xfrm>
            <a:off x="2329718" y="2488843"/>
            <a:ext cx="3596569" cy="523220"/>
          </a:xfrm>
          <a:prstGeom prst="rect">
            <a:avLst/>
          </a:prstGeom>
          <a:noFill/>
        </p:spPr>
        <p:txBody>
          <a:bodyPr wrap="square">
            <a:spAutoFit/>
          </a:bodyPr>
          <a:lstStyle/>
          <a:p>
            <a:pPr algn="ctr"/>
            <a:r>
              <a:rPr lang="en-US" altLang="zh-CN" sz="2800" b="1" dirty="0">
                <a:solidFill>
                  <a:schemeClr val="tx2">
                    <a:lumMod val="10000"/>
                  </a:schemeClr>
                </a:solidFill>
                <a:latin typeface="+mn-lt"/>
                <a:ea typeface="Lato Light" panose="020F0502020204030203" pitchFamily="34" charset="0"/>
                <a:cs typeface="Lato Light" panose="020F0502020204030203" pitchFamily="34" charset="0"/>
              </a:rPr>
              <a:t>Thank You!</a:t>
            </a:r>
            <a:endParaRPr lang="es-ES" altLang="zh-CN" sz="2800" b="1" dirty="0">
              <a:solidFill>
                <a:schemeClr val="tx2">
                  <a:lumMod val="10000"/>
                </a:schemeClr>
              </a:solidFill>
              <a:latin typeface="+mn-lt"/>
              <a:ea typeface="Lato Light" panose="020F0502020204030203" pitchFamily="34" charset="0"/>
              <a:cs typeface="Lato Light" panose="020F0502020204030203" pitchFamily="34" charset="0"/>
            </a:endParaRPr>
          </a:p>
        </p:txBody>
      </p:sp>
      <p:pic>
        <p:nvPicPr>
          <p:cNvPr id="5" name="Picture 4"/>
          <p:cNvPicPr>
            <a:picLocks noChangeAspect="1"/>
          </p:cNvPicPr>
          <p:nvPr/>
        </p:nvPicPr>
        <p:blipFill>
          <a:blip r:embed="rId3"/>
          <a:stretch>
            <a:fillRect/>
          </a:stretch>
        </p:blipFill>
        <p:spPr>
          <a:xfrm>
            <a:off x="8137649" y="93437"/>
            <a:ext cx="851244" cy="793764"/>
          </a:xfrm>
          <a:prstGeom prst="rect">
            <a:avLst/>
          </a:prstGeom>
        </p:spPr>
      </p:pic>
      <p:pic>
        <p:nvPicPr>
          <p:cNvPr id="6" name="Picture 5"/>
          <p:cNvPicPr>
            <a:picLocks noChangeAspect="1"/>
          </p:cNvPicPr>
          <p:nvPr/>
        </p:nvPicPr>
        <p:blipFill>
          <a:blip r:embed="rId4"/>
          <a:stretch>
            <a:fillRect/>
          </a:stretch>
        </p:blipFill>
        <p:spPr>
          <a:xfrm>
            <a:off x="2555774" y="633054"/>
            <a:ext cx="2749503" cy="1332893"/>
          </a:xfrm>
          <a:prstGeom prst="rect">
            <a:avLst/>
          </a:prstGeom>
        </p:spPr>
      </p:pic>
      <p:sp>
        <p:nvSpPr>
          <p:cNvPr id="7" name="Rectangle 6"/>
          <p:cNvSpPr/>
          <p:nvPr/>
        </p:nvSpPr>
        <p:spPr>
          <a:xfrm>
            <a:off x="1644526" y="4897408"/>
            <a:ext cx="4572000" cy="230832"/>
          </a:xfrm>
          <a:prstGeom prst="rect">
            <a:avLst/>
          </a:prstGeom>
        </p:spPr>
        <p:txBody>
          <a:bodyPr>
            <a:spAutoFit/>
          </a:bodyPr>
          <a:lstStyle/>
          <a:p>
            <a:pPr algn="ctr"/>
            <a:r>
              <a:rPr lang="en-IN" sz="900" b="1" dirty="0">
                <a:latin typeface="+mn-lt"/>
              </a:rPr>
              <a:t>©2023 Sadhvisoft Copyright</a:t>
            </a:r>
          </a:p>
        </p:txBody>
      </p:sp>
      <p:sp>
        <p:nvSpPr>
          <p:cNvPr id="8" name="Rectangle 7"/>
          <p:cNvSpPr/>
          <p:nvPr/>
        </p:nvSpPr>
        <p:spPr>
          <a:xfrm>
            <a:off x="1461150" y="28654"/>
            <a:ext cx="4572000" cy="461665"/>
          </a:xfrm>
          <a:prstGeom prst="rect">
            <a:avLst/>
          </a:prstGeom>
        </p:spPr>
        <p:txBody>
          <a:bodyPr>
            <a:spAutoFit/>
          </a:bodyPr>
          <a:lstStyle/>
          <a:p>
            <a:pPr algn="ctr"/>
            <a:r>
              <a:rPr lang="en-IN" sz="1200" b="1" dirty="0">
                <a:latin typeface="+mn-lt"/>
              </a:rPr>
              <a:t>www.sadhvisoft.com</a:t>
            </a:r>
            <a:br>
              <a:rPr lang="en-IN" sz="1200" b="1" dirty="0">
                <a:latin typeface="+mn-lt"/>
              </a:rPr>
            </a:br>
            <a:endParaRPr lang="en-IN" sz="1200" b="1" dirty="0">
              <a:latin typeface="+mn-lt"/>
            </a:endParaRPr>
          </a:p>
        </p:txBody>
      </p:sp>
      <p:sp>
        <p:nvSpPr>
          <p:cNvPr id="10" name="Rectangle 9"/>
          <p:cNvSpPr/>
          <p:nvPr/>
        </p:nvSpPr>
        <p:spPr>
          <a:xfrm>
            <a:off x="6033150" y="4912668"/>
            <a:ext cx="4572000" cy="230832"/>
          </a:xfrm>
          <a:prstGeom prst="rect">
            <a:avLst/>
          </a:prstGeom>
        </p:spPr>
        <p:txBody>
          <a:bodyPr>
            <a:spAutoFit/>
          </a:bodyPr>
          <a:lstStyle/>
          <a:p>
            <a:pPr algn="ctr"/>
            <a:r>
              <a:rPr lang="en-IN" sz="900" b="1" dirty="0">
                <a:latin typeface="+mn-lt"/>
              </a:rPr>
              <a:t>www.sadhvisoft.com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 name="Oval 32">
            <a:extLst>
              <a:ext uri="{FF2B5EF4-FFF2-40B4-BE49-F238E27FC236}">
                <a16:creationId xmlns:a16="http://schemas.microsoft.com/office/drawing/2014/main" id="{CD1E9B04-361E-5B8D-29BF-0D6C53E0B865}"/>
              </a:ext>
            </a:extLst>
          </p:cNvPr>
          <p:cNvSpPr/>
          <p:nvPr/>
        </p:nvSpPr>
        <p:spPr>
          <a:xfrm>
            <a:off x="313190" y="1080917"/>
            <a:ext cx="1507145" cy="11627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prstClr val="white"/>
                </a:solidFill>
                <a:ea typeface="Microsoft YaHei UI" panose="020B0503020204020204" pitchFamily="34" charset="-122"/>
                <a:sym typeface="思源黑体 CN Normal" panose="020B0400000000000000" pitchFamily="34" charset="-122"/>
              </a:rPr>
              <a:t>01</a:t>
            </a:r>
            <a:endParaRPr lang="zh-CN" altLang="en-US" sz="5400" b="1" dirty="0">
              <a:solidFill>
                <a:prstClr val="white"/>
              </a:solidFill>
              <a:ea typeface="Microsoft YaHei UI" panose="020B0503020204020204" pitchFamily="34" charset="-122"/>
              <a:sym typeface="思源黑体 CN Normal" panose="020B0400000000000000" pitchFamily="34" charset="-122"/>
            </a:endParaRPr>
          </a:p>
        </p:txBody>
      </p:sp>
      <p:sp>
        <p:nvSpPr>
          <p:cNvPr id="8" name="TextBox 7">
            <a:extLst>
              <a:ext uri="{FF2B5EF4-FFF2-40B4-BE49-F238E27FC236}">
                <a16:creationId xmlns:a16="http://schemas.microsoft.com/office/drawing/2014/main" id="{F41A31C1-2748-4350-41CA-E42923240746}"/>
              </a:ext>
            </a:extLst>
          </p:cNvPr>
          <p:cNvSpPr txBox="1"/>
          <p:nvPr/>
        </p:nvSpPr>
        <p:spPr>
          <a:xfrm>
            <a:off x="115022" y="2394974"/>
            <a:ext cx="2019609" cy="369460"/>
          </a:xfrm>
          <a:prstGeom prst="rect">
            <a:avLst/>
          </a:prstGeom>
          <a:noFill/>
        </p:spPr>
        <p:txBody>
          <a:bodyPr wrap="square">
            <a:spAutoFit/>
          </a:bodyPr>
          <a:lstStyle/>
          <a:p>
            <a:pPr algn="ctr"/>
            <a:r>
              <a:rPr lang="en-US" altLang="zh-CN" sz="1801"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About Project</a:t>
            </a:r>
            <a:endParaRPr lang="es-ES" altLang="zh-CN" sz="1801"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9" name="Oval 32">
            <a:extLst>
              <a:ext uri="{FF2B5EF4-FFF2-40B4-BE49-F238E27FC236}">
                <a16:creationId xmlns:a16="http://schemas.microsoft.com/office/drawing/2014/main" id="{707E5113-5867-CAE3-7EE6-D0F1328C38E3}"/>
              </a:ext>
            </a:extLst>
          </p:cNvPr>
          <p:cNvSpPr/>
          <p:nvPr/>
        </p:nvSpPr>
        <p:spPr>
          <a:xfrm>
            <a:off x="2311587" y="1080917"/>
            <a:ext cx="1459550" cy="11627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prstClr val="white"/>
                </a:solidFill>
                <a:ea typeface="Microsoft YaHei UI" panose="020B0503020204020204" pitchFamily="34" charset="-122"/>
                <a:sym typeface="思源黑体 CN Normal" panose="020B0400000000000000" pitchFamily="34" charset="-122"/>
              </a:rPr>
              <a:t>02</a:t>
            </a:r>
            <a:endParaRPr lang="zh-CN" altLang="en-US" sz="5400" b="1" dirty="0">
              <a:solidFill>
                <a:prstClr val="white"/>
              </a:solidFill>
              <a:ea typeface="Microsoft YaHei UI" panose="020B0503020204020204" pitchFamily="34" charset="-122"/>
              <a:sym typeface="思源黑体 CN Normal" panose="020B0400000000000000" pitchFamily="34" charset="-122"/>
            </a:endParaRPr>
          </a:p>
        </p:txBody>
      </p:sp>
      <p:sp>
        <p:nvSpPr>
          <p:cNvPr id="11" name="TextBox 10">
            <a:extLst>
              <a:ext uri="{FF2B5EF4-FFF2-40B4-BE49-F238E27FC236}">
                <a16:creationId xmlns:a16="http://schemas.microsoft.com/office/drawing/2014/main" id="{84884E39-7F10-3C1F-B091-D2D7B89D7FB4}"/>
              </a:ext>
            </a:extLst>
          </p:cNvPr>
          <p:cNvSpPr txBox="1"/>
          <p:nvPr/>
        </p:nvSpPr>
        <p:spPr>
          <a:xfrm>
            <a:off x="2134631" y="2390569"/>
            <a:ext cx="2019609" cy="369460"/>
          </a:xfrm>
          <a:prstGeom prst="rect">
            <a:avLst/>
          </a:prstGeom>
          <a:noFill/>
        </p:spPr>
        <p:txBody>
          <a:bodyPr wrap="square">
            <a:spAutoFit/>
          </a:bodyPr>
          <a:lstStyle/>
          <a:p>
            <a:pPr algn="ctr"/>
            <a:r>
              <a:rPr lang="en-US" altLang="zh-CN" sz="1801"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Details of Data</a:t>
            </a:r>
            <a:endParaRPr lang="es-ES" altLang="zh-CN" sz="1801"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Oval 32">
            <a:extLst>
              <a:ext uri="{FF2B5EF4-FFF2-40B4-BE49-F238E27FC236}">
                <a16:creationId xmlns:a16="http://schemas.microsoft.com/office/drawing/2014/main" id="{59B27F52-6D3D-F638-F0F2-066CCDF9FC87}"/>
              </a:ext>
            </a:extLst>
          </p:cNvPr>
          <p:cNvSpPr/>
          <p:nvPr/>
        </p:nvSpPr>
        <p:spPr>
          <a:xfrm>
            <a:off x="4192033" y="1025881"/>
            <a:ext cx="1437062" cy="123258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prstClr val="white"/>
                </a:solidFill>
                <a:ea typeface="Microsoft YaHei UI" panose="020B0503020204020204" pitchFamily="34" charset="-122"/>
                <a:sym typeface="思源黑体 CN Normal" panose="020B0400000000000000" pitchFamily="34" charset="-122"/>
              </a:rPr>
              <a:t>03</a:t>
            </a:r>
            <a:endParaRPr lang="zh-CN" altLang="en-US" sz="6000" b="1" dirty="0">
              <a:solidFill>
                <a:prstClr val="white"/>
              </a:solidFill>
              <a:ea typeface="Microsoft YaHei UI" panose="020B0503020204020204" pitchFamily="34" charset="-122"/>
              <a:sym typeface="思源黑体 CN Normal" panose="020B0400000000000000" pitchFamily="34" charset="-122"/>
            </a:endParaRPr>
          </a:p>
        </p:txBody>
      </p:sp>
      <p:sp>
        <p:nvSpPr>
          <p:cNvPr id="14" name="TextBox 13">
            <a:extLst>
              <a:ext uri="{FF2B5EF4-FFF2-40B4-BE49-F238E27FC236}">
                <a16:creationId xmlns:a16="http://schemas.microsoft.com/office/drawing/2014/main" id="{D0900B25-9C6C-54FF-5D86-5B7327A21647}"/>
              </a:ext>
            </a:extLst>
          </p:cNvPr>
          <p:cNvSpPr txBox="1"/>
          <p:nvPr/>
        </p:nvSpPr>
        <p:spPr>
          <a:xfrm>
            <a:off x="3991269" y="2405959"/>
            <a:ext cx="2019609" cy="369460"/>
          </a:xfrm>
          <a:prstGeom prst="rect">
            <a:avLst/>
          </a:prstGeom>
          <a:noFill/>
        </p:spPr>
        <p:txBody>
          <a:bodyPr wrap="square">
            <a:spAutoFit/>
          </a:bodyPr>
          <a:lstStyle/>
          <a:p>
            <a:pPr algn="ctr"/>
            <a:r>
              <a:rPr lang="en-US" altLang="zh-CN" sz="1801" b="1" dirty="0">
                <a:latin typeface="Calibri" panose="020F0502020204030204" pitchFamily="34" charset="0"/>
                <a:ea typeface="Calibri" panose="020F0502020204030204" pitchFamily="34" charset="0"/>
                <a:cs typeface="Calibri" panose="020F0502020204030204" pitchFamily="34" charset="0"/>
              </a:rPr>
              <a:t>Tools Used</a:t>
            </a:r>
            <a:endParaRPr lang="es-ES" altLang="zh-CN" sz="1801" b="1" dirty="0">
              <a:latin typeface="Calibri" panose="020F0502020204030204" pitchFamily="34" charset="0"/>
              <a:ea typeface="Calibri" panose="020F0502020204030204" pitchFamily="34" charset="0"/>
              <a:cs typeface="Calibri" panose="020F0502020204030204" pitchFamily="34" charset="0"/>
            </a:endParaRPr>
          </a:p>
        </p:txBody>
      </p:sp>
      <p:sp>
        <p:nvSpPr>
          <p:cNvPr id="15" name="Oval 32">
            <a:extLst>
              <a:ext uri="{FF2B5EF4-FFF2-40B4-BE49-F238E27FC236}">
                <a16:creationId xmlns:a16="http://schemas.microsoft.com/office/drawing/2014/main" id="{3E168F7E-7BE4-2ED9-F480-6D64E327068C}"/>
              </a:ext>
            </a:extLst>
          </p:cNvPr>
          <p:cNvSpPr/>
          <p:nvPr/>
        </p:nvSpPr>
        <p:spPr>
          <a:xfrm>
            <a:off x="6273589" y="1025883"/>
            <a:ext cx="1505845" cy="123258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prstClr val="white"/>
                </a:solidFill>
                <a:ea typeface="Microsoft YaHei UI" panose="020B0503020204020204" pitchFamily="34" charset="-122"/>
                <a:sym typeface="思源黑体 CN Normal" panose="020B0400000000000000" pitchFamily="34" charset="-122"/>
              </a:rPr>
              <a:t>04</a:t>
            </a:r>
            <a:endParaRPr lang="zh-CN" altLang="en-US" sz="6000" b="1" dirty="0">
              <a:solidFill>
                <a:prstClr val="white"/>
              </a:solidFill>
              <a:ea typeface="Microsoft YaHei UI" panose="020B0503020204020204" pitchFamily="34" charset="-122"/>
              <a:sym typeface="思源黑体 CN Normal" panose="020B0400000000000000" pitchFamily="34" charset="-122"/>
            </a:endParaRPr>
          </a:p>
        </p:txBody>
      </p:sp>
      <p:sp>
        <p:nvSpPr>
          <p:cNvPr id="17" name="TextBox 16">
            <a:extLst>
              <a:ext uri="{FF2B5EF4-FFF2-40B4-BE49-F238E27FC236}">
                <a16:creationId xmlns:a16="http://schemas.microsoft.com/office/drawing/2014/main" id="{52B1F118-FE0A-2F2D-55EF-BE054A2B750A}"/>
              </a:ext>
            </a:extLst>
          </p:cNvPr>
          <p:cNvSpPr txBox="1"/>
          <p:nvPr/>
        </p:nvSpPr>
        <p:spPr>
          <a:xfrm>
            <a:off x="6131301" y="2390569"/>
            <a:ext cx="2019609" cy="369460"/>
          </a:xfrm>
          <a:prstGeom prst="rect">
            <a:avLst/>
          </a:prstGeom>
          <a:noFill/>
        </p:spPr>
        <p:txBody>
          <a:bodyPr wrap="square">
            <a:spAutoFit/>
          </a:bodyPr>
          <a:lstStyle/>
          <a:p>
            <a:pPr algn="ctr"/>
            <a:r>
              <a:rPr lang="en-US" altLang="zh-CN" sz="1801"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Main KPI’s</a:t>
            </a:r>
            <a:endParaRPr lang="es-ES" altLang="zh-CN" sz="1801"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8FD1AF44-6A55-B7AB-12D9-A4885C8F3961}"/>
              </a:ext>
            </a:extLst>
          </p:cNvPr>
          <p:cNvSpPr txBox="1"/>
          <p:nvPr/>
        </p:nvSpPr>
        <p:spPr>
          <a:xfrm>
            <a:off x="-800863" y="48237"/>
            <a:ext cx="9144000" cy="584775"/>
          </a:xfrm>
          <a:prstGeom prst="rect">
            <a:avLst/>
          </a:prstGeom>
          <a:noFill/>
        </p:spPr>
        <p:txBody>
          <a:bodyPr wrap="square">
            <a:spAutoFit/>
          </a:bodyPr>
          <a:lstStyle/>
          <a:p>
            <a:pPr algn="ctr"/>
            <a:r>
              <a:rPr lang="en-US" altLang="zh-CN" sz="3200" b="1" dirty="0">
                <a:latin typeface="Times New Roman" panose="02020603050405020304" pitchFamily="18" charset="0"/>
                <a:cs typeface="Times New Roman" panose="02020603050405020304" pitchFamily="18" charset="0"/>
              </a:rPr>
              <a:t>Table of Contents</a:t>
            </a:r>
            <a:endParaRPr lang="en-US" sz="3200" b="1" dirty="0">
              <a:latin typeface="Times New Roman" panose="02020603050405020304" pitchFamily="18" charset="0"/>
              <a:cs typeface="Times New Roman" panose="02020603050405020304" pitchFamily="18" charset="0"/>
            </a:endParaRPr>
          </a:p>
        </p:txBody>
      </p:sp>
      <p:sp>
        <p:nvSpPr>
          <p:cNvPr id="19" name="Oval 32">
            <a:extLst>
              <a:ext uri="{FF2B5EF4-FFF2-40B4-BE49-F238E27FC236}">
                <a16:creationId xmlns:a16="http://schemas.microsoft.com/office/drawing/2014/main" id="{CD1E9B04-361E-5B8D-29BF-0D6C53E0B865}"/>
              </a:ext>
            </a:extLst>
          </p:cNvPr>
          <p:cNvSpPr/>
          <p:nvPr/>
        </p:nvSpPr>
        <p:spPr>
          <a:xfrm>
            <a:off x="1456006" y="3138299"/>
            <a:ext cx="1432199" cy="11627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prstClr val="white"/>
                </a:solidFill>
                <a:ea typeface="Microsoft YaHei UI" panose="020B0503020204020204" pitchFamily="34" charset="-122"/>
                <a:sym typeface="思源黑体 CN Normal" panose="020B0400000000000000" pitchFamily="34" charset="-122"/>
              </a:rPr>
              <a:t>05</a:t>
            </a:r>
            <a:endParaRPr lang="zh-CN" altLang="en-US" sz="6000" b="1" dirty="0">
              <a:solidFill>
                <a:prstClr val="white"/>
              </a:solidFill>
              <a:ea typeface="Microsoft YaHei UI" panose="020B0503020204020204" pitchFamily="34" charset="-122"/>
              <a:sym typeface="思源黑体 CN Normal" panose="020B0400000000000000" pitchFamily="34" charset="-122"/>
            </a:endParaRPr>
          </a:p>
        </p:txBody>
      </p:sp>
      <p:sp>
        <p:nvSpPr>
          <p:cNvPr id="20" name="TextBox 19">
            <a:extLst>
              <a:ext uri="{FF2B5EF4-FFF2-40B4-BE49-F238E27FC236}">
                <a16:creationId xmlns:a16="http://schemas.microsoft.com/office/drawing/2014/main" id="{F41A31C1-2748-4350-41CA-E42923240746}"/>
              </a:ext>
            </a:extLst>
          </p:cNvPr>
          <p:cNvSpPr txBox="1"/>
          <p:nvPr/>
        </p:nvSpPr>
        <p:spPr>
          <a:xfrm>
            <a:off x="1124828" y="4367763"/>
            <a:ext cx="2019609" cy="369460"/>
          </a:xfrm>
          <a:prstGeom prst="rect">
            <a:avLst/>
          </a:prstGeom>
          <a:noFill/>
        </p:spPr>
        <p:txBody>
          <a:bodyPr wrap="square">
            <a:spAutoFit/>
          </a:bodyPr>
          <a:lstStyle/>
          <a:p>
            <a:pPr algn="ctr"/>
            <a:r>
              <a:rPr lang="en-US" altLang="zh-CN" sz="1801"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Screenshots</a:t>
            </a:r>
            <a:endParaRPr lang="es-ES" altLang="zh-CN" sz="1801"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1" name="Oval 32">
            <a:extLst>
              <a:ext uri="{FF2B5EF4-FFF2-40B4-BE49-F238E27FC236}">
                <a16:creationId xmlns:a16="http://schemas.microsoft.com/office/drawing/2014/main" id="{CD1E9B04-361E-5B8D-29BF-0D6C53E0B865}"/>
              </a:ext>
            </a:extLst>
          </p:cNvPr>
          <p:cNvSpPr/>
          <p:nvPr/>
        </p:nvSpPr>
        <p:spPr>
          <a:xfrm>
            <a:off x="3771137" y="3168288"/>
            <a:ext cx="1436935" cy="11627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prstClr val="white"/>
                </a:solidFill>
                <a:ea typeface="Microsoft YaHei UI" panose="020B0503020204020204" pitchFamily="34" charset="-122"/>
                <a:sym typeface="思源黑体 CN Normal" panose="020B0400000000000000" pitchFamily="34" charset="-122"/>
              </a:rPr>
              <a:t>06</a:t>
            </a:r>
            <a:endParaRPr lang="zh-CN" altLang="en-US" sz="6000" b="1" dirty="0">
              <a:solidFill>
                <a:prstClr val="white"/>
              </a:solidFill>
              <a:ea typeface="Microsoft YaHei UI" panose="020B0503020204020204" pitchFamily="34" charset="-122"/>
              <a:sym typeface="思源黑体 CN Normal" panose="020B0400000000000000" pitchFamily="34" charset="-122"/>
            </a:endParaRPr>
          </a:p>
        </p:txBody>
      </p:sp>
      <p:sp>
        <p:nvSpPr>
          <p:cNvPr id="22" name="TextBox 21">
            <a:extLst>
              <a:ext uri="{FF2B5EF4-FFF2-40B4-BE49-F238E27FC236}">
                <a16:creationId xmlns:a16="http://schemas.microsoft.com/office/drawing/2014/main" id="{F41A31C1-2748-4350-41CA-E42923240746}"/>
              </a:ext>
            </a:extLst>
          </p:cNvPr>
          <p:cNvSpPr txBox="1"/>
          <p:nvPr/>
        </p:nvSpPr>
        <p:spPr>
          <a:xfrm>
            <a:off x="3512428" y="4385481"/>
            <a:ext cx="2019609" cy="369460"/>
          </a:xfrm>
          <a:prstGeom prst="rect">
            <a:avLst/>
          </a:prstGeom>
          <a:noFill/>
        </p:spPr>
        <p:txBody>
          <a:bodyPr wrap="square">
            <a:spAutoFit/>
          </a:bodyPr>
          <a:lstStyle/>
          <a:p>
            <a:pPr algn="ctr"/>
            <a:r>
              <a:rPr lang="en-US" altLang="zh-CN" sz="1801"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My Design</a:t>
            </a:r>
            <a:endParaRPr lang="es-ES" altLang="zh-CN" sz="1801"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3" name="Oval 32">
            <a:extLst>
              <a:ext uri="{FF2B5EF4-FFF2-40B4-BE49-F238E27FC236}">
                <a16:creationId xmlns:a16="http://schemas.microsoft.com/office/drawing/2014/main" id="{CD1E9B04-361E-5B8D-29BF-0D6C53E0B865}"/>
              </a:ext>
            </a:extLst>
          </p:cNvPr>
          <p:cNvSpPr/>
          <p:nvPr/>
        </p:nvSpPr>
        <p:spPr>
          <a:xfrm>
            <a:off x="5725551" y="3203941"/>
            <a:ext cx="1505664" cy="116382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b="1" dirty="0">
                <a:solidFill>
                  <a:prstClr val="white"/>
                </a:solidFill>
                <a:ea typeface="Microsoft YaHei UI" panose="020B0503020204020204" pitchFamily="34" charset="-122"/>
                <a:sym typeface="思源黑体 CN Normal" panose="020B0400000000000000" pitchFamily="34" charset="-122"/>
              </a:rPr>
              <a:t>07</a:t>
            </a:r>
            <a:endParaRPr lang="zh-CN" altLang="en-US" sz="6000" b="1" dirty="0">
              <a:solidFill>
                <a:prstClr val="white"/>
              </a:solidFill>
              <a:ea typeface="Microsoft YaHei UI" panose="020B0503020204020204" pitchFamily="34" charset="-122"/>
              <a:sym typeface="思源黑体 CN Normal" panose="020B0400000000000000" pitchFamily="34" charset="-122"/>
            </a:endParaRPr>
          </a:p>
        </p:txBody>
      </p:sp>
      <p:sp>
        <p:nvSpPr>
          <p:cNvPr id="24" name="TextBox 23">
            <a:extLst>
              <a:ext uri="{FF2B5EF4-FFF2-40B4-BE49-F238E27FC236}">
                <a16:creationId xmlns:a16="http://schemas.microsoft.com/office/drawing/2014/main" id="{F41A31C1-2748-4350-41CA-E42923240746}"/>
              </a:ext>
            </a:extLst>
          </p:cNvPr>
          <p:cNvSpPr txBox="1"/>
          <p:nvPr/>
        </p:nvSpPr>
        <p:spPr>
          <a:xfrm>
            <a:off x="5629095" y="4385481"/>
            <a:ext cx="2019609" cy="369460"/>
          </a:xfrm>
          <a:prstGeom prst="rect">
            <a:avLst/>
          </a:prstGeom>
          <a:noFill/>
        </p:spPr>
        <p:txBody>
          <a:bodyPr wrap="square">
            <a:spAutoFit/>
          </a:bodyPr>
          <a:lstStyle/>
          <a:p>
            <a:pPr algn="ctr"/>
            <a:r>
              <a:rPr lang="en-US" altLang="zh-CN" sz="1801"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Conclusion</a:t>
            </a:r>
            <a:endParaRPr lang="es-ES" altLang="zh-CN" sz="1801" b="1"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8137649" y="93437"/>
            <a:ext cx="851244" cy="793764"/>
          </a:xfrm>
          <a:prstGeom prst="rect">
            <a:avLst/>
          </a:prstGeom>
        </p:spPr>
      </p:pic>
      <p:sp>
        <p:nvSpPr>
          <p:cNvPr id="26" name="Rectangle 25"/>
          <p:cNvSpPr/>
          <p:nvPr/>
        </p:nvSpPr>
        <p:spPr>
          <a:xfrm>
            <a:off x="6033150" y="4912668"/>
            <a:ext cx="4572000" cy="230832"/>
          </a:xfrm>
          <a:prstGeom prst="rect">
            <a:avLst/>
          </a:prstGeom>
        </p:spPr>
        <p:txBody>
          <a:bodyPr>
            <a:spAutoFit/>
          </a:bodyPr>
          <a:lstStyle/>
          <a:p>
            <a:pPr algn="ctr"/>
            <a:r>
              <a:rPr lang="en-IN" sz="900" b="1" dirty="0">
                <a:latin typeface="+mn-lt"/>
              </a:rPr>
              <a:t>www.sadhvisoft.com</a:t>
            </a:r>
          </a:p>
        </p:txBody>
      </p:sp>
    </p:spTree>
    <p:extLst>
      <p:ext uri="{BB962C8B-B14F-4D97-AF65-F5344CB8AC3E}">
        <p14:creationId xmlns:p14="http://schemas.microsoft.com/office/powerpoint/2010/main" val="398243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18"/>
                                        </p:tgtEl>
                                        <p:attrNameLst>
                                          <p:attrName>style.visibility</p:attrName>
                                        </p:attrNameLst>
                                      </p:cBhvr>
                                      <p:to>
                                        <p:strVal val="visible"/>
                                      </p:to>
                                    </p:set>
                                    <p:anim to="" calcmode="lin" valueType="num">
                                      <p:cBhvr>
                                        <p:cTn id="7" dur="750" fill="hold">
                                          <p:stCondLst>
                                            <p:cond delay="0"/>
                                          </p:stCondLst>
                                        </p:cTn>
                                        <p:tgtEl>
                                          <p:spTgt spid="18"/>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18"/>
                                        </p:tgtEl>
                                      </p:cBhvr>
                                    </p:animEffect>
                                  </p:childTnLst>
                                </p:cTn>
                              </p:par>
                            </p:childTnLst>
                          </p:cTn>
                        </p:par>
                        <p:par>
                          <p:cTn id="9" fill="hold">
                            <p:stCondLst>
                              <p:cond delay="1065"/>
                            </p:stCondLst>
                            <p:childTnLst>
                              <p:par>
                                <p:cTn id="10" presetID="0" presetClass="entr" presetSubtype="0" fill="hold" grpId="0" nodeType="afterEffect">
                                  <p:stCondLst>
                                    <p:cond delay="0"/>
                                  </p:stCondLst>
                                  <p:childTnLst>
                                    <p:set>
                                      <p:cBhvr>
                                        <p:cTn id="11" dur="1000" fill="hold">
                                          <p:stCondLst>
                                            <p:cond delay="0"/>
                                          </p:stCondLst>
                                        </p:cTn>
                                        <p:tgtEl>
                                          <p:spTgt spid="6"/>
                                        </p:tgtEl>
                                        <p:attrNameLst>
                                          <p:attrName>style.visibility</p:attrName>
                                        </p:attrNameLst>
                                      </p:cBhvr>
                                      <p:to>
                                        <p:strVal val="visible"/>
                                      </p:to>
                                    </p:set>
                                    <p:anim to="" calcmode="lin" valueType="num">
                                      <p:cBhvr>
                                        <p:cTn id="12"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13"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ppt_x"/>
                                          </p:val>
                                        </p:tav>
                                        <p:tav tm="100000">
                                          <p:val>
                                            <p:strVal val="#ppt_x"/>
                                          </p:val>
                                        </p:tav>
                                      </p:tavLst>
                                    </p:anim>
                                    <p:anim calcmode="lin" valueType="num">
                                      <p:cBhvr additive="base">
                                        <p:cTn id="17" dur="10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2065"/>
                            </p:stCondLst>
                            <p:childTnLst>
                              <p:par>
                                <p:cTn id="19" presetID="0" presetClass="entr" presetSubtype="0" fill="hold" grpId="0" nodeType="afterEffect">
                                  <p:stCondLst>
                                    <p:cond delay="0"/>
                                  </p:stCondLst>
                                  <p:childTnLst>
                                    <p:set>
                                      <p:cBhvr>
                                        <p:cTn id="20" dur="1000" fill="hold">
                                          <p:stCondLst>
                                            <p:cond delay="0"/>
                                          </p:stCondLst>
                                        </p:cTn>
                                        <p:tgtEl>
                                          <p:spTgt spid="9"/>
                                        </p:tgtEl>
                                        <p:attrNameLst>
                                          <p:attrName>style.visibility</p:attrName>
                                        </p:attrNameLst>
                                      </p:cBhvr>
                                      <p:to>
                                        <p:strVal val="visible"/>
                                      </p:to>
                                    </p:set>
                                    <p:anim to="" calcmode="lin" valueType="num">
                                      <p:cBhvr>
                                        <p:cTn id="21" dur="1000" fill="hold">
                                          <p:stCondLst>
                                            <p:cond delay="0"/>
                                          </p:stCondLst>
                                        </p:cTn>
                                        <p:tgtEl>
                                          <p:spTgt spid="9"/>
                                        </p:tgtEl>
                                        <p:attrNameLst>
                                          <p:attrName>ppt_h</p:attrName>
                                        </p:attrNameLst>
                                      </p:cBhvr>
                                      <p:tavLst>
                                        <p:tav tm="0" fmla="#ppt_h-#ppt_h*((1.5-1.5*$)^3-(1.5-1.5*$)^2)">
                                          <p:val>
                                            <p:strVal val="0"/>
                                          </p:val>
                                        </p:tav>
                                        <p:tav tm="100000">
                                          <p:val>
                                            <p:strVal val="1"/>
                                          </p:val>
                                        </p:tav>
                                      </p:tavLst>
                                    </p:anim>
                                    <p:anim to="" calcmode="lin" valueType="num">
                                      <p:cBhvr>
                                        <p:cTn id="22" dur="1000" fill="hold">
                                          <p:stCondLst>
                                            <p:cond delay="0"/>
                                          </p:stCondLst>
                                        </p:cTn>
                                        <p:tgtEl>
                                          <p:spTgt spid="9"/>
                                        </p:tgtEl>
                                        <p:attrNameLst>
                                          <p:attrName>ppt_w</p:attrName>
                                        </p:attrNameLst>
                                      </p:cBhvr>
                                      <p:tavLst>
                                        <p:tav tm="0" fmla="#ppt_w-#ppt_w*((1.5-1.5*$)^3-(1.5-1.5*$)^2)">
                                          <p:val>
                                            <p:strVal val="0"/>
                                          </p:val>
                                        </p:tav>
                                        <p:tav tm="100000">
                                          <p:val>
                                            <p:strVal val="1"/>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1000" fill="hold"/>
                                        <p:tgtEl>
                                          <p:spTgt spid="11"/>
                                        </p:tgtEl>
                                        <p:attrNameLst>
                                          <p:attrName>ppt_x</p:attrName>
                                        </p:attrNameLst>
                                      </p:cBhvr>
                                      <p:tavLst>
                                        <p:tav tm="0">
                                          <p:val>
                                            <p:strVal val="#ppt_x"/>
                                          </p:val>
                                        </p:tav>
                                        <p:tav tm="100000">
                                          <p:val>
                                            <p:strVal val="#ppt_x"/>
                                          </p:val>
                                        </p:tav>
                                      </p:tavLst>
                                    </p:anim>
                                    <p:anim calcmode="lin" valueType="num">
                                      <p:cBhvr additive="base">
                                        <p:cTn id="26" dur="1000" fill="hold"/>
                                        <p:tgtEl>
                                          <p:spTgt spid="11"/>
                                        </p:tgtEl>
                                        <p:attrNameLst>
                                          <p:attrName>ppt_y</p:attrName>
                                        </p:attrNameLst>
                                      </p:cBhvr>
                                      <p:tavLst>
                                        <p:tav tm="0">
                                          <p:val>
                                            <p:strVal val="1+#ppt_h/2"/>
                                          </p:val>
                                        </p:tav>
                                        <p:tav tm="100000">
                                          <p:val>
                                            <p:strVal val="#ppt_y"/>
                                          </p:val>
                                        </p:tav>
                                      </p:tavLst>
                                    </p:anim>
                                  </p:childTnLst>
                                </p:cTn>
                              </p:par>
                            </p:childTnLst>
                          </p:cTn>
                        </p:par>
                        <p:par>
                          <p:cTn id="27" fill="hold">
                            <p:stCondLst>
                              <p:cond delay="3065"/>
                            </p:stCondLst>
                            <p:childTnLst>
                              <p:par>
                                <p:cTn id="28" presetID="0" presetClass="entr" presetSubtype="0" fill="hold" grpId="0" nodeType="afterEffect">
                                  <p:stCondLst>
                                    <p:cond delay="0"/>
                                  </p:stCondLst>
                                  <p:childTnLst>
                                    <p:set>
                                      <p:cBhvr>
                                        <p:cTn id="29" dur="1000" fill="hold">
                                          <p:stCondLst>
                                            <p:cond delay="0"/>
                                          </p:stCondLst>
                                        </p:cTn>
                                        <p:tgtEl>
                                          <p:spTgt spid="12"/>
                                        </p:tgtEl>
                                        <p:attrNameLst>
                                          <p:attrName>style.visibility</p:attrName>
                                        </p:attrNameLst>
                                      </p:cBhvr>
                                      <p:to>
                                        <p:strVal val="visible"/>
                                      </p:to>
                                    </p:set>
                                    <p:anim to="" calcmode="lin" valueType="num">
                                      <p:cBhvr>
                                        <p:cTn id="30" dur="1000" fill="hold">
                                          <p:stCondLst>
                                            <p:cond delay="0"/>
                                          </p:stCondLst>
                                        </p:cTn>
                                        <p:tgtEl>
                                          <p:spTgt spid="12"/>
                                        </p:tgtEl>
                                        <p:attrNameLst>
                                          <p:attrName>ppt_h</p:attrName>
                                        </p:attrNameLst>
                                      </p:cBhvr>
                                      <p:tavLst>
                                        <p:tav tm="0" fmla="#ppt_h-#ppt_h*((1.5-1.5*$)^3-(1.5-1.5*$)^2)">
                                          <p:val>
                                            <p:strVal val="0"/>
                                          </p:val>
                                        </p:tav>
                                        <p:tav tm="100000">
                                          <p:val>
                                            <p:strVal val="1"/>
                                          </p:val>
                                        </p:tav>
                                      </p:tavLst>
                                    </p:anim>
                                    <p:anim to="" calcmode="lin" valueType="num">
                                      <p:cBhvr>
                                        <p:cTn id="31" dur="1000" fill="hold">
                                          <p:stCondLst>
                                            <p:cond delay="0"/>
                                          </p:stCondLst>
                                        </p:cTn>
                                        <p:tgtEl>
                                          <p:spTgt spid="12"/>
                                        </p:tgtEl>
                                        <p:attrNameLst>
                                          <p:attrName>ppt_w</p:attrName>
                                        </p:attrNameLst>
                                      </p:cBhvr>
                                      <p:tavLst>
                                        <p:tav tm="0" fmla="#ppt_w-#ppt_w*((1.5-1.5*$)^3-(1.5-1.5*$)^2)">
                                          <p:val>
                                            <p:strVal val="0"/>
                                          </p:val>
                                        </p:tav>
                                        <p:tav tm="100000">
                                          <p:val>
                                            <p:strVal val="1"/>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1000" fill="hold"/>
                                        <p:tgtEl>
                                          <p:spTgt spid="14"/>
                                        </p:tgtEl>
                                        <p:attrNameLst>
                                          <p:attrName>ppt_x</p:attrName>
                                        </p:attrNameLst>
                                      </p:cBhvr>
                                      <p:tavLst>
                                        <p:tav tm="0">
                                          <p:val>
                                            <p:strVal val="#ppt_x"/>
                                          </p:val>
                                        </p:tav>
                                        <p:tav tm="100000">
                                          <p:val>
                                            <p:strVal val="#ppt_x"/>
                                          </p:val>
                                        </p:tav>
                                      </p:tavLst>
                                    </p:anim>
                                    <p:anim calcmode="lin" valueType="num">
                                      <p:cBhvr additive="base">
                                        <p:cTn id="35" dur="1000" fill="hold"/>
                                        <p:tgtEl>
                                          <p:spTgt spid="14"/>
                                        </p:tgtEl>
                                        <p:attrNameLst>
                                          <p:attrName>ppt_y</p:attrName>
                                        </p:attrNameLst>
                                      </p:cBhvr>
                                      <p:tavLst>
                                        <p:tav tm="0">
                                          <p:val>
                                            <p:strVal val="1+#ppt_h/2"/>
                                          </p:val>
                                        </p:tav>
                                        <p:tav tm="100000">
                                          <p:val>
                                            <p:strVal val="#ppt_y"/>
                                          </p:val>
                                        </p:tav>
                                      </p:tavLst>
                                    </p:anim>
                                  </p:childTnLst>
                                </p:cTn>
                              </p:par>
                            </p:childTnLst>
                          </p:cTn>
                        </p:par>
                        <p:par>
                          <p:cTn id="36" fill="hold">
                            <p:stCondLst>
                              <p:cond delay="4065"/>
                            </p:stCondLst>
                            <p:childTnLst>
                              <p:par>
                                <p:cTn id="37" presetID="0" presetClass="entr" presetSubtype="0" fill="hold" grpId="0" nodeType="afterEffect">
                                  <p:stCondLst>
                                    <p:cond delay="0"/>
                                  </p:stCondLst>
                                  <p:childTnLst>
                                    <p:set>
                                      <p:cBhvr>
                                        <p:cTn id="38" dur="1000" fill="hold">
                                          <p:stCondLst>
                                            <p:cond delay="0"/>
                                          </p:stCondLst>
                                        </p:cTn>
                                        <p:tgtEl>
                                          <p:spTgt spid="15"/>
                                        </p:tgtEl>
                                        <p:attrNameLst>
                                          <p:attrName>style.visibility</p:attrName>
                                        </p:attrNameLst>
                                      </p:cBhvr>
                                      <p:to>
                                        <p:strVal val="visible"/>
                                      </p:to>
                                    </p:set>
                                    <p:anim to="" calcmode="lin" valueType="num">
                                      <p:cBhvr>
                                        <p:cTn id="39" dur="1000" fill="hold">
                                          <p:stCondLst>
                                            <p:cond delay="0"/>
                                          </p:stCondLst>
                                        </p:cTn>
                                        <p:tgtEl>
                                          <p:spTgt spid="15"/>
                                        </p:tgtEl>
                                        <p:attrNameLst>
                                          <p:attrName>ppt_h</p:attrName>
                                        </p:attrNameLst>
                                      </p:cBhvr>
                                      <p:tavLst>
                                        <p:tav tm="0" fmla="#ppt_h-#ppt_h*((1.5-1.5*$)^3-(1.5-1.5*$)^2)">
                                          <p:val>
                                            <p:strVal val="0"/>
                                          </p:val>
                                        </p:tav>
                                        <p:tav tm="100000">
                                          <p:val>
                                            <p:strVal val="1"/>
                                          </p:val>
                                        </p:tav>
                                      </p:tavLst>
                                    </p:anim>
                                    <p:anim to="" calcmode="lin" valueType="num">
                                      <p:cBhvr>
                                        <p:cTn id="40" dur="1000" fill="hold">
                                          <p:stCondLst>
                                            <p:cond delay="0"/>
                                          </p:stCondLst>
                                        </p:cTn>
                                        <p:tgtEl>
                                          <p:spTgt spid="15"/>
                                        </p:tgtEl>
                                        <p:attrNameLst>
                                          <p:attrName>ppt_w</p:attrName>
                                        </p:attrNameLst>
                                      </p:cBhvr>
                                      <p:tavLst>
                                        <p:tav tm="0" fmla="#ppt_w-#ppt_w*((1.5-1.5*$)^3-(1.5-1.5*$)^2)">
                                          <p:val>
                                            <p:strVal val="0"/>
                                          </p:val>
                                        </p:tav>
                                        <p:tav tm="100000">
                                          <p:val>
                                            <p:strVal val="1"/>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1000" fill="hold"/>
                                        <p:tgtEl>
                                          <p:spTgt spid="17"/>
                                        </p:tgtEl>
                                        <p:attrNameLst>
                                          <p:attrName>ppt_x</p:attrName>
                                        </p:attrNameLst>
                                      </p:cBhvr>
                                      <p:tavLst>
                                        <p:tav tm="0">
                                          <p:val>
                                            <p:strVal val="#ppt_x"/>
                                          </p:val>
                                        </p:tav>
                                        <p:tav tm="100000">
                                          <p:val>
                                            <p:strVal val="#ppt_x"/>
                                          </p:val>
                                        </p:tav>
                                      </p:tavLst>
                                    </p:anim>
                                    <p:anim calcmode="lin" valueType="num">
                                      <p:cBhvr additive="base">
                                        <p:cTn id="44" dur="1000" fill="hold"/>
                                        <p:tgtEl>
                                          <p:spTgt spid="17"/>
                                        </p:tgtEl>
                                        <p:attrNameLst>
                                          <p:attrName>ppt_y</p:attrName>
                                        </p:attrNameLst>
                                      </p:cBhvr>
                                      <p:tavLst>
                                        <p:tav tm="0">
                                          <p:val>
                                            <p:strVal val="1+#ppt_h/2"/>
                                          </p:val>
                                        </p:tav>
                                        <p:tav tm="100000">
                                          <p:val>
                                            <p:strVal val="#ppt_y"/>
                                          </p:val>
                                        </p:tav>
                                      </p:tavLst>
                                    </p:anim>
                                  </p:childTnLst>
                                </p:cTn>
                              </p:par>
                            </p:childTnLst>
                          </p:cTn>
                        </p:par>
                        <p:par>
                          <p:cTn id="45" fill="hold">
                            <p:stCondLst>
                              <p:cond delay="5065"/>
                            </p:stCondLst>
                            <p:childTnLst>
                              <p:par>
                                <p:cTn id="46" presetID="0" presetClass="entr" presetSubtype="0" fill="hold" grpId="0" nodeType="afterEffect">
                                  <p:stCondLst>
                                    <p:cond delay="0"/>
                                  </p:stCondLst>
                                  <p:childTnLst>
                                    <p:set>
                                      <p:cBhvr>
                                        <p:cTn id="47" dur="1000" fill="hold">
                                          <p:stCondLst>
                                            <p:cond delay="0"/>
                                          </p:stCondLst>
                                        </p:cTn>
                                        <p:tgtEl>
                                          <p:spTgt spid="19"/>
                                        </p:tgtEl>
                                        <p:attrNameLst>
                                          <p:attrName>style.visibility</p:attrName>
                                        </p:attrNameLst>
                                      </p:cBhvr>
                                      <p:to>
                                        <p:strVal val="visible"/>
                                      </p:to>
                                    </p:set>
                                    <p:anim to="" calcmode="lin" valueType="num">
                                      <p:cBhvr>
                                        <p:cTn id="48" dur="1000" fill="hold">
                                          <p:stCondLst>
                                            <p:cond delay="0"/>
                                          </p:stCondLst>
                                        </p:cTn>
                                        <p:tgtEl>
                                          <p:spTgt spid="19"/>
                                        </p:tgtEl>
                                        <p:attrNameLst>
                                          <p:attrName>ppt_h</p:attrName>
                                        </p:attrNameLst>
                                      </p:cBhvr>
                                      <p:tavLst>
                                        <p:tav tm="0" fmla="#ppt_h-#ppt_h*((1.5-1.5*$)^3-(1.5-1.5*$)^2)">
                                          <p:val>
                                            <p:strVal val="0"/>
                                          </p:val>
                                        </p:tav>
                                        <p:tav tm="100000">
                                          <p:val>
                                            <p:strVal val="1"/>
                                          </p:val>
                                        </p:tav>
                                      </p:tavLst>
                                    </p:anim>
                                    <p:anim to="" calcmode="lin" valueType="num">
                                      <p:cBhvr>
                                        <p:cTn id="49" dur="1000" fill="hold">
                                          <p:stCondLst>
                                            <p:cond delay="0"/>
                                          </p:stCondLst>
                                        </p:cTn>
                                        <p:tgtEl>
                                          <p:spTgt spid="19"/>
                                        </p:tgtEl>
                                        <p:attrNameLst>
                                          <p:attrName>ppt_w</p:attrName>
                                        </p:attrNameLst>
                                      </p:cBhvr>
                                      <p:tavLst>
                                        <p:tav tm="0" fmla="#ppt_w-#ppt_w*((1.5-1.5*$)^3-(1.5-1.5*$)^2)">
                                          <p:val>
                                            <p:strVal val="0"/>
                                          </p:val>
                                        </p:tav>
                                        <p:tav tm="100000">
                                          <p:val>
                                            <p:strVal val="1"/>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1000" fill="hold"/>
                                        <p:tgtEl>
                                          <p:spTgt spid="20"/>
                                        </p:tgtEl>
                                        <p:attrNameLst>
                                          <p:attrName>ppt_x</p:attrName>
                                        </p:attrNameLst>
                                      </p:cBhvr>
                                      <p:tavLst>
                                        <p:tav tm="0">
                                          <p:val>
                                            <p:strVal val="#ppt_x"/>
                                          </p:val>
                                        </p:tav>
                                        <p:tav tm="100000">
                                          <p:val>
                                            <p:strVal val="#ppt_x"/>
                                          </p:val>
                                        </p:tav>
                                      </p:tavLst>
                                    </p:anim>
                                    <p:anim calcmode="lin" valueType="num">
                                      <p:cBhvr additive="base">
                                        <p:cTn id="53" dur="1000" fill="hold"/>
                                        <p:tgtEl>
                                          <p:spTgt spid="20"/>
                                        </p:tgtEl>
                                        <p:attrNameLst>
                                          <p:attrName>ppt_y</p:attrName>
                                        </p:attrNameLst>
                                      </p:cBhvr>
                                      <p:tavLst>
                                        <p:tav tm="0">
                                          <p:val>
                                            <p:strVal val="1+#ppt_h/2"/>
                                          </p:val>
                                        </p:tav>
                                        <p:tav tm="100000">
                                          <p:val>
                                            <p:strVal val="#ppt_y"/>
                                          </p:val>
                                        </p:tav>
                                      </p:tavLst>
                                    </p:anim>
                                  </p:childTnLst>
                                </p:cTn>
                              </p:par>
                            </p:childTnLst>
                          </p:cTn>
                        </p:par>
                        <p:par>
                          <p:cTn id="54" fill="hold">
                            <p:stCondLst>
                              <p:cond delay="6065"/>
                            </p:stCondLst>
                            <p:childTnLst>
                              <p:par>
                                <p:cTn id="55" presetID="0" presetClass="entr" presetSubtype="0" fill="hold" grpId="0" nodeType="afterEffect">
                                  <p:stCondLst>
                                    <p:cond delay="0"/>
                                  </p:stCondLst>
                                  <p:childTnLst>
                                    <p:set>
                                      <p:cBhvr>
                                        <p:cTn id="56" dur="1000" fill="hold">
                                          <p:stCondLst>
                                            <p:cond delay="0"/>
                                          </p:stCondLst>
                                        </p:cTn>
                                        <p:tgtEl>
                                          <p:spTgt spid="21"/>
                                        </p:tgtEl>
                                        <p:attrNameLst>
                                          <p:attrName>style.visibility</p:attrName>
                                        </p:attrNameLst>
                                      </p:cBhvr>
                                      <p:to>
                                        <p:strVal val="visible"/>
                                      </p:to>
                                    </p:set>
                                    <p:anim to="" calcmode="lin" valueType="num">
                                      <p:cBhvr>
                                        <p:cTn id="57" dur="1000" fill="hold">
                                          <p:stCondLst>
                                            <p:cond delay="0"/>
                                          </p:stCondLst>
                                        </p:cTn>
                                        <p:tgtEl>
                                          <p:spTgt spid="21"/>
                                        </p:tgtEl>
                                        <p:attrNameLst>
                                          <p:attrName>ppt_h</p:attrName>
                                        </p:attrNameLst>
                                      </p:cBhvr>
                                      <p:tavLst>
                                        <p:tav tm="0" fmla="#ppt_h-#ppt_h*((1.5-1.5*$)^3-(1.5-1.5*$)^2)">
                                          <p:val>
                                            <p:strVal val="0"/>
                                          </p:val>
                                        </p:tav>
                                        <p:tav tm="100000">
                                          <p:val>
                                            <p:strVal val="1"/>
                                          </p:val>
                                        </p:tav>
                                      </p:tavLst>
                                    </p:anim>
                                    <p:anim to="" calcmode="lin" valueType="num">
                                      <p:cBhvr>
                                        <p:cTn id="58" dur="1000" fill="hold">
                                          <p:stCondLst>
                                            <p:cond delay="0"/>
                                          </p:stCondLst>
                                        </p:cTn>
                                        <p:tgtEl>
                                          <p:spTgt spid="21"/>
                                        </p:tgtEl>
                                        <p:attrNameLst>
                                          <p:attrName>ppt_w</p:attrName>
                                        </p:attrNameLst>
                                      </p:cBhvr>
                                      <p:tavLst>
                                        <p:tav tm="0" fmla="#ppt_w-#ppt_w*((1.5-1.5*$)^3-(1.5-1.5*$)^2)">
                                          <p:val>
                                            <p:strVal val="0"/>
                                          </p:val>
                                        </p:tav>
                                        <p:tav tm="100000">
                                          <p:val>
                                            <p:strVal val="1"/>
                                          </p:val>
                                        </p:tav>
                                      </p:tavLst>
                                    </p:anim>
                                  </p:childTnLst>
                                </p:cTn>
                              </p:par>
                              <p:par>
                                <p:cTn id="59" presetID="2" presetClass="entr" presetSubtype="4" decel="10000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additive="base">
                                        <p:cTn id="61" dur="1000" fill="hold"/>
                                        <p:tgtEl>
                                          <p:spTgt spid="22"/>
                                        </p:tgtEl>
                                        <p:attrNameLst>
                                          <p:attrName>ppt_x</p:attrName>
                                        </p:attrNameLst>
                                      </p:cBhvr>
                                      <p:tavLst>
                                        <p:tav tm="0">
                                          <p:val>
                                            <p:strVal val="#ppt_x"/>
                                          </p:val>
                                        </p:tav>
                                        <p:tav tm="100000">
                                          <p:val>
                                            <p:strVal val="#ppt_x"/>
                                          </p:val>
                                        </p:tav>
                                      </p:tavLst>
                                    </p:anim>
                                    <p:anim calcmode="lin" valueType="num">
                                      <p:cBhvr additive="base">
                                        <p:cTn id="62" dur="1000" fill="hold"/>
                                        <p:tgtEl>
                                          <p:spTgt spid="22"/>
                                        </p:tgtEl>
                                        <p:attrNameLst>
                                          <p:attrName>ppt_y</p:attrName>
                                        </p:attrNameLst>
                                      </p:cBhvr>
                                      <p:tavLst>
                                        <p:tav tm="0">
                                          <p:val>
                                            <p:strVal val="1+#ppt_h/2"/>
                                          </p:val>
                                        </p:tav>
                                        <p:tav tm="100000">
                                          <p:val>
                                            <p:strVal val="#ppt_y"/>
                                          </p:val>
                                        </p:tav>
                                      </p:tavLst>
                                    </p:anim>
                                  </p:childTnLst>
                                </p:cTn>
                              </p:par>
                            </p:childTnLst>
                          </p:cTn>
                        </p:par>
                        <p:par>
                          <p:cTn id="63" fill="hold">
                            <p:stCondLst>
                              <p:cond delay="7065"/>
                            </p:stCondLst>
                            <p:childTnLst>
                              <p:par>
                                <p:cTn id="64" presetID="0" presetClass="entr" presetSubtype="0" fill="hold" grpId="0" nodeType="afterEffect">
                                  <p:stCondLst>
                                    <p:cond delay="0"/>
                                  </p:stCondLst>
                                  <p:childTnLst>
                                    <p:set>
                                      <p:cBhvr>
                                        <p:cTn id="65" dur="1000" fill="hold">
                                          <p:stCondLst>
                                            <p:cond delay="0"/>
                                          </p:stCondLst>
                                        </p:cTn>
                                        <p:tgtEl>
                                          <p:spTgt spid="23"/>
                                        </p:tgtEl>
                                        <p:attrNameLst>
                                          <p:attrName>style.visibility</p:attrName>
                                        </p:attrNameLst>
                                      </p:cBhvr>
                                      <p:to>
                                        <p:strVal val="visible"/>
                                      </p:to>
                                    </p:set>
                                    <p:anim to="" calcmode="lin" valueType="num">
                                      <p:cBhvr>
                                        <p:cTn id="66" dur="1000" fill="hold">
                                          <p:stCondLst>
                                            <p:cond delay="0"/>
                                          </p:stCondLst>
                                        </p:cTn>
                                        <p:tgtEl>
                                          <p:spTgt spid="23"/>
                                        </p:tgtEl>
                                        <p:attrNameLst>
                                          <p:attrName>ppt_h</p:attrName>
                                        </p:attrNameLst>
                                      </p:cBhvr>
                                      <p:tavLst>
                                        <p:tav tm="0" fmla="#ppt_h-#ppt_h*((1.5-1.5*$)^3-(1.5-1.5*$)^2)">
                                          <p:val>
                                            <p:strVal val="0"/>
                                          </p:val>
                                        </p:tav>
                                        <p:tav tm="100000">
                                          <p:val>
                                            <p:strVal val="1"/>
                                          </p:val>
                                        </p:tav>
                                      </p:tavLst>
                                    </p:anim>
                                    <p:anim to="" calcmode="lin" valueType="num">
                                      <p:cBhvr>
                                        <p:cTn id="67" dur="1000" fill="hold">
                                          <p:stCondLst>
                                            <p:cond delay="0"/>
                                          </p:stCondLst>
                                        </p:cTn>
                                        <p:tgtEl>
                                          <p:spTgt spid="23"/>
                                        </p:tgtEl>
                                        <p:attrNameLst>
                                          <p:attrName>ppt_w</p:attrName>
                                        </p:attrNameLst>
                                      </p:cBhvr>
                                      <p:tavLst>
                                        <p:tav tm="0" fmla="#ppt_w-#ppt_w*((1.5-1.5*$)^3-(1.5-1.5*$)^2)">
                                          <p:val>
                                            <p:strVal val="0"/>
                                          </p:val>
                                        </p:tav>
                                        <p:tav tm="100000">
                                          <p:val>
                                            <p:strVal val="1"/>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1000" fill="hold"/>
                                        <p:tgtEl>
                                          <p:spTgt spid="24"/>
                                        </p:tgtEl>
                                        <p:attrNameLst>
                                          <p:attrName>ppt_x</p:attrName>
                                        </p:attrNameLst>
                                      </p:cBhvr>
                                      <p:tavLst>
                                        <p:tav tm="0">
                                          <p:val>
                                            <p:strVal val="#ppt_x"/>
                                          </p:val>
                                        </p:tav>
                                        <p:tav tm="100000">
                                          <p:val>
                                            <p:strVal val="#ppt_x"/>
                                          </p:val>
                                        </p:tav>
                                      </p:tavLst>
                                    </p:anim>
                                    <p:anim calcmode="lin" valueType="num">
                                      <p:cBhvr additive="base">
                                        <p:cTn id="71" dur="10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1" grpId="0"/>
      <p:bldP spid="12" grpId="0" animBg="1"/>
      <p:bldP spid="14" grpId="0"/>
      <p:bldP spid="15" grpId="0" animBg="1"/>
      <p:bldP spid="17" grpId="0"/>
      <p:bldP spid="18" grpId="0"/>
      <p:bldP spid="19" grpId="0" animBg="1"/>
      <p:bldP spid="20" grpId="0"/>
      <p:bldP spid="21" grpId="0" animBg="1"/>
      <p:bldP spid="22" grpId="0"/>
      <p:bldP spid="23"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p14"/>
          <p:cNvSpPr txBox="1">
            <a:spLocks noGrp="1"/>
          </p:cNvSpPr>
          <p:nvPr>
            <p:ph type="body" idx="1"/>
          </p:nvPr>
        </p:nvSpPr>
        <p:spPr>
          <a:xfrm>
            <a:off x="185109" y="1004661"/>
            <a:ext cx="8520601" cy="3416400"/>
          </a:xfrm>
          <a:prstGeom prst="rect">
            <a:avLst/>
          </a:prstGeom>
        </p:spPr>
        <p:txBody>
          <a:bodyPr spcFirstLastPara="1" wrap="square" lIns="91426" tIns="91426" rIns="91426" bIns="91426" anchor="t" anchorCtr="0">
            <a:normAutofit fontScale="92500" lnSpcReduction="10000"/>
          </a:bodyPr>
          <a:lstStyle/>
          <a:p>
            <a:r>
              <a:rPr lang="en-US"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Employee attrition can quietly harm even the most successful organizations in a surprisingly short time. While many companies focus on the expensive process of hiring, not enough attention is given to solving the reasons top talent leaves.</a:t>
            </a:r>
          </a:p>
          <a:p>
            <a:endParaRPr lang="en-US" b="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Although people often think that low pay is the main reason for employees leaving, Understanding why employees leave is the first step in fixing the problem before it seriously damages your organization. </a:t>
            </a:r>
          </a:p>
          <a:p>
            <a:endParaRPr lang="en-US" b="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r>
              <a:rPr lang="en-US"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analysis aims to give employers practical insights to understand their employees better and make necessary changes before turnover rates rise, productivity falls, and the company's future becomes uncertain.</a:t>
            </a:r>
          </a:p>
          <a:p>
            <a:pPr marL="0" indent="0">
              <a:buNone/>
            </a:pPr>
            <a:endParaRPr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8137649" y="93437"/>
            <a:ext cx="851244" cy="793764"/>
          </a:xfrm>
          <a:prstGeom prst="rect">
            <a:avLst/>
          </a:prstGeom>
        </p:spPr>
      </p:pic>
      <p:sp>
        <p:nvSpPr>
          <p:cNvPr id="6" name="TextBox 5">
            <a:extLst>
              <a:ext uri="{FF2B5EF4-FFF2-40B4-BE49-F238E27FC236}">
                <a16:creationId xmlns:a16="http://schemas.microsoft.com/office/drawing/2014/main" id="{F41A31C1-2748-4350-41CA-E42923240746}"/>
              </a:ext>
            </a:extLst>
          </p:cNvPr>
          <p:cNvSpPr txBox="1"/>
          <p:nvPr/>
        </p:nvSpPr>
        <p:spPr>
          <a:xfrm>
            <a:off x="-151375" y="112664"/>
            <a:ext cx="3758576" cy="523220"/>
          </a:xfrm>
          <a:prstGeom prst="rect">
            <a:avLst/>
          </a:prstGeom>
          <a:noFill/>
        </p:spPr>
        <p:txBody>
          <a:bodyPr wrap="square">
            <a:spAutoFit/>
          </a:bodyPr>
          <a:lstStyle/>
          <a:p>
            <a:pPr algn="ctr"/>
            <a:r>
              <a:rPr lang="en-U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rPr>
              <a:t>ABOUT PROJECT</a:t>
            </a:r>
            <a:endParaRPr lang="es-E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endParaRPr>
          </a:p>
        </p:txBody>
      </p:sp>
      <p:sp>
        <p:nvSpPr>
          <p:cNvPr id="7" name="Rectangle 6"/>
          <p:cNvSpPr/>
          <p:nvPr/>
        </p:nvSpPr>
        <p:spPr>
          <a:xfrm>
            <a:off x="6033150" y="4912668"/>
            <a:ext cx="4572000" cy="230832"/>
          </a:xfrm>
          <a:prstGeom prst="rect">
            <a:avLst/>
          </a:prstGeom>
        </p:spPr>
        <p:txBody>
          <a:bodyPr>
            <a:spAutoFit/>
          </a:bodyPr>
          <a:lstStyle/>
          <a:p>
            <a:pPr algn="ctr"/>
            <a:r>
              <a:rPr lang="en-IN" sz="900" b="1" dirty="0">
                <a:latin typeface="+mn-lt"/>
              </a:rPr>
              <a:t>www.sadhvisoft.com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type="body" idx="1"/>
          </p:nvPr>
        </p:nvSpPr>
        <p:spPr>
          <a:xfrm>
            <a:off x="311700" y="1152476"/>
            <a:ext cx="8520601" cy="3416400"/>
          </a:xfrm>
          <a:prstGeom prst="rect">
            <a:avLst/>
          </a:prstGeom>
        </p:spPr>
        <p:txBody>
          <a:bodyPr spcFirstLastPara="1" wrap="square" lIns="91426" tIns="91426" rIns="91426" bIns="91426" anchor="t" anchorCtr="0">
            <a:normAutofit/>
          </a:bodyPr>
          <a:lstStyle/>
          <a:p>
            <a:pPr marL="0" indent="0">
              <a:spcAft>
                <a:spcPts val="1200"/>
              </a:spcAft>
              <a:buNone/>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EDA projects will be performing for HR-Employee-Attrition Analysis and interesting data set to work on. Explore the main reason for leaving and </a:t>
            </a:r>
            <a:r>
              <a:rPr lang="en-US"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Understanding why employees leave is the first step in fixing the problem before it seriously damages your organization. This analysis result make as to clear the problem from the employees.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4884E39-7F10-3C1F-B091-D2D7B89D7FB4}"/>
              </a:ext>
            </a:extLst>
          </p:cNvPr>
          <p:cNvSpPr txBox="1"/>
          <p:nvPr/>
        </p:nvSpPr>
        <p:spPr>
          <a:xfrm>
            <a:off x="0" y="93437"/>
            <a:ext cx="3596569" cy="523220"/>
          </a:xfrm>
          <a:prstGeom prst="rect">
            <a:avLst/>
          </a:prstGeom>
          <a:noFill/>
        </p:spPr>
        <p:txBody>
          <a:bodyPr wrap="square">
            <a:spAutoFit/>
          </a:bodyPr>
          <a:lstStyle/>
          <a:p>
            <a:pPr algn="ctr"/>
            <a:r>
              <a:rPr lang="en-U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rPr>
              <a:t>DETAILS OF DATA</a:t>
            </a:r>
            <a:endParaRPr lang="es-E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137649" y="93437"/>
            <a:ext cx="851244" cy="793764"/>
          </a:xfrm>
          <a:prstGeom prst="rect">
            <a:avLst/>
          </a:prstGeom>
        </p:spPr>
      </p:pic>
      <p:sp>
        <p:nvSpPr>
          <p:cNvPr id="7" name="Rectangle 6"/>
          <p:cNvSpPr/>
          <p:nvPr/>
        </p:nvSpPr>
        <p:spPr>
          <a:xfrm>
            <a:off x="6097950" y="4889585"/>
            <a:ext cx="4572000" cy="254044"/>
          </a:xfrm>
          <a:prstGeom prst="rect">
            <a:avLst/>
          </a:prstGeom>
        </p:spPr>
        <p:txBody>
          <a:bodyPr>
            <a:spAutoFit/>
          </a:bodyPr>
          <a:lstStyle/>
          <a:p>
            <a:pPr algn="ctr"/>
            <a:r>
              <a:rPr lang="en-IN" sz="1051" b="1" dirty="0">
                <a:latin typeface="+mn-lt"/>
              </a:rPr>
              <a:t>www.sadhvisoft.com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type="body" idx="1"/>
          </p:nvPr>
        </p:nvSpPr>
        <p:spPr>
          <a:xfrm>
            <a:off x="311700" y="1152476"/>
            <a:ext cx="8520601" cy="3416400"/>
          </a:xfrm>
          <a:prstGeom prst="rect">
            <a:avLst/>
          </a:prstGeom>
        </p:spPr>
        <p:txBody>
          <a:bodyPr spcFirstLastPara="1" wrap="square" lIns="91426" tIns="91426" rIns="91426" bIns="91426" anchor="t" anchorCtr="0">
            <a:normAutofit/>
          </a:bodyPr>
          <a:lstStyle/>
          <a:p>
            <a:pPr marL="285753" indent="-285753">
              <a:spcAft>
                <a:spcPts val="1200"/>
              </a:spcAft>
            </a:pPr>
            <a:r>
              <a:rPr lang="en-US"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Pandas</a:t>
            </a:r>
          </a:p>
          <a:p>
            <a:pPr marL="285753" indent="-285753">
              <a:spcAft>
                <a:spcPts val="1200"/>
              </a:spcAft>
            </a:pPr>
            <a:r>
              <a:rPr lang="en-US"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Matplotlib</a:t>
            </a:r>
          </a:p>
          <a:p>
            <a:pPr marL="285753" indent="-285753">
              <a:spcAft>
                <a:spcPts val="1200"/>
              </a:spcAft>
            </a:pPr>
            <a:r>
              <a:rPr lang="en-US"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Seaborn</a:t>
            </a:r>
          </a:p>
          <a:p>
            <a:pPr marL="285753" indent="-285753">
              <a:spcAft>
                <a:spcPts val="1200"/>
              </a:spcAft>
            </a:pPr>
            <a:r>
              <a:rPr lang="en-US" dirty="0" err="1">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TableaU</a:t>
            </a:r>
            <a:endParaRPr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4884E39-7F10-3C1F-B091-D2D7B89D7FB4}"/>
              </a:ext>
            </a:extLst>
          </p:cNvPr>
          <p:cNvSpPr txBox="1"/>
          <p:nvPr/>
        </p:nvSpPr>
        <p:spPr>
          <a:xfrm>
            <a:off x="-75769" y="93437"/>
            <a:ext cx="2984569" cy="523220"/>
          </a:xfrm>
          <a:prstGeom prst="rect">
            <a:avLst/>
          </a:prstGeom>
          <a:noFill/>
        </p:spPr>
        <p:txBody>
          <a:bodyPr wrap="square">
            <a:spAutoFit/>
          </a:bodyPr>
          <a:lstStyle/>
          <a:p>
            <a:pPr algn="ctr"/>
            <a:r>
              <a:rPr lang="en-U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rPr>
              <a:t>TOOLS USED</a:t>
            </a:r>
            <a:endParaRPr lang="es-E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137649" y="93437"/>
            <a:ext cx="851244" cy="793764"/>
          </a:xfrm>
          <a:prstGeom prst="rect">
            <a:avLst/>
          </a:prstGeom>
        </p:spPr>
      </p:pic>
      <p:sp>
        <p:nvSpPr>
          <p:cNvPr id="8" name="Rectangle 7"/>
          <p:cNvSpPr/>
          <p:nvPr/>
        </p:nvSpPr>
        <p:spPr>
          <a:xfrm>
            <a:off x="6033150" y="4912668"/>
            <a:ext cx="4572000" cy="230832"/>
          </a:xfrm>
          <a:prstGeom prst="rect">
            <a:avLst/>
          </a:prstGeom>
        </p:spPr>
        <p:txBody>
          <a:bodyPr>
            <a:spAutoFit/>
          </a:bodyPr>
          <a:lstStyle/>
          <a:p>
            <a:pPr algn="ctr"/>
            <a:r>
              <a:rPr lang="en-IN" sz="900" b="1" dirty="0">
                <a:latin typeface="+mn-lt"/>
              </a:rPr>
              <a:t>www.sadhvisoft.com</a:t>
            </a:r>
          </a:p>
        </p:txBody>
      </p:sp>
    </p:spTree>
    <p:extLst>
      <p:ext uri="{BB962C8B-B14F-4D97-AF65-F5344CB8AC3E}">
        <p14:creationId xmlns:p14="http://schemas.microsoft.com/office/powerpoint/2010/main" val="54988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5" name="TextBox 4">
            <a:extLst>
              <a:ext uri="{FF2B5EF4-FFF2-40B4-BE49-F238E27FC236}">
                <a16:creationId xmlns:a16="http://schemas.microsoft.com/office/drawing/2014/main" id="{F41A31C1-2748-4350-41CA-E42923240746}"/>
              </a:ext>
            </a:extLst>
          </p:cNvPr>
          <p:cNvSpPr txBox="1"/>
          <p:nvPr/>
        </p:nvSpPr>
        <p:spPr>
          <a:xfrm>
            <a:off x="122400" y="163982"/>
            <a:ext cx="2260800" cy="523220"/>
          </a:xfrm>
          <a:prstGeom prst="rect">
            <a:avLst/>
          </a:prstGeom>
          <a:noFill/>
        </p:spPr>
        <p:txBody>
          <a:bodyPr wrap="square">
            <a:spAutoFit/>
          </a:bodyPr>
          <a:lstStyle/>
          <a:p>
            <a:pPr algn="ctr"/>
            <a:r>
              <a:rPr lang="en-U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rPr>
              <a:t>MAIN KPI”s</a:t>
            </a:r>
            <a:endParaRPr lang="es-E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endParaRPr>
          </a:p>
        </p:txBody>
      </p:sp>
      <p:sp>
        <p:nvSpPr>
          <p:cNvPr id="6" name="Google Shape;69;p15"/>
          <p:cNvSpPr txBox="1">
            <a:spLocks noGrp="1"/>
          </p:cNvSpPr>
          <p:nvPr>
            <p:ph type="body" idx="1"/>
          </p:nvPr>
        </p:nvSpPr>
        <p:spPr>
          <a:xfrm>
            <a:off x="311700" y="1152476"/>
            <a:ext cx="8520601" cy="3416400"/>
          </a:xfrm>
          <a:prstGeom prst="rect">
            <a:avLst/>
          </a:prstGeom>
        </p:spPr>
        <p:txBody>
          <a:bodyPr spcFirstLastPara="1" wrap="square" lIns="91426" tIns="91426" rIns="91426" bIns="91426" anchor="t" anchorCtr="0">
            <a:normAutofit fontScale="92500" lnSpcReduction="20000"/>
          </a:bodyPr>
          <a:lstStyle/>
          <a:p>
            <a:pPr marL="0" indent="0">
              <a:spcAft>
                <a:spcPts val="1200"/>
              </a:spcAft>
              <a:buNone/>
            </a:pPr>
            <a:r>
              <a:rPr lang="en-GB"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Tasks </a:t>
            </a:r>
          </a:p>
          <a:p>
            <a:pPr marL="0" indent="0">
              <a:spcAft>
                <a:spcPts val="1200"/>
              </a:spcAft>
              <a:buNone/>
            </a:pPr>
            <a:r>
              <a:rPr lang="en-GB"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In This Project We Use To Handle How Attrition Cause Effect Based On Age, Monthly </a:t>
            </a:r>
            <a:r>
              <a:rPr lang="en-GB" dirty="0" err="1">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Income,Department</a:t>
            </a:r>
            <a:r>
              <a:rPr lang="en-GB"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a:t>
            </a:r>
          </a:p>
          <a:p>
            <a:pPr marL="0" indent="0">
              <a:spcAft>
                <a:spcPts val="1200"/>
              </a:spcAft>
              <a:buNone/>
            </a:pPr>
            <a:r>
              <a:rPr lang="en-US"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1)How attrition affect by gender?</a:t>
            </a:r>
          </a:p>
          <a:p>
            <a:pPr marL="0" indent="0">
              <a:spcAft>
                <a:spcPts val="1200"/>
              </a:spcAft>
              <a:buNone/>
            </a:pPr>
            <a:r>
              <a:rPr lang="en-US"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2)find out which department cause more attrition?</a:t>
            </a:r>
          </a:p>
          <a:p>
            <a:pPr marL="0" indent="0">
              <a:spcAft>
                <a:spcPts val="1200"/>
              </a:spcAft>
              <a:buNone/>
            </a:pPr>
            <a:r>
              <a:rPr lang="en-US"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3)Does attrition impact work of department?</a:t>
            </a:r>
          </a:p>
          <a:p>
            <a:pPr marL="0" indent="0">
              <a:spcAft>
                <a:spcPts val="1200"/>
              </a:spcAft>
              <a:buNone/>
            </a:pPr>
            <a:r>
              <a:rPr lang="en-US"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4)Is income is the main factor towards attrition?</a:t>
            </a:r>
          </a:p>
          <a:p>
            <a:pPr marL="0" indent="0">
              <a:spcAft>
                <a:spcPts val="1200"/>
              </a:spcAft>
              <a:buNone/>
            </a:pPr>
            <a:r>
              <a:rPr lang="en-US"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5)what is the effect of age on attrition?</a:t>
            </a:r>
            <a:endParaRPr lang="en-GB"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3"/>
          <a:stretch>
            <a:fillRect/>
          </a:stretch>
        </p:blipFill>
        <p:spPr>
          <a:xfrm>
            <a:off x="8137649" y="93437"/>
            <a:ext cx="851244" cy="793764"/>
          </a:xfrm>
          <a:prstGeom prst="rect">
            <a:avLst/>
          </a:prstGeom>
        </p:spPr>
      </p:pic>
      <p:sp>
        <p:nvSpPr>
          <p:cNvPr id="10" name="Rectangle 9"/>
          <p:cNvSpPr/>
          <p:nvPr/>
        </p:nvSpPr>
        <p:spPr>
          <a:xfrm>
            <a:off x="6033150" y="4912668"/>
            <a:ext cx="4572000" cy="230832"/>
          </a:xfrm>
          <a:prstGeom prst="rect">
            <a:avLst/>
          </a:prstGeom>
        </p:spPr>
        <p:txBody>
          <a:bodyPr>
            <a:spAutoFit/>
          </a:bodyPr>
          <a:lstStyle/>
          <a:p>
            <a:pPr algn="ctr"/>
            <a:r>
              <a:rPr lang="en-IN" sz="900" b="1" dirty="0">
                <a:latin typeface="+mn-lt"/>
              </a:rPr>
              <a:t>www.sadhvisoft.com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7"/>
          <p:cNvSpPr txBox="1">
            <a:spLocks noGrp="1"/>
          </p:cNvSpPr>
          <p:nvPr>
            <p:ph type="body" idx="1"/>
          </p:nvPr>
        </p:nvSpPr>
        <p:spPr>
          <a:xfrm>
            <a:off x="69018" y="494071"/>
            <a:ext cx="8748883" cy="3779605"/>
          </a:xfrm>
          <a:prstGeom prst="rect">
            <a:avLst/>
          </a:prstGeom>
        </p:spPr>
        <p:txBody>
          <a:bodyPr spcFirstLastPara="1" wrap="square" lIns="91426" tIns="91426" rIns="91426" bIns="91426" anchor="t" anchorCtr="0">
            <a:normAutofit/>
          </a:bodyPr>
          <a:lstStyle/>
          <a:p>
            <a:pPr marL="0" indent="0">
              <a:spcAft>
                <a:spcPts val="1200"/>
              </a:spcAft>
              <a:buNone/>
            </a:pPr>
            <a:r>
              <a:rPr lang="en-US"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Python Code Screenshots </a:t>
            </a:r>
            <a:endParaRPr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41A31C1-2748-4350-41CA-E42923240746}"/>
              </a:ext>
            </a:extLst>
          </p:cNvPr>
          <p:cNvSpPr txBox="1"/>
          <p:nvPr/>
        </p:nvSpPr>
        <p:spPr>
          <a:xfrm>
            <a:off x="-403376" y="90894"/>
            <a:ext cx="3758576" cy="523220"/>
          </a:xfrm>
          <a:prstGeom prst="rect">
            <a:avLst/>
          </a:prstGeom>
          <a:noFill/>
        </p:spPr>
        <p:txBody>
          <a:bodyPr wrap="square">
            <a:spAutoFit/>
          </a:bodyPr>
          <a:lstStyle/>
          <a:p>
            <a:pPr algn="ctr"/>
            <a:r>
              <a:rPr lang="en-U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rPr>
              <a:t>SCREENSHOTS</a:t>
            </a:r>
            <a:endParaRPr lang="es-E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137649" y="93437"/>
            <a:ext cx="851244" cy="793764"/>
          </a:xfrm>
          <a:prstGeom prst="rect">
            <a:avLst/>
          </a:prstGeom>
        </p:spPr>
      </p:pic>
      <p:sp>
        <p:nvSpPr>
          <p:cNvPr id="9" name="Rectangle 8"/>
          <p:cNvSpPr/>
          <p:nvPr/>
        </p:nvSpPr>
        <p:spPr>
          <a:xfrm>
            <a:off x="6033150" y="4912668"/>
            <a:ext cx="4572000" cy="230832"/>
          </a:xfrm>
          <a:prstGeom prst="rect">
            <a:avLst/>
          </a:prstGeom>
        </p:spPr>
        <p:txBody>
          <a:bodyPr>
            <a:spAutoFit/>
          </a:bodyPr>
          <a:lstStyle/>
          <a:p>
            <a:pPr algn="ctr"/>
            <a:r>
              <a:rPr lang="en-IN" sz="900" b="1" dirty="0">
                <a:latin typeface="+mn-lt"/>
              </a:rPr>
              <a:t>www.sadhvisoft.com</a:t>
            </a:r>
          </a:p>
        </p:txBody>
      </p:sp>
      <p:pic>
        <p:nvPicPr>
          <p:cNvPr id="12" name="Picture 11">
            <a:extLst>
              <a:ext uri="{FF2B5EF4-FFF2-40B4-BE49-F238E27FC236}">
                <a16:creationId xmlns:a16="http://schemas.microsoft.com/office/drawing/2014/main" id="{A1A80E77-004E-26DB-1ACE-82BB6700D235}"/>
              </a:ext>
            </a:extLst>
          </p:cNvPr>
          <p:cNvPicPr>
            <a:picLocks noChangeAspect="1"/>
          </p:cNvPicPr>
          <p:nvPr/>
        </p:nvPicPr>
        <p:blipFill>
          <a:blip r:embed="rId4"/>
          <a:stretch>
            <a:fillRect/>
          </a:stretch>
        </p:blipFill>
        <p:spPr>
          <a:xfrm>
            <a:off x="0" y="869823"/>
            <a:ext cx="3135297" cy="4336357"/>
          </a:xfrm>
          <a:prstGeom prst="rect">
            <a:avLst/>
          </a:prstGeom>
        </p:spPr>
      </p:pic>
      <p:pic>
        <p:nvPicPr>
          <p:cNvPr id="14" name="Picture 13">
            <a:extLst>
              <a:ext uri="{FF2B5EF4-FFF2-40B4-BE49-F238E27FC236}">
                <a16:creationId xmlns:a16="http://schemas.microsoft.com/office/drawing/2014/main" id="{61BEC68B-5D2B-26B5-953A-A3AE2FC2E215}"/>
              </a:ext>
            </a:extLst>
          </p:cNvPr>
          <p:cNvPicPr>
            <a:picLocks noChangeAspect="1"/>
          </p:cNvPicPr>
          <p:nvPr/>
        </p:nvPicPr>
        <p:blipFill>
          <a:blip r:embed="rId5"/>
          <a:stretch>
            <a:fillRect/>
          </a:stretch>
        </p:blipFill>
        <p:spPr>
          <a:xfrm>
            <a:off x="3135297" y="887199"/>
            <a:ext cx="3135298" cy="4336357"/>
          </a:xfrm>
          <a:prstGeom prst="rect">
            <a:avLst/>
          </a:prstGeom>
        </p:spPr>
      </p:pic>
      <p:pic>
        <p:nvPicPr>
          <p:cNvPr id="16" name="Picture 15">
            <a:extLst>
              <a:ext uri="{FF2B5EF4-FFF2-40B4-BE49-F238E27FC236}">
                <a16:creationId xmlns:a16="http://schemas.microsoft.com/office/drawing/2014/main" id="{F5637159-02D5-6CED-0D29-501B7B45CCF2}"/>
              </a:ext>
            </a:extLst>
          </p:cNvPr>
          <p:cNvPicPr>
            <a:picLocks noChangeAspect="1"/>
          </p:cNvPicPr>
          <p:nvPr/>
        </p:nvPicPr>
        <p:blipFill>
          <a:blip r:embed="rId6"/>
          <a:stretch>
            <a:fillRect/>
          </a:stretch>
        </p:blipFill>
        <p:spPr>
          <a:xfrm>
            <a:off x="6033150" y="90894"/>
            <a:ext cx="2963826"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7"/>
          <p:cNvSpPr txBox="1">
            <a:spLocks noGrp="1"/>
          </p:cNvSpPr>
          <p:nvPr>
            <p:ph type="body" idx="1"/>
          </p:nvPr>
        </p:nvSpPr>
        <p:spPr>
          <a:xfrm>
            <a:off x="95866" y="425607"/>
            <a:ext cx="8722036" cy="3848069"/>
          </a:xfrm>
          <a:prstGeom prst="rect">
            <a:avLst/>
          </a:prstGeom>
        </p:spPr>
        <p:txBody>
          <a:bodyPr spcFirstLastPara="1" wrap="square" lIns="91426" tIns="91426" rIns="91426" bIns="91426" anchor="t" anchorCtr="0">
            <a:normAutofit/>
          </a:bodyPr>
          <a:lstStyle/>
          <a:p>
            <a:pPr marL="0" indent="0">
              <a:spcAft>
                <a:spcPts val="1200"/>
              </a:spcAft>
              <a:buNone/>
            </a:pPr>
            <a:r>
              <a:rPr lang="en-US"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Python Code Screenshots</a:t>
            </a:r>
            <a:endParaRPr dirty="0">
              <a:latin typeface="+mn-lt"/>
            </a:endParaRPr>
          </a:p>
        </p:txBody>
      </p:sp>
      <p:sp>
        <p:nvSpPr>
          <p:cNvPr id="5" name="TextBox 4">
            <a:extLst>
              <a:ext uri="{FF2B5EF4-FFF2-40B4-BE49-F238E27FC236}">
                <a16:creationId xmlns:a16="http://schemas.microsoft.com/office/drawing/2014/main" id="{F41A31C1-2748-4350-41CA-E42923240746}"/>
              </a:ext>
            </a:extLst>
          </p:cNvPr>
          <p:cNvSpPr txBox="1"/>
          <p:nvPr/>
        </p:nvSpPr>
        <p:spPr>
          <a:xfrm>
            <a:off x="-388976" y="93437"/>
            <a:ext cx="3758576" cy="523220"/>
          </a:xfrm>
          <a:prstGeom prst="rect">
            <a:avLst/>
          </a:prstGeom>
          <a:noFill/>
        </p:spPr>
        <p:txBody>
          <a:bodyPr wrap="square">
            <a:spAutoFit/>
          </a:bodyPr>
          <a:lstStyle/>
          <a:p>
            <a:pPr algn="ctr"/>
            <a:r>
              <a:rPr lang="en-U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rPr>
              <a:t>SCREENSHOTS</a:t>
            </a:r>
            <a:endParaRPr lang="es-E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137649" y="93437"/>
            <a:ext cx="851244" cy="793764"/>
          </a:xfrm>
          <a:prstGeom prst="rect">
            <a:avLst/>
          </a:prstGeom>
        </p:spPr>
      </p:pic>
      <p:sp>
        <p:nvSpPr>
          <p:cNvPr id="9" name="Rectangle 8"/>
          <p:cNvSpPr/>
          <p:nvPr/>
        </p:nvSpPr>
        <p:spPr>
          <a:xfrm>
            <a:off x="6033150" y="4912668"/>
            <a:ext cx="4572000" cy="230832"/>
          </a:xfrm>
          <a:prstGeom prst="rect">
            <a:avLst/>
          </a:prstGeom>
        </p:spPr>
        <p:txBody>
          <a:bodyPr>
            <a:spAutoFit/>
          </a:bodyPr>
          <a:lstStyle/>
          <a:p>
            <a:pPr algn="ctr"/>
            <a:r>
              <a:rPr lang="en-IN" sz="900" b="1" dirty="0">
                <a:latin typeface="+mn-lt"/>
              </a:rPr>
              <a:t>www.sadhvisoft.com</a:t>
            </a:r>
          </a:p>
        </p:txBody>
      </p:sp>
      <p:pic>
        <p:nvPicPr>
          <p:cNvPr id="4" name="Picture 3">
            <a:extLst>
              <a:ext uri="{FF2B5EF4-FFF2-40B4-BE49-F238E27FC236}">
                <a16:creationId xmlns:a16="http://schemas.microsoft.com/office/drawing/2014/main" id="{F0AD3333-275B-1142-6F25-32F3736667B7}"/>
              </a:ext>
            </a:extLst>
          </p:cNvPr>
          <p:cNvPicPr>
            <a:picLocks noChangeAspect="1"/>
          </p:cNvPicPr>
          <p:nvPr/>
        </p:nvPicPr>
        <p:blipFill>
          <a:blip r:embed="rId4"/>
          <a:stretch>
            <a:fillRect/>
          </a:stretch>
        </p:blipFill>
        <p:spPr>
          <a:xfrm>
            <a:off x="-39274" y="767812"/>
            <a:ext cx="3688400" cy="4375688"/>
          </a:xfrm>
          <a:prstGeom prst="rect">
            <a:avLst/>
          </a:prstGeom>
        </p:spPr>
      </p:pic>
      <p:pic>
        <p:nvPicPr>
          <p:cNvPr id="8" name="Picture 7">
            <a:extLst>
              <a:ext uri="{FF2B5EF4-FFF2-40B4-BE49-F238E27FC236}">
                <a16:creationId xmlns:a16="http://schemas.microsoft.com/office/drawing/2014/main" id="{6214448F-C6FB-AAC1-538E-3DC2B78232DD}"/>
              </a:ext>
            </a:extLst>
          </p:cNvPr>
          <p:cNvPicPr>
            <a:picLocks noChangeAspect="1"/>
          </p:cNvPicPr>
          <p:nvPr/>
        </p:nvPicPr>
        <p:blipFill>
          <a:blip r:embed="rId5"/>
          <a:stretch>
            <a:fillRect/>
          </a:stretch>
        </p:blipFill>
        <p:spPr>
          <a:xfrm>
            <a:off x="3255271" y="165780"/>
            <a:ext cx="4944831" cy="2636415"/>
          </a:xfrm>
          <a:prstGeom prst="rect">
            <a:avLst/>
          </a:prstGeom>
        </p:spPr>
      </p:pic>
      <p:pic>
        <p:nvPicPr>
          <p:cNvPr id="11" name="Picture 10">
            <a:extLst>
              <a:ext uri="{FF2B5EF4-FFF2-40B4-BE49-F238E27FC236}">
                <a16:creationId xmlns:a16="http://schemas.microsoft.com/office/drawing/2014/main" id="{ED30EBD9-7A7B-35E6-A4DE-E113E09A91CD}"/>
              </a:ext>
            </a:extLst>
          </p:cNvPr>
          <p:cNvPicPr>
            <a:picLocks noChangeAspect="1"/>
          </p:cNvPicPr>
          <p:nvPr/>
        </p:nvPicPr>
        <p:blipFill>
          <a:blip r:embed="rId6"/>
          <a:stretch>
            <a:fillRect/>
          </a:stretch>
        </p:blipFill>
        <p:spPr>
          <a:xfrm>
            <a:off x="3731342" y="2802195"/>
            <a:ext cx="5412657" cy="2341306"/>
          </a:xfrm>
          <a:prstGeom prst="rect">
            <a:avLst/>
          </a:prstGeom>
        </p:spPr>
      </p:pic>
    </p:spTree>
    <p:extLst>
      <p:ext uri="{BB962C8B-B14F-4D97-AF65-F5344CB8AC3E}">
        <p14:creationId xmlns:p14="http://schemas.microsoft.com/office/powerpoint/2010/main" val="161235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7"/>
          <p:cNvSpPr txBox="1">
            <a:spLocks noGrp="1"/>
          </p:cNvSpPr>
          <p:nvPr>
            <p:ph type="body" idx="1"/>
          </p:nvPr>
        </p:nvSpPr>
        <p:spPr>
          <a:xfrm>
            <a:off x="155108" y="390832"/>
            <a:ext cx="8662794" cy="3882844"/>
          </a:xfrm>
          <a:prstGeom prst="rect">
            <a:avLst/>
          </a:prstGeom>
        </p:spPr>
        <p:txBody>
          <a:bodyPr spcFirstLastPara="1" wrap="square" lIns="91426" tIns="91426" rIns="91426" bIns="91426" anchor="t" anchorCtr="0">
            <a:normAutofit/>
          </a:bodyPr>
          <a:lstStyle/>
          <a:p>
            <a:pPr marL="0" indent="0">
              <a:spcAft>
                <a:spcPts val="1200"/>
              </a:spcAft>
              <a:buNone/>
            </a:pPr>
            <a:r>
              <a:rPr lang="en-US" dirty="0">
                <a:solidFill>
                  <a:schemeClr val="tx2">
                    <a:lumMod val="10000"/>
                  </a:schemeClr>
                </a:solidFill>
                <a:latin typeface="Calibri" panose="020F0502020204030204" pitchFamily="34" charset="0"/>
                <a:ea typeface="Calibri" panose="020F0502020204030204" pitchFamily="34" charset="0"/>
                <a:cs typeface="Calibri" panose="020F0502020204030204" pitchFamily="34" charset="0"/>
              </a:rPr>
              <a:t>Python Code Screenshots</a:t>
            </a:r>
            <a:endParaRPr dirty="0">
              <a:latin typeface="+mn-lt"/>
            </a:endParaRPr>
          </a:p>
        </p:txBody>
      </p:sp>
      <p:sp>
        <p:nvSpPr>
          <p:cNvPr id="5" name="TextBox 4">
            <a:extLst>
              <a:ext uri="{FF2B5EF4-FFF2-40B4-BE49-F238E27FC236}">
                <a16:creationId xmlns:a16="http://schemas.microsoft.com/office/drawing/2014/main" id="{F41A31C1-2748-4350-41CA-E42923240746}"/>
              </a:ext>
            </a:extLst>
          </p:cNvPr>
          <p:cNvSpPr txBox="1"/>
          <p:nvPr/>
        </p:nvSpPr>
        <p:spPr>
          <a:xfrm>
            <a:off x="-339099" y="93437"/>
            <a:ext cx="3758576" cy="523220"/>
          </a:xfrm>
          <a:prstGeom prst="rect">
            <a:avLst/>
          </a:prstGeom>
          <a:noFill/>
        </p:spPr>
        <p:txBody>
          <a:bodyPr wrap="square">
            <a:spAutoFit/>
          </a:bodyPr>
          <a:lstStyle/>
          <a:p>
            <a:pPr algn="ctr"/>
            <a:r>
              <a:rPr lang="en-U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rPr>
              <a:t>SCREENSHOTS</a:t>
            </a:r>
            <a:endParaRPr lang="es-ES" altLang="zh-CN" sz="2800" b="1" dirty="0">
              <a:solidFill>
                <a:schemeClr val="tx2">
                  <a:lumMod val="10000"/>
                </a:schemeClr>
              </a:solidFill>
              <a:latin typeface="Times New Roman" panose="02020603050405020304" pitchFamily="18" charset="0"/>
              <a:ea typeface="Lato Light" panose="020F0502020204030203"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8137649" y="93437"/>
            <a:ext cx="851244" cy="793764"/>
          </a:xfrm>
          <a:prstGeom prst="rect">
            <a:avLst/>
          </a:prstGeom>
        </p:spPr>
      </p:pic>
      <p:sp>
        <p:nvSpPr>
          <p:cNvPr id="9" name="Rectangle 8"/>
          <p:cNvSpPr/>
          <p:nvPr/>
        </p:nvSpPr>
        <p:spPr>
          <a:xfrm>
            <a:off x="6033150" y="4912668"/>
            <a:ext cx="4572000" cy="230832"/>
          </a:xfrm>
          <a:prstGeom prst="rect">
            <a:avLst/>
          </a:prstGeom>
        </p:spPr>
        <p:txBody>
          <a:bodyPr>
            <a:spAutoFit/>
          </a:bodyPr>
          <a:lstStyle/>
          <a:p>
            <a:pPr algn="ctr"/>
            <a:r>
              <a:rPr lang="en-IN" sz="900" b="1" dirty="0">
                <a:latin typeface="+mn-lt"/>
              </a:rPr>
              <a:t>www.sadhvisoft.com</a:t>
            </a:r>
          </a:p>
        </p:txBody>
      </p:sp>
      <p:pic>
        <p:nvPicPr>
          <p:cNvPr id="3" name="Picture 2">
            <a:extLst>
              <a:ext uri="{FF2B5EF4-FFF2-40B4-BE49-F238E27FC236}">
                <a16:creationId xmlns:a16="http://schemas.microsoft.com/office/drawing/2014/main" id="{1F69B0EC-6630-A404-F1E7-4596FA16A3E1}"/>
              </a:ext>
            </a:extLst>
          </p:cNvPr>
          <p:cNvPicPr>
            <a:picLocks noChangeAspect="1"/>
          </p:cNvPicPr>
          <p:nvPr/>
        </p:nvPicPr>
        <p:blipFill>
          <a:blip r:embed="rId4"/>
          <a:stretch>
            <a:fillRect/>
          </a:stretch>
        </p:blipFill>
        <p:spPr>
          <a:xfrm>
            <a:off x="-339099" y="739679"/>
            <a:ext cx="5153211" cy="4403821"/>
          </a:xfrm>
          <a:prstGeom prst="rect">
            <a:avLst/>
          </a:prstGeom>
        </p:spPr>
      </p:pic>
      <p:pic>
        <p:nvPicPr>
          <p:cNvPr id="7" name="Picture 6">
            <a:extLst>
              <a:ext uri="{FF2B5EF4-FFF2-40B4-BE49-F238E27FC236}">
                <a16:creationId xmlns:a16="http://schemas.microsoft.com/office/drawing/2014/main" id="{22FBA775-1218-B835-A065-2B2BE19700A7}"/>
              </a:ext>
            </a:extLst>
          </p:cNvPr>
          <p:cNvPicPr>
            <a:picLocks noChangeAspect="1"/>
          </p:cNvPicPr>
          <p:nvPr/>
        </p:nvPicPr>
        <p:blipFill>
          <a:blip r:embed="rId5"/>
          <a:stretch>
            <a:fillRect/>
          </a:stretch>
        </p:blipFill>
        <p:spPr>
          <a:xfrm>
            <a:off x="4530007" y="-19452"/>
            <a:ext cx="4572000" cy="3247073"/>
          </a:xfrm>
          <a:prstGeom prst="rect">
            <a:avLst/>
          </a:prstGeom>
        </p:spPr>
      </p:pic>
      <p:pic>
        <p:nvPicPr>
          <p:cNvPr id="8" name="Picture 7">
            <a:extLst>
              <a:ext uri="{FF2B5EF4-FFF2-40B4-BE49-F238E27FC236}">
                <a16:creationId xmlns:a16="http://schemas.microsoft.com/office/drawing/2014/main" id="{DB1A13AE-163E-E9D5-5DFD-02CEBF100B04}"/>
              </a:ext>
            </a:extLst>
          </p:cNvPr>
          <p:cNvPicPr>
            <a:picLocks noChangeAspect="1"/>
          </p:cNvPicPr>
          <p:nvPr/>
        </p:nvPicPr>
        <p:blipFill>
          <a:blip r:embed="rId6"/>
          <a:stretch>
            <a:fillRect/>
          </a:stretch>
        </p:blipFill>
        <p:spPr>
          <a:xfrm>
            <a:off x="4706957" y="3350643"/>
            <a:ext cx="4281935" cy="2056928"/>
          </a:xfrm>
          <a:prstGeom prst="rect">
            <a:avLst/>
          </a:prstGeom>
        </p:spPr>
      </p:pic>
    </p:spTree>
    <p:extLst>
      <p:ext uri="{BB962C8B-B14F-4D97-AF65-F5344CB8AC3E}">
        <p14:creationId xmlns:p14="http://schemas.microsoft.com/office/powerpoint/2010/main" val="42407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adhvisoft Internship Project Report" id="{75C6D592-9FE7-4D6B-A858-7EB9B4B26504}" vid="{D250A01E-B621-4EF6-BE24-DB430F3412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Sadhvisoft Internship Project Report</Template>
  <TotalTime>241</TotalTime>
  <Words>589</Words>
  <Application>Microsoft Office PowerPoint</Application>
  <PresentationFormat>On-screen Show (16:9)</PresentationFormat>
  <Paragraphs>76</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Proxima Nova</vt:lpstr>
      <vt:lpstr>Arial</vt:lpstr>
      <vt:lpstr>Calibri</vt:lpstr>
      <vt:lpstr>Helvetica Neue</vt:lpstr>
      <vt:lpstr>Times New Roman</vt:lpstr>
      <vt:lpstr>Alfa Slab One</vt:lpstr>
      <vt:lpstr>Gameday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Mohammed Shanofar</cp:lastModifiedBy>
  <cp:revision>29</cp:revision>
  <dcterms:created xsi:type="dcterms:W3CDTF">2023-10-31T07:46:29Z</dcterms:created>
  <dcterms:modified xsi:type="dcterms:W3CDTF">2023-11-24T08:44:50Z</dcterms:modified>
</cp:coreProperties>
</file>