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26" d="100"/>
          <a:sy n="26" d="100"/>
        </p:scale>
        <p:origin x="58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353800" y="1375070"/>
            <a:ext cx="5905500" cy="3761413"/>
            <a:chOff x="-304044" y="-138285"/>
            <a:chExt cx="7874000" cy="166054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304044" y="-138285"/>
              <a:ext cx="7569956" cy="1660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4800" spc="-21" dirty="0">
                  <a:solidFill>
                    <a:srgbClr val="000000"/>
                  </a:solidFill>
                </a:rPr>
                <a:t>Analysis</a:t>
              </a:r>
            </a:p>
            <a:p>
              <a:pPr>
                <a:lnSpc>
                  <a:spcPts val="2940"/>
                </a:lnSpc>
              </a:pPr>
              <a:endParaRPr lang="en-US" sz="4800" spc="-21" dirty="0">
                <a:solidFill>
                  <a:srgbClr val="000000"/>
                </a:solidFill>
              </a:endParaRP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Animals and science are the </a:t>
              </a: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Two most popular categories of content showing that people enjoy</a:t>
              </a: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“real-life” and “factual”</a:t>
              </a: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Content of the most.</a:t>
              </a:r>
            </a:p>
            <a:p>
              <a:pPr>
                <a:lnSpc>
                  <a:spcPts val="2940"/>
                </a:lnSpc>
              </a:pPr>
              <a:endParaRPr lang="en-US" sz="4000" spc="-21" dirty="0">
                <a:solidFill>
                  <a:srgbClr val="000000"/>
                </a:solidFill>
              </a:endParaRPr>
            </a:p>
            <a:p>
              <a:pPr>
                <a:lnSpc>
                  <a:spcPts val="2940"/>
                </a:lnSpc>
              </a:pPr>
              <a:endParaRPr lang="en-US" sz="4000" spc="-2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2" y="4914900"/>
            <a:ext cx="5677468" cy="4877104"/>
            <a:chOff x="-1" y="-139232"/>
            <a:chExt cx="7569957" cy="4624262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-1" y="-139232"/>
              <a:ext cx="7569956" cy="4624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4400" spc="-21" dirty="0">
                  <a:solidFill>
                    <a:srgbClr val="000000"/>
                  </a:solidFill>
                </a:rPr>
                <a:t>Insight</a:t>
              </a:r>
            </a:p>
            <a:p>
              <a:pPr>
                <a:lnSpc>
                  <a:spcPts val="2940"/>
                </a:lnSpc>
              </a:pPr>
              <a:endParaRPr lang="en-US" sz="4000" spc="-21" dirty="0">
                <a:solidFill>
                  <a:srgbClr val="000000"/>
                </a:solidFill>
              </a:endParaRP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Food is a common theme with the top 5 categories</a:t>
              </a:r>
            </a:p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</a:rPr>
                <a:t>With “healthy  eating” ranking the highest. This may give an indication </a:t>
              </a:r>
              <a:r>
                <a:rPr lang="en-US" sz="4000" spc="-21" dirty="0" err="1">
                  <a:solidFill>
                    <a:srgbClr val="000000"/>
                  </a:solidFill>
                </a:rPr>
                <a:t>ti</a:t>
              </a:r>
              <a:r>
                <a:rPr lang="en-US" sz="4000" spc="-21" dirty="0">
                  <a:solidFill>
                    <a:srgbClr val="000000"/>
                  </a:solidFill>
                </a:rPr>
                <a:t> the audience within your user base. You could use the is insight  to create a campaign and work with healthy eating brands to boosts user engagement.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                                                    the study of social media has become the major research</a:t>
            </a:r>
          </a:p>
          <a:p>
            <a:r>
              <a:rPr lang="en-US" sz="2400" dirty="0"/>
              <a:t>			            and business practice .the environment id evolving rapidly</a:t>
            </a:r>
          </a:p>
          <a:p>
            <a:r>
              <a:rPr lang="en-US" sz="2400" dirty="0"/>
              <a:t>			            due to market demands and enormous application .</a:t>
            </a:r>
          </a:p>
          <a:p>
            <a:r>
              <a:rPr lang="en-US" sz="2400" dirty="0"/>
              <a:t>                                                    A comparative analysis  has been carried out to judge their</a:t>
            </a:r>
          </a:p>
          <a:p>
            <a:r>
              <a:rPr lang="en-US" sz="2400" dirty="0"/>
              <a:t>                                                    suitability</a:t>
            </a:r>
            <a:endParaRPr lang="en-IN" sz="2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			</a:t>
            </a:r>
            <a:r>
              <a:rPr lang="en-US" sz="3600" dirty="0">
                <a:solidFill>
                  <a:srgbClr val="000000"/>
                </a:solidFill>
                <a:latin typeface="DM Sans" panose="020F0502020204030204" pitchFamily="2" charset="0"/>
              </a:rPr>
              <a:t>over 100000 post per day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		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36500000 piece of content per year !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DM Sans" panose="020F0502020204030204" pitchFamily="2" charset="0"/>
              </a:rPr>
              <a:t>			But how to capitalize on it where there is so much?</a:t>
            </a:r>
            <a:b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</a:br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DM Sans" panose="020F0502020204030204" pitchFamily="2" charset="0"/>
              </a:rPr>
              <a:t>Analysis where to find social buzz top 5 most popular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			ca</a:t>
            </a:r>
            <a:r>
              <a:rPr lang="en-US" sz="2000" dirty="0">
                <a:solidFill>
                  <a:srgbClr val="000000"/>
                </a:solidFill>
                <a:latin typeface="DM Sans" panose="020F0502020204030204" pitchFamily="2" charset="0"/>
              </a:rPr>
              <a:t>tegory of content!</a:t>
            </a:r>
            <a:endParaRPr lang="en-US" sz="2000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DM Sans" panose="020F0502020204030204" pitchFamily="2" charset="0"/>
              </a:rPr>
              <a:t>                                             </a:t>
            </a:r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BC443-BF62-90E8-1106-2148306FBD6C}"/>
              </a:ext>
            </a:extLst>
          </p:cNvPr>
          <p:cNvSpPr txBox="1"/>
          <p:nvPr/>
        </p:nvSpPr>
        <p:spPr>
          <a:xfrm>
            <a:off x="14401800" y="778481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Fleming</a:t>
            </a:r>
          </a:p>
          <a:p>
            <a:r>
              <a:rPr lang="en-US" dirty="0"/>
              <a:t>Chief technical architect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4FFB02-F930-1EEB-BC9F-DAF4EB607D46}"/>
              </a:ext>
            </a:extLst>
          </p:cNvPr>
          <p:cNvSpPr txBox="1"/>
          <p:nvPr/>
        </p:nvSpPr>
        <p:spPr>
          <a:xfrm>
            <a:off x="14401800" y="496174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  <a:p>
            <a:r>
              <a:rPr lang="en-US" dirty="0"/>
              <a:t>Senior principle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F725A-873C-3626-A836-62988FAA8735}"/>
              </a:ext>
            </a:extLst>
          </p:cNvPr>
          <p:cNvSpPr txBox="1"/>
          <p:nvPr/>
        </p:nvSpPr>
        <p:spPr>
          <a:xfrm>
            <a:off x="14401800" y="16383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myself</a:t>
            </a:r>
          </a:p>
          <a:p>
            <a:r>
              <a:rPr lang="en-US" dirty="0"/>
              <a:t>Rishad A</a:t>
            </a:r>
          </a:p>
          <a:p>
            <a:r>
              <a:rPr lang="en-US" dirty="0"/>
              <a:t>Data analyst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2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E08009-4A88-4EEF-AD64-DBC56EC954C8}"/>
              </a:ext>
            </a:extLst>
          </p:cNvPr>
          <p:cNvSpPr txBox="1"/>
          <p:nvPr/>
        </p:nvSpPr>
        <p:spPr>
          <a:xfrm>
            <a:off x="3758354" y="1284816"/>
            <a:ext cx="33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1743C1-E41B-DE76-B795-38745B24DC17}"/>
              </a:ext>
            </a:extLst>
          </p:cNvPr>
          <p:cNvSpPr txBox="1"/>
          <p:nvPr/>
        </p:nvSpPr>
        <p:spPr>
          <a:xfrm>
            <a:off x="5764133" y="2809140"/>
            <a:ext cx="292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AA67B9-3A6B-98D4-A232-4B5124CED23B}"/>
              </a:ext>
            </a:extLst>
          </p:cNvPr>
          <p:cNvSpPr txBox="1"/>
          <p:nvPr/>
        </p:nvSpPr>
        <p:spPr>
          <a:xfrm>
            <a:off x="7469080" y="4285379"/>
            <a:ext cx="292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modeling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DF93C4-A3E6-B633-5C64-C7550B11E0C7}"/>
              </a:ext>
            </a:extLst>
          </p:cNvPr>
          <p:cNvSpPr txBox="1"/>
          <p:nvPr/>
        </p:nvSpPr>
        <p:spPr>
          <a:xfrm>
            <a:off x="9423367" y="6033316"/>
            <a:ext cx="24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analytics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9121D0-C53D-5952-D044-ADB15423C7F3}"/>
              </a:ext>
            </a:extLst>
          </p:cNvPr>
          <p:cNvSpPr txBox="1"/>
          <p:nvPr/>
        </p:nvSpPr>
        <p:spPr>
          <a:xfrm>
            <a:off x="11337710" y="8115300"/>
            <a:ext cx="24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Uncover insight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5FB07D-DF7C-B8C4-EC53-94CBD0FFCF2A}"/>
              </a:ext>
            </a:extLst>
          </p:cNvPr>
          <p:cNvSpPr txBox="1"/>
          <p:nvPr/>
        </p:nvSpPr>
        <p:spPr>
          <a:xfrm>
            <a:off x="1447800" y="3266301"/>
            <a:ext cx="3964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16 </a:t>
            </a:r>
          </a:p>
          <a:p>
            <a:r>
              <a:rPr lang="en-US" sz="4800" dirty="0"/>
              <a:t>Unique</a:t>
            </a:r>
          </a:p>
          <a:p>
            <a:r>
              <a:rPr lang="en-US" sz="4800" dirty="0"/>
              <a:t>categories</a:t>
            </a:r>
            <a:endParaRPr lang="en-I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6C106-C679-C1CB-820D-A79E34FAE689}"/>
              </a:ext>
            </a:extLst>
          </p:cNvPr>
          <p:cNvSpPr txBox="1"/>
          <p:nvPr/>
        </p:nvSpPr>
        <p:spPr>
          <a:xfrm>
            <a:off x="6629401" y="3176337"/>
            <a:ext cx="6040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1897</a:t>
            </a:r>
          </a:p>
          <a:p>
            <a:r>
              <a:rPr lang="en-US" sz="5400" dirty="0"/>
              <a:t>Reactions To “Animals” Posts</a:t>
            </a:r>
            <a:endParaRPr lang="en-IN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F2415-1588-CDD7-8895-A7FD1EEA6E05}"/>
              </a:ext>
            </a:extLst>
          </p:cNvPr>
          <p:cNvSpPr txBox="1"/>
          <p:nvPr/>
        </p:nvSpPr>
        <p:spPr>
          <a:xfrm>
            <a:off x="13324496" y="3159405"/>
            <a:ext cx="46361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JANUARY</a:t>
            </a:r>
          </a:p>
          <a:p>
            <a:r>
              <a:rPr lang="en-US" sz="4400" dirty="0"/>
              <a:t>Month with </a:t>
            </a:r>
          </a:p>
          <a:p>
            <a:r>
              <a:rPr lang="en-US" sz="4400" dirty="0"/>
              <a:t>Most posts</a:t>
            </a:r>
            <a:endParaRPr lang="en-IN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07FC9D-A3B1-A2C6-4AF5-B9C6BA330CF1}"/>
              </a:ext>
            </a:extLst>
          </p:cNvPr>
          <p:cNvSpPr txBox="1"/>
          <p:nvPr/>
        </p:nvSpPr>
        <p:spPr>
          <a:xfrm>
            <a:off x="2724116" y="1685150"/>
            <a:ext cx="1480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F52800-CF44-01CB-B8C4-F90D1B75D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18" y="1916150"/>
            <a:ext cx="9281964" cy="6454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E3AE24D-4F45-3A6D-1970-4D9B19ED7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33" y="1231450"/>
            <a:ext cx="9574897" cy="72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281</Words>
  <Application>Microsoft Office PowerPoint</Application>
  <PresentationFormat>Custom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Clear Sans Regular Bold</vt:lpstr>
      <vt:lpstr>DM Sans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Mohammed Shanofar</cp:lastModifiedBy>
  <cp:revision>12</cp:revision>
  <dcterms:created xsi:type="dcterms:W3CDTF">2006-08-16T00:00:00Z</dcterms:created>
  <dcterms:modified xsi:type="dcterms:W3CDTF">2023-12-05T13:22:57Z</dcterms:modified>
  <dc:identifier>DAEhDyfaYKE</dc:identifier>
</cp:coreProperties>
</file>