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handoutMasterIdLst>
    <p:handoutMasterId r:id="rId25"/>
  </p:handoutMasterIdLst>
  <p:sldIdLst>
    <p:sldId id="256" r:id="rId2"/>
    <p:sldId id="257" r:id="rId3"/>
    <p:sldId id="258" r:id="rId4"/>
    <p:sldId id="260" r:id="rId5"/>
    <p:sldId id="294" r:id="rId6"/>
    <p:sldId id="299" r:id="rId7"/>
    <p:sldId id="300" r:id="rId8"/>
    <p:sldId id="295" r:id="rId9"/>
    <p:sldId id="296" r:id="rId10"/>
    <p:sldId id="292" r:id="rId11"/>
    <p:sldId id="302" r:id="rId12"/>
    <p:sldId id="303" r:id="rId13"/>
    <p:sldId id="301" r:id="rId14"/>
    <p:sldId id="290" r:id="rId15"/>
    <p:sldId id="304" r:id="rId16"/>
    <p:sldId id="308" r:id="rId17"/>
    <p:sldId id="309" r:id="rId18"/>
    <p:sldId id="310" r:id="rId19"/>
    <p:sldId id="311" r:id="rId20"/>
    <p:sldId id="312" r:id="rId21"/>
    <p:sldId id="307" r:id="rId22"/>
    <p:sldId id="293" r:id="rId23"/>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33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5033" autoAdjust="0"/>
  </p:normalViewPr>
  <p:slideViewPr>
    <p:cSldViewPr snapToGrid="0">
      <p:cViewPr varScale="1">
        <p:scale>
          <a:sx n="109" d="100"/>
          <a:sy n="109" d="100"/>
        </p:scale>
        <p:origin x="667" y="82"/>
      </p:cViewPr>
      <p:guideLst>
        <p:guide orient="horz" pos="1620"/>
        <p:guide pos="3345"/>
      </p:guideLst>
    </p:cSldViewPr>
  </p:slideViewPr>
  <p:outlineViewPr>
    <p:cViewPr>
      <p:scale>
        <a:sx n="33" d="100"/>
        <a:sy n="33" d="100"/>
      </p:scale>
      <p:origin x="0" y="-70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Header Placeholder 1">
            <a:extLst>
              <a:ext uri="{FF2B5EF4-FFF2-40B4-BE49-F238E27FC236}">
                <a16:creationId xmlns:a16="http://schemas.microsoft.com/office/drawing/2014/main" id="{5A3C8FB9-091F-2032-19E1-3434BE8C3937}"/>
              </a:ext>
            </a:extLst>
          </p:cNvPr>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Clr>
                <a:srgbClr val="000000"/>
              </a:buClr>
              <a:buFont typeface="Arial" panose="020B0604020202020204" pitchFamily="34" charset="0"/>
              <a:buNone/>
              <a:defRPr sz="1200"/>
            </a:lvl1pPr>
          </a:lstStyle>
          <a:p>
            <a:pPr>
              <a:defRPr/>
            </a:pPr>
            <a:endParaRPr lang="en-IN" altLang="en-US"/>
          </a:p>
        </p:txBody>
      </p:sp>
      <p:sp>
        <p:nvSpPr>
          <p:cNvPr id="4099" name="Date Placeholder 2">
            <a:extLst>
              <a:ext uri="{FF2B5EF4-FFF2-40B4-BE49-F238E27FC236}">
                <a16:creationId xmlns:a16="http://schemas.microsoft.com/office/drawing/2014/main" id="{332DDEC6-CC1F-3FD7-F701-A6BC7084D1BE}"/>
              </a:ext>
            </a:extLst>
          </p:cNvPr>
          <p:cNvSpPr>
            <a:spLocks noGrp="1" noChangeArrowheads="1"/>
          </p:cNvSpPr>
          <p:nvPr>
            <p:ph type="dt" sz="quarter"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Clr>
                <a:srgbClr val="000000"/>
              </a:buClr>
              <a:buFont typeface="Arial" panose="020B0604020202020204" pitchFamily="34" charset="0"/>
              <a:buNone/>
              <a:defRPr sz="1200"/>
            </a:lvl1pPr>
          </a:lstStyle>
          <a:p>
            <a:pPr>
              <a:defRPr/>
            </a:pPr>
            <a:fld id="{4565E431-151B-4CA8-BAC5-5A4263A9337E}" type="datetimeFigureOut">
              <a:rPr lang="en-IN" altLang="en-US"/>
              <a:pPr>
                <a:defRPr/>
              </a:pPr>
              <a:t>08-05-2024</a:t>
            </a:fld>
            <a:endParaRPr lang="en-IN" altLang="en-US"/>
          </a:p>
        </p:txBody>
      </p:sp>
      <p:sp>
        <p:nvSpPr>
          <p:cNvPr id="4100" name="Footer Placeholder 3">
            <a:extLst>
              <a:ext uri="{FF2B5EF4-FFF2-40B4-BE49-F238E27FC236}">
                <a16:creationId xmlns:a16="http://schemas.microsoft.com/office/drawing/2014/main" id="{F15E65FB-5C56-44A1-F1D0-673EF8131A36}"/>
              </a:ext>
            </a:extLst>
          </p:cNvPr>
          <p:cNvSpPr>
            <a:spLocks noGrp="1" noChangeArrowheads="1"/>
          </p:cNvSpPr>
          <p:nvPr>
            <p:ph type="ftr" sz="quarter" idx="2"/>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Clr>
                <a:srgbClr val="000000"/>
              </a:buClr>
              <a:buFont typeface="Arial" panose="020B0604020202020204" pitchFamily="34" charset="0"/>
              <a:buNone/>
              <a:defRPr sz="1200"/>
            </a:lvl1pPr>
          </a:lstStyle>
          <a:p>
            <a:pPr>
              <a:defRPr/>
            </a:pPr>
            <a:endParaRPr lang="en-IN" altLang="en-US"/>
          </a:p>
        </p:txBody>
      </p:sp>
      <p:sp>
        <p:nvSpPr>
          <p:cNvPr id="4101" name="Slide Number Placeholder 4">
            <a:extLst>
              <a:ext uri="{FF2B5EF4-FFF2-40B4-BE49-F238E27FC236}">
                <a16:creationId xmlns:a16="http://schemas.microsoft.com/office/drawing/2014/main" id="{ADBBEF0B-A659-BA17-D1EF-62C07F34E23D}"/>
              </a:ext>
            </a:extLst>
          </p:cNvPr>
          <p:cNvSpPr>
            <a:spLocks noGrp="1" noChangeArrowheads="1"/>
          </p:cNvSpPr>
          <p:nvPr>
            <p:ph type="sldNum" sz="quarter" idx="3"/>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Clr>
                <a:srgbClr val="000000"/>
              </a:buClr>
              <a:buFont typeface="Arial" panose="020B0604020202020204" pitchFamily="34" charset="0"/>
              <a:buNone/>
              <a:defRPr sz="1200"/>
            </a:lvl1pPr>
          </a:lstStyle>
          <a:p>
            <a:pPr>
              <a:defRPr/>
            </a:pPr>
            <a:fld id="{30AC200A-6CCC-4EC5-AE14-E58B57E4F478}" type="slidenum">
              <a:rPr lang="en-IN" altLang="en-US"/>
              <a:pPr>
                <a:defRPr/>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Google Shape;3;n">
            <a:extLst>
              <a:ext uri="{FF2B5EF4-FFF2-40B4-BE49-F238E27FC236}">
                <a16:creationId xmlns:a16="http://schemas.microsoft.com/office/drawing/2014/main" id="{C3F08EAE-A167-E3DF-FFBE-19F0C3C5FAD4}"/>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309676800 w 120000"/>
              <a:gd name="T3" fmla="*/ 0 h 120000"/>
              <a:gd name="T4" fmla="*/ 3096768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3075" name="Google Shape;4;n">
            <a:extLst>
              <a:ext uri="{FF2B5EF4-FFF2-40B4-BE49-F238E27FC236}">
                <a16:creationId xmlns:a16="http://schemas.microsoft.com/office/drawing/2014/main" id="{FCBF5B7F-20C8-D1E0-4E1A-39410F6CE934}"/>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Google Shape;51;p:notes">
            <a:extLst>
              <a:ext uri="{FF2B5EF4-FFF2-40B4-BE49-F238E27FC236}">
                <a16:creationId xmlns:a16="http://schemas.microsoft.com/office/drawing/2014/main" id="{3961C704-BFF9-8B04-5BDB-17B5D73D0E91}"/>
              </a:ext>
            </a:extLst>
          </p:cNvPr>
          <p:cNvSpPr>
            <a:spLocks noGrp="1" noRot="1" noChangeAspect="1" noTextEdit="1"/>
          </p:cNvSpPr>
          <p:nvPr>
            <p:ph type="sldImg" idx="2"/>
          </p:nvPr>
        </p:nvSpPr>
        <p:spPr>
          <a:noFill/>
          <a:ln>
            <a:headEnd/>
            <a:tailEnd/>
          </a:ln>
        </p:spPr>
      </p:sp>
      <p:sp>
        <p:nvSpPr>
          <p:cNvPr id="6147" name="Google Shape;52;p:notes">
            <a:extLst>
              <a:ext uri="{FF2B5EF4-FFF2-40B4-BE49-F238E27FC236}">
                <a16:creationId xmlns:a16="http://schemas.microsoft.com/office/drawing/2014/main" id="{5BF41D0A-13E9-D996-C778-D47F7BD4A52F}"/>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466;g15fdcfc22c2_0_162:notes">
            <a:extLst>
              <a:ext uri="{FF2B5EF4-FFF2-40B4-BE49-F238E27FC236}">
                <a16:creationId xmlns:a16="http://schemas.microsoft.com/office/drawing/2014/main" id="{AC5383BF-AFA9-CDC2-E060-AB34191DAD67}"/>
              </a:ext>
            </a:extLst>
          </p:cNvPr>
          <p:cNvSpPr>
            <a:spLocks noGrp="1" noRot="1" noChangeAspect="1" noTextEdit="1"/>
          </p:cNvSpPr>
          <p:nvPr>
            <p:ph type="sldImg" idx="2"/>
          </p:nvPr>
        </p:nvSpPr>
        <p:spPr>
          <a:noFill/>
          <a:ln>
            <a:headEnd/>
            <a:tailEnd/>
          </a:ln>
        </p:spPr>
      </p:sp>
      <p:sp>
        <p:nvSpPr>
          <p:cNvPr id="28675" name="Google Shape;467;g15fdcfc22c2_0_162:notes">
            <a:extLst>
              <a:ext uri="{FF2B5EF4-FFF2-40B4-BE49-F238E27FC236}">
                <a16:creationId xmlns:a16="http://schemas.microsoft.com/office/drawing/2014/main" id="{C74D794A-C717-B76A-6306-115761D05651}"/>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466;g15fdcfc22c2_0_162:notes">
            <a:extLst>
              <a:ext uri="{FF2B5EF4-FFF2-40B4-BE49-F238E27FC236}">
                <a16:creationId xmlns:a16="http://schemas.microsoft.com/office/drawing/2014/main" id="{AC5383BF-AFA9-CDC2-E060-AB34191DAD67}"/>
              </a:ext>
            </a:extLst>
          </p:cNvPr>
          <p:cNvSpPr>
            <a:spLocks noGrp="1" noRot="1" noChangeAspect="1" noTextEdit="1"/>
          </p:cNvSpPr>
          <p:nvPr>
            <p:ph type="sldImg" idx="2"/>
          </p:nvPr>
        </p:nvSpPr>
        <p:spPr>
          <a:noFill/>
          <a:ln>
            <a:headEnd/>
            <a:tailEnd/>
          </a:ln>
        </p:spPr>
      </p:sp>
      <p:sp>
        <p:nvSpPr>
          <p:cNvPr id="28675" name="Google Shape;467;g15fdcfc22c2_0_162:notes">
            <a:extLst>
              <a:ext uri="{FF2B5EF4-FFF2-40B4-BE49-F238E27FC236}">
                <a16:creationId xmlns:a16="http://schemas.microsoft.com/office/drawing/2014/main" id="{C74D794A-C717-B76A-6306-115761D05651}"/>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83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466;g15fdcfc22c2_0_162:notes">
            <a:extLst>
              <a:ext uri="{FF2B5EF4-FFF2-40B4-BE49-F238E27FC236}">
                <a16:creationId xmlns:a16="http://schemas.microsoft.com/office/drawing/2014/main" id="{AC5383BF-AFA9-CDC2-E060-AB34191DAD67}"/>
              </a:ext>
            </a:extLst>
          </p:cNvPr>
          <p:cNvSpPr>
            <a:spLocks noGrp="1" noRot="1" noChangeAspect="1" noTextEdit="1"/>
          </p:cNvSpPr>
          <p:nvPr>
            <p:ph type="sldImg" idx="2"/>
          </p:nvPr>
        </p:nvSpPr>
        <p:spPr>
          <a:noFill/>
          <a:ln>
            <a:headEnd/>
            <a:tailEnd/>
          </a:ln>
        </p:spPr>
      </p:sp>
      <p:sp>
        <p:nvSpPr>
          <p:cNvPr id="28675" name="Google Shape;467;g15fdcfc22c2_0_162:notes">
            <a:extLst>
              <a:ext uri="{FF2B5EF4-FFF2-40B4-BE49-F238E27FC236}">
                <a16:creationId xmlns:a16="http://schemas.microsoft.com/office/drawing/2014/main" id="{C74D794A-C717-B76A-6306-115761D05651}"/>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4908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F710AFE9-2867-BECE-FE7F-4C97D36BACF9}"/>
            </a:ext>
          </a:extLst>
        </p:cNvPr>
        <p:cNvGrpSpPr/>
        <p:nvPr/>
      </p:nvGrpSpPr>
      <p:grpSpPr>
        <a:xfrm>
          <a:off x="0" y="0"/>
          <a:ext cx="0" cy="0"/>
          <a:chOff x="0" y="0"/>
          <a:chExt cx="0" cy="0"/>
        </a:xfrm>
      </p:grpSpPr>
      <p:sp>
        <p:nvSpPr>
          <p:cNvPr id="28674" name="Google Shape;466;g15fdcfc22c2_0_162:notes">
            <a:extLst>
              <a:ext uri="{FF2B5EF4-FFF2-40B4-BE49-F238E27FC236}">
                <a16:creationId xmlns:a16="http://schemas.microsoft.com/office/drawing/2014/main" id="{A5E44449-7526-A781-1A8C-31DA8717CA29}"/>
              </a:ext>
            </a:extLst>
          </p:cNvPr>
          <p:cNvSpPr>
            <a:spLocks noGrp="1" noRot="1" noChangeAspect="1" noTextEdit="1"/>
          </p:cNvSpPr>
          <p:nvPr>
            <p:ph type="sldImg" idx="2"/>
          </p:nvPr>
        </p:nvSpPr>
        <p:spPr>
          <a:noFill/>
          <a:ln>
            <a:headEnd/>
            <a:tailEnd/>
          </a:ln>
        </p:spPr>
      </p:sp>
      <p:sp>
        <p:nvSpPr>
          <p:cNvPr id="28675" name="Google Shape;467;g15fdcfc22c2_0_162:notes">
            <a:extLst>
              <a:ext uri="{FF2B5EF4-FFF2-40B4-BE49-F238E27FC236}">
                <a16:creationId xmlns:a16="http://schemas.microsoft.com/office/drawing/2014/main" id="{25E2E3D7-E351-0823-9B87-1BC64CDE44FE}"/>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809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Google Shape;445;g15fdcfc22c2_0_157:notes">
            <a:extLst>
              <a:ext uri="{FF2B5EF4-FFF2-40B4-BE49-F238E27FC236}">
                <a16:creationId xmlns:a16="http://schemas.microsoft.com/office/drawing/2014/main" id="{5138FC9C-95AE-BB94-EAA4-7526BE5810BE}"/>
              </a:ext>
            </a:extLst>
          </p:cNvPr>
          <p:cNvSpPr>
            <a:spLocks noGrp="1" noRot="1" noChangeAspect="1" noTextEdit="1"/>
          </p:cNvSpPr>
          <p:nvPr>
            <p:ph type="sldImg" idx="2"/>
          </p:nvPr>
        </p:nvSpPr>
        <p:spPr>
          <a:noFill/>
          <a:ln>
            <a:headEnd/>
            <a:tailEnd/>
          </a:ln>
        </p:spPr>
      </p:sp>
      <p:sp>
        <p:nvSpPr>
          <p:cNvPr id="26627" name="Google Shape;446;g15fdcfc22c2_0_157:notes">
            <a:extLst>
              <a:ext uri="{FF2B5EF4-FFF2-40B4-BE49-F238E27FC236}">
                <a16:creationId xmlns:a16="http://schemas.microsoft.com/office/drawing/2014/main" id="{6FAD262C-71B3-FF3E-EBFB-F471146CD77F}"/>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347;g15fdcfc22c2_0_117:notes">
            <a:extLst>
              <a:ext uri="{FF2B5EF4-FFF2-40B4-BE49-F238E27FC236}">
                <a16:creationId xmlns:a16="http://schemas.microsoft.com/office/drawing/2014/main" id="{33F2A3EA-28C9-CB27-6C32-9152C73FB48E}"/>
              </a:ext>
            </a:extLst>
          </p:cNvPr>
          <p:cNvSpPr>
            <a:spLocks noGrp="1" noRot="1" noChangeAspect="1" noTextEdit="1"/>
          </p:cNvSpPr>
          <p:nvPr>
            <p:ph type="sldImg" idx="2"/>
          </p:nvPr>
        </p:nvSpPr>
        <p:spPr>
          <a:noFill/>
          <a:ln>
            <a:headEnd/>
            <a:tailEnd/>
          </a:ln>
        </p:spPr>
      </p:sp>
      <p:sp>
        <p:nvSpPr>
          <p:cNvPr id="24579" name="Google Shape;348;g15fdcfc22c2_0_117:notes">
            <a:extLst>
              <a:ext uri="{FF2B5EF4-FFF2-40B4-BE49-F238E27FC236}">
                <a16:creationId xmlns:a16="http://schemas.microsoft.com/office/drawing/2014/main" id="{F105F404-8A80-026B-E7FA-93900CCD9CC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778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347;g15fdcfc22c2_0_117:notes">
            <a:extLst>
              <a:ext uri="{FF2B5EF4-FFF2-40B4-BE49-F238E27FC236}">
                <a16:creationId xmlns:a16="http://schemas.microsoft.com/office/drawing/2014/main" id="{33F2A3EA-28C9-CB27-6C32-9152C73FB48E}"/>
              </a:ext>
            </a:extLst>
          </p:cNvPr>
          <p:cNvSpPr>
            <a:spLocks noGrp="1" noRot="1" noChangeAspect="1" noTextEdit="1"/>
          </p:cNvSpPr>
          <p:nvPr>
            <p:ph type="sldImg" idx="2"/>
          </p:nvPr>
        </p:nvSpPr>
        <p:spPr>
          <a:noFill/>
          <a:ln>
            <a:headEnd/>
            <a:tailEnd/>
          </a:ln>
        </p:spPr>
      </p:sp>
      <p:sp>
        <p:nvSpPr>
          <p:cNvPr id="24579" name="Google Shape;348;g15fdcfc22c2_0_117:notes">
            <a:extLst>
              <a:ext uri="{FF2B5EF4-FFF2-40B4-BE49-F238E27FC236}">
                <a16:creationId xmlns:a16="http://schemas.microsoft.com/office/drawing/2014/main" id="{F105F404-8A80-026B-E7FA-93900CCD9CC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783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347;g15fdcfc22c2_0_117:notes">
            <a:extLst>
              <a:ext uri="{FF2B5EF4-FFF2-40B4-BE49-F238E27FC236}">
                <a16:creationId xmlns:a16="http://schemas.microsoft.com/office/drawing/2014/main" id="{33F2A3EA-28C9-CB27-6C32-9152C73FB48E}"/>
              </a:ext>
            </a:extLst>
          </p:cNvPr>
          <p:cNvSpPr>
            <a:spLocks noGrp="1" noRot="1" noChangeAspect="1" noTextEdit="1"/>
          </p:cNvSpPr>
          <p:nvPr>
            <p:ph type="sldImg" idx="2"/>
          </p:nvPr>
        </p:nvSpPr>
        <p:spPr>
          <a:noFill/>
          <a:ln>
            <a:headEnd/>
            <a:tailEnd/>
          </a:ln>
        </p:spPr>
      </p:sp>
      <p:sp>
        <p:nvSpPr>
          <p:cNvPr id="24579" name="Google Shape;348;g15fdcfc22c2_0_117:notes">
            <a:extLst>
              <a:ext uri="{FF2B5EF4-FFF2-40B4-BE49-F238E27FC236}">
                <a16:creationId xmlns:a16="http://schemas.microsoft.com/office/drawing/2014/main" id="{F105F404-8A80-026B-E7FA-93900CCD9CC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844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347;g15fdcfc22c2_0_117:notes">
            <a:extLst>
              <a:ext uri="{FF2B5EF4-FFF2-40B4-BE49-F238E27FC236}">
                <a16:creationId xmlns:a16="http://schemas.microsoft.com/office/drawing/2014/main" id="{33F2A3EA-28C9-CB27-6C32-9152C73FB48E}"/>
              </a:ext>
            </a:extLst>
          </p:cNvPr>
          <p:cNvSpPr>
            <a:spLocks noGrp="1" noRot="1" noChangeAspect="1" noTextEdit="1"/>
          </p:cNvSpPr>
          <p:nvPr>
            <p:ph type="sldImg" idx="2"/>
          </p:nvPr>
        </p:nvSpPr>
        <p:spPr>
          <a:noFill/>
          <a:ln>
            <a:headEnd/>
            <a:tailEnd/>
          </a:ln>
        </p:spPr>
      </p:sp>
      <p:sp>
        <p:nvSpPr>
          <p:cNvPr id="24579" name="Google Shape;348;g15fdcfc22c2_0_117:notes">
            <a:extLst>
              <a:ext uri="{FF2B5EF4-FFF2-40B4-BE49-F238E27FC236}">
                <a16:creationId xmlns:a16="http://schemas.microsoft.com/office/drawing/2014/main" id="{F105F404-8A80-026B-E7FA-93900CCD9CC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235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347;g15fdcfc22c2_0_117:notes">
            <a:extLst>
              <a:ext uri="{FF2B5EF4-FFF2-40B4-BE49-F238E27FC236}">
                <a16:creationId xmlns:a16="http://schemas.microsoft.com/office/drawing/2014/main" id="{33F2A3EA-28C9-CB27-6C32-9152C73FB48E}"/>
              </a:ext>
            </a:extLst>
          </p:cNvPr>
          <p:cNvSpPr>
            <a:spLocks noGrp="1" noRot="1" noChangeAspect="1" noTextEdit="1"/>
          </p:cNvSpPr>
          <p:nvPr>
            <p:ph type="sldImg" idx="2"/>
          </p:nvPr>
        </p:nvSpPr>
        <p:spPr>
          <a:noFill/>
          <a:ln>
            <a:headEnd/>
            <a:tailEnd/>
          </a:ln>
        </p:spPr>
      </p:sp>
      <p:sp>
        <p:nvSpPr>
          <p:cNvPr id="24579" name="Google Shape;348;g15fdcfc22c2_0_117:notes">
            <a:extLst>
              <a:ext uri="{FF2B5EF4-FFF2-40B4-BE49-F238E27FC236}">
                <a16:creationId xmlns:a16="http://schemas.microsoft.com/office/drawing/2014/main" id="{F105F404-8A80-026B-E7FA-93900CCD9CC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61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Google Shape;61;g15fdcfc22c2_0_2:notes">
            <a:extLst>
              <a:ext uri="{FF2B5EF4-FFF2-40B4-BE49-F238E27FC236}">
                <a16:creationId xmlns:a16="http://schemas.microsoft.com/office/drawing/2014/main" id="{65A26DE5-8D1C-DCD9-06D2-436879C42319}"/>
              </a:ext>
            </a:extLst>
          </p:cNvPr>
          <p:cNvSpPr>
            <a:spLocks noGrp="1" noRot="1" noChangeAspect="1" noTextEdit="1"/>
          </p:cNvSpPr>
          <p:nvPr>
            <p:ph type="sldImg" idx="2"/>
          </p:nvPr>
        </p:nvSpPr>
        <p:spPr>
          <a:noFill/>
          <a:ln>
            <a:headEnd/>
            <a:tailEnd/>
          </a:ln>
        </p:spPr>
      </p:sp>
      <p:sp>
        <p:nvSpPr>
          <p:cNvPr id="8195" name="Google Shape;62;g15fdcfc22c2_0_2:notes">
            <a:extLst>
              <a:ext uri="{FF2B5EF4-FFF2-40B4-BE49-F238E27FC236}">
                <a16:creationId xmlns:a16="http://schemas.microsoft.com/office/drawing/2014/main" id="{D5642D4D-9316-FAC9-5843-47BE2A58ADC7}"/>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347;g15fdcfc22c2_0_117:notes">
            <a:extLst>
              <a:ext uri="{FF2B5EF4-FFF2-40B4-BE49-F238E27FC236}">
                <a16:creationId xmlns:a16="http://schemas.microsoft.com/office/drawing/2014/main" id="{33F2A3EA-28C9-CB27-6C32-9152C73FB48E}"/>
              </a:ext>
            </a:extLst>
          </p:cNvPr>
          <p:cNvSpPr>
            <a:spLocks noGrp="1" noRot="1" noChangeAspect="1" noTextEdit="1"/>
          </p:cNvSpPr>
          <p:nvPr>
            <p:ph type="sldImg" idx="2"/>
          </p:nvPr>
        </p:nvSpPr>
        <p:spPr>
          <a:noFill/>
          <a:ln>
            <a:headEnd/>
            <a:tailEnd/>
          </a:ln>
        </p:spPr>
      </p:sp>
      <p:sp>
        <p:nvSpPr>
          <p:cNvPr id="24579" name="Google Shape;348;g15fdcfc22c2_0_117:notes">
            <a:extLst>
              <a:ext uri="{FF2B5EF4-FFF2-40B4-BE49-F238E27FC236}">
                <a16:creationId xmlns:a16="http://schemas.microsoft.com/office/drawing/2014/main" id="{F105F404-8A80-026B-E7FA-93900CCD9CC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034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347;g15fdcfc22c2_0_117:notes">
            <a:extLst>
              <a:ext uri="{FF2B5EF4-FFF2-40B4-BE49-F238E27FC236}">
                <a16:creationId xmlns:a16="http://schemas.microsoft.com/office/drawing/2014/main" id="{33F2A3EA-28C9-CB27-6C32-9152C73FB48E}"/>
              </a:ext>
            </a:extLst>
          </p:cNvPr>
          <p:cNvSpPr>
            <a:spLocks noGrp="1" noRot="1" noChangeAspect="1" noTextEdit="1"/>
          </p:cNvSpPr>
          <p:nvPr>
            <p:ph type="sldImg" idx="2"/>
          </p:nvPr>
        </p:nvSpPr>
        <p:spPr>
          <a:noFill/>
          <a:ln>
            <a:headEnd/>
            <a:tailEnd/>
          </a:ln>
        </p:spPr>
      </p:sp>
      <p:sp>
        <p:nvSpPr>
          <p:cNvPr id="24579" name="Google Shape;348;g15fdcfc22c2_0_117:notes">
            <a:extLst>
              <a:ext uri="{FF2B5EF4-FFF2-40B4-BE49-F238E27FC236}">
                <a16:creationId xmlns:a16="http://schemas.microsoft.com/office/drawing/2014/main" id="{F105F404-8A80-026B-E7FA-93900CCD9CC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660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2978F226-52F1-464A-1E1F-685E796B99C5}"/>
            </a:ext>
          </a:extLst>
        </p:cNvPr>
        <p:cNvGrpSpPr/>
        <p:nvPr/>
      </p:nvGrpSpPr>
      <p:grpSpPr>
        <a:xfrm>
          <a:off x="0" y="0"/>
          <a:ext cx="0" cy="0"/>
          <a:chOff x="0" y="0"/>
          <a:chExt cx="0" cy="0"/>
        </a:xfrm>
      </p:grpSpPr>
      <p:sp>
        <p:nvSpPr>
          <p:cNvPr id="24578" name="Google Shape;347;g15fdcfc22c2_0_117:notes">
            <a:extLst>
              <a:ext uri="{FF2B5EF4-FFF2-40B4-BE49-F238E27FC236}">
                <a16:creationId xmlns:a16="http://schemas.microsoft.com/office/drawing/2014/main" id="{67F54E85-59A5-FD83-3679-CC4125F2723E}"/>
              </a:ext>
            </a:extLst>
          </p:cNvPr>
          <p:cNvSpPr>
            <a:spLocks noGrp="1" noRot="1" noChangeAspect="1" noTextEdit="1"/>
          </p:cNvSpPr>
          <p:nvPr>
            <p:ph type="sldImg" idx="2"/>
          </p:nvPr>
        </p:nvSpPr>
        <p:spPr>
          <a:noFill/>
          <a:ln>
            <a:headEnd/>
            <a:tailEnd/>
          </a:ln>
        </p:spPr>
      </p:sp>
      <p:sp>
        <p:nvSpPr>
          <p:cNvPr id="24579" name="Google Shape;348;g15fdcfc22c2_0_117:notes">
            <a:extLst>
              <a:ext uri="{FF2B5EF4-FFF2-40B4-BE49-F238E27FC236}">
                <a16:creationId xmlns:a16="http://schemas.microsoft.com/office/drawing/2014/main" id="{22FA8A5A-49BB-A52F-C25B-7081617B24B1}"/>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00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Google Shape;71;g15fdcfc22c2_0_7:notes">
            <a:extLst>
              <a:ext uri="{FF2B5EF4-FFF2-40B4-BE49-F238E27FC236}">
                <a16:creationId xmlns:a16="http://schemas.microsoft.com/office/drawing/2014/main" id="{9CC02B09-620F-8BCA-B469-0F36B3C2D1BF}"/>
              </a:ext>
            </a:extLst>
          </p:cNvPr>
          <p:cNvSpPr>
            <a:spLocks noGrp="1" noRot="1" noChangeAspect="1" noTextEdit="1"/>
          </p:cNvSpPr>
          <p:nvPr>
            <p:ph type="sldImg" idx="2"/>
          </p:nvPr>
        </p:nvSpPr>
        <p:spPr>
          <a:noFill/>
          <a:ln>
            <a:headEnd/>
            <a:tailEnd/>
          </a:ln>
        </p:spPr>
      </p:sp>
      <p:sp>
        <p:nvSpPr>
          <p:cNvPr id="10243" name="Google Shape;72;g15fdcfc22c2_0_7:notes">
            <a:extLst>
              <a:ext uri="{FF2B5EF4-FFF2-40B4-BE49-F238E27FC236}">
                <a16:creationId xmlns:a16="http://schemas.microsoft.com/office/drawing/2014/main" id="{1D1EEC5E-967B-B219-59EB-FD71A0FAC686}"/>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Google Shape;92;g15fdcfc22c2_0_17:notes">
            <a:extLst>
              <a:ext uri="{FF2B5EF4-FFF2-40B4-BE49-F238E27FC236}">
                <a16:creationId xmlns:a16="http://schemas.microsoft.com/office/drawing/2014/main" id="{1B30C8A8-6733-1F90-240F-625AB6F53902}"/>
              </a:ext>
            </a:extLst>
          </p:cNvPr>
          <p:cNvSpPr>
            <a:spLocks noGrp="1" noRot="1" noChangeAspect="1" noTextEdit="1"/>
          </p:cNvSpPr>
          <p:nvPr>
            <p:ph type="sldImg" idx="2"/>
          </p:nvPr>
        </p:nvSpPr>
        <p:spPr>
          <a:noFill/>
          <a:ln>
            <a:headEnd/>
            <a:tailEnd/>
          </a:ln>
        </p:spPr>
      </p:sp>
      <p:sp>
        <p:nvSpPr>
          <p:cNvPr id="12291" name="Google Shape;93;g15fdcfc22c2_0_17:notes">
            <a:extLst>
              <a:ext uri="{FF2B5EF4-FFF2-40B4-BE49-F238E27FC236}">
                <a16:creationId xmlns:a16="http://schemas.microsoft.com/office/drawing/2014/main" id="{76EB8EEB-8E61-9DFA-9023-67D81351D849}"/>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5FB71709-4198-B5EC-39E2-464E1E163370}"/>
            </a:ext>
          </a:extLst>
        </p:cNvPr>
        <p:cNvGrpSpPr/>
        <p:nvPr/>
      </p:nvGrpSpPr>
      <p:grpSpPr>
        <a:xfrm>
          <a:off x="0" y="0"/>
          <a:ext cx="0" cy="0"/>
          <a:chOff x="0" y="0"/>
          <a:chExt cx="0" cy="0"/>
        </a:xfrm>
      </p:grpSpPr>
      <p:sp>
        <p:nvSpPr>
          <p:cNvPr id="12290" name="Google Shape;92;g15fdcfc22c2_0_17:notes">
            <a:extLst>
              <a:ext uri="{FF2B5EF4-FFF2-40B4-BE49-F238E27FC236}">
                <a16:creationId xmlns:a16="http://schemas.microsoft.com/office/drawing/2014/main" id="{E45BBBEC-3B6C-C376-0CBD-957732D1E1B2}"/>
              </a:ext>
            </a:extLst>
          </p:cNvPr>
          <p:cNvSpPr>
            <a:spLocks noGrp="1" noRot="1" noChangeAspect="1" noTextEdit="1"/>
          </p:cNvSpPr>
          <p:nvPr>
            <p:ph type="sldImg" idx="2"/>
          </p:nvPr>
        </p:nvSpPr>
        <p:spPr>
          <a:noFill/>
          <a:ln>
            <a:headEnd/>
            <a:tailEnd/>
          </a:ln>
        </p:spPr>
      </p:sp>
      <p:sp>
        <p:nvSpPr>
          <p:cNvPr id="12291" name="Google Shape;93;g15fdcfc22c2_0_17:notes">
            <a:extLst>
              <a:ext uri="{FF2B5EF4-FFF2-40B4-BE49-F238E27FC236}">
                <a16:creationId xmlns:a16="http://schemas.microsoft.com/office/drawing/2014/main" id="{38600E69-0A1D-E926-4DB2-9A75F749DA6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06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BDDEDAC6-F9E1-E2EF-DF4F-70DE48D125B4}"/>
            </a:ext>
          </a:extLst>
        </p:cNvPr>
        <p:cNvGrpSpPr/>
        <p:nvPr/>
      </p:nvGrpSpPr>
      <p:grpSpPr>
        <a:xfrm>
          <a:off x="0" y="0"/>
          <a:ext cx="0" cy="0"/>
          <a:chOff x="0" y="0"/>
          <a:chExt cx="0" cy="0"/>
        </a:xfrm>
      </p:grpSpPr>
      <p:sp>
        <p:nvSpPr>
          <p:cNvPr id="12290" name="Google Shape;92;g15fdcfc22c2_0_17:notes">
            <a:extLst>
              <a:ext uri="{FF2B5EF4-FFF2-40B4-BE49-F238E27FC236}">
                <a16:creationId xmlns:a16="http://schemas.microsoft.com/office/drawing/2014/main" id="{D6F14F67-FF93-9577-FFB0-36FB42454A06}"/>
              </a:ext>
            </a:extLst>
          </p:cNvPr>
          <p:cNvSpPr>
            <a:spLocks noGrp="1" noRot="1" noChangeAspect="1" noTextEdit="1"/>
          </p:cNvSpPr>
          <p:nvPr>
            <p:ph type="sldImg" idx="2"/>
          </p:nvPr>
        </p:nvSpPr>
        <p:spPr>
          <a:noFill/>
          <a:ln>
            <a:headEnd/>
            <a:tailEnd/>
          </a:ln>
        </p:spPr>
      </p:sp>
      <p:sp>
        <p:nvSpPr>
          <p:cNvPr id="12291" name="Google Shape;93;g15fdcfc22c2_0_17:notes">
            <a:extLst>
              <a:ext uri="{FF2B5EF4-FFF2-40B4-BE49-F238E27FC236}">
                <a16:creationId xmlns:a16="http://schemas.microsoft.com/office/drawing/2014/main" id="{8F4D6C17-E10A-33D6-CA22-28AE9DFC0CB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92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661A3AB3-0FDC-C6D8-F049-3C5F640D757D}"/>
            </a:ext>
          </a:extLst>
        </p:cNvPr>
        <p:cNvGrpSpPr/>
        <p:nvPr/>
      </p:nvGrpSpPr>
      <p:grpSpPr>
        <a:xfrm>
          <a:off x="0" y="0"/>
          <a:ext cx="0" cy="0"/>
          <a:chOff x="0" y="0"/>
          <a:chExt cx="0" cy="0"/>
        </a:xfrm>
      </p:grpSpPr>
      <p:sp>
        <p:nvSpPr>
          <p:cNvPr id="12290" name="Google Shape;92;g15fdcfc22c2_0_17:notes">
            <a:extLst>
              <a:ext uri="{FF2B5EF4-FFF2-40B4-BE49-F238E27FC236}">
                <a16:creationId xmlns:a16="http://schemas.microsoft.com/office/drawing/2014/main" id="{1865E306-5246-0C43-238B-6FE5EB29073B}"/>
              </a:ext>
            </a:extLst>
          </p:cNvPr>
          <p:cNvSpPr>
            <a:spLocks noGrp="1" noRot="1" noChangeAspect="1" noTextEdit="1"/>
          </p:cNvSpPr>
          <p:nvPr>
            <p:ph type="sldImg" idx="2"/>
          </p:nvPr>
        </p:nvSpPr>
        <p:spPr>
          <a:noFill/>
          <a:ln>
            <a:headEnd/>
            <a:tailEnd/>
          </a:ln>
        </p:spPr>
      </p:sp>
      <p:sp>
        <p:nvSpPr>
          <p:cNvPr id="12291" name="Google Shape;93;g15fdcfc22c2_0_17:notes">
            <a:extLst>
              <a:ext uri="{FF2B5EF4-FFF2-40B4-BE49-F238E27FC236}">
                <a16:creationId xmlns:a16="http://schemas.microsoft.com/office/drawing/2014/main" id="{8C2F5C92-8885-DA31-D4E7-A6195989BAEC}"/>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618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EC367721-8FE5-3148-EC2E-A33C02002E9F}"/>
            </a:ext>
          </a:extLst>
        </p:cNvPr>
        <p:cNvGrpSpPr/>
        <p:nvPr/>
      </p:nvGrpSpPr>
      <p:grpSpPr>
        <a:xfrm>
          <a:off x="0" y="0"/>
          <a:ext cx="0" cy="0"/>
          <a:chOff x="0" y="0"/>
          <a:chExt cx="0" cy="0"/>
        </a:xfrm>
      </p:grpSpPr>
      <p:sp>
        <p:nvSpPr>
          <p:cNvPr id="12290" name="Google Shape;92;g15fdcfc22c2_0_17:notes">
            <a:extLst>
              <a:ext uri="{FF2B5EF4-FFF2-40B4-BE49-F238E27FC236}">
                <a16:creationId xmlns:a16="http://schemas.microsoft.com/office/drawing/2014/main" id="{9A2C0809-B3BE-56E5-F47C-BCCD928AAA3E}"/>
              </a:ext>
            </a:extLst>
          </p:cNvPr>
          <p:cNvSpPr>
            <a:spLocks noGrp="1" noRot="1" noChangeAspect="1" noTextEdit="1"/>
          </p:cNvSpPr>
          <p:nvPr>
            <p:ph type="sldImg" idx="2"/>
          </p:nvPr>
        </p:nvSpPr>
        <p:spPr>
          <a:noFill/>
          <a:ln>
            <a:headEnd/>
            <a:tailEnd/>
          </a:ln>
        </p:spPr>
      </p:sp>
      <p:sp>
        <p:nvSpPr>
          <p:cNvPr id="12291" name="Google Shape;93;g15fdcfc22c2_0_17:notes">
            <a:extLst>
              <a:ext uri="{FF2B5EF4-FFF2-40B4-BE49-F238E27FC236}">
                <a16:creationId xmlns:a16="http://schemas.microsoft.com/office/drawing/2014/main" id="{5D9F3FFC-C13F-E85B-99BB-9B6BBE8A938C}"/>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229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0E312426-08CC-0131-9AF2-5069EFE7B2A3}"/>
            </a:ext>
          </a:extLst>
        </p:cNvPr>
        <p:cNvGrpSpPr/>
        <p:nvPr/>
      </p:nvGrpSpPr>
      <p:grpSpPr>
        <a:xfrm>
          <a:off x="0" y="0"/>
          <a:ext cx="0" cy="0"/>
          <a:chOff x="0" y="0"/>
          <a:chExt cx="0" cy="0"/>
        </a:xfrm>
      </p:grpSpPr>
      <p:sp>
        <p:nvSpPr>
          <p:cNvPr id="12290" name="Google Shape;92;g15fdcfc22c2_0_17:notes">
            <a:extLst>
              <a:ext uri="{FF2B5EF4-FFF2-40B4-BE49-F238E27FC236}">
                <a16:creationId xmlns:a16="http://schemas.microsoft.com/office/drawing/2014/main" id="{CBD6B03C-9C79-9CB6-FBB0-95B5F0842CAD}"/>
              </a:ext>
            </a:extLst>
          </p:cNvPr>
          <p:cNvSpPr>
            <a:spLocks noGrp="1" noRot="1" noChangeAspect="1" noTextEdit="1"/>
          </p:cNvSpPr>
          <p:nvPr>
            <p:ph type="sldImg" idx="2"/>
          </p:nvPr>
        </p:nvSpPr>
        <p:spPr>
          <a:noFill/>
          <a:ln>
            <a:headEnd/>
            <a:tailEnd/>
          </a:ln>
        </p:spPr>
      </p:sp>
      <p:sp>
        <p:nvSpPr>
          <p:cNvPr id="12291" name="Google Shape;93;g15fdcfc22c2_0_17:notes">
            <a:extLst>
              <a:ext uri="{FF2B5EF4-FFF2-40B4-BE49-F238E27FC236}">
                <a16:creationId xmlns:a16="http://schemas.microsoft.com/office/drawing/2014/main" id="{1F3F4F98-13D5-7880-E5AD-63F5FD3BAF77}"/>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57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anchor="b">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 name="Google Shape;8;p1">
            <a:extLst>
              <a:ext uri="{FF2B5EF4-FFF2-40B4-BE49-F238E27FC236}">
                <a16:creationId xmlns:a16="http://schemas.microsoft.com/office/drawing/2014/main" id="{0F3DFF4B-BB3E-BEE8-F608-EEA4BB267550}"/>
              </a:ext>
            </a:extLst>
          </p:cNvPr>
          <p:cNvSpPr txBox="1">
            <a:spLocks noGrp="1" noChangeArrowheads="1"/>
          </p:cNvSpPr>
          <p:nvPr>
            <p:ph type="sldNum" idx="13"/>
          </p:nvPr>
        </p:nvSpPr>
        <p:spPr>
          <a:ln/>
        </p:spPr>
        <p:txBody>
          <a:bodyPr/>
          <a:lstStyle>
            <a:lvl1pPr>
              <a:defRPr/>
            </a:lvl1pPr>
          </a:lstStyle>
          <a:p>
            <a:pPr>
              <a:defRPr/>
            </a:pPr>
            <a:fld id="{2CC05AF3-EAEF-4283-A0D7-4354FE3E5B9A}" type="slidenum">
              <a:rPr lang="en-GB" altLang="en-US"/>
              <a:pPr>
                <a:defRPr/>
              </a:pPr>
              <a:t>‹#›</a:t>
            </a:fld>
            <a:endParaRPr lang="en-US" altLang="en-US"/>
          </a:p>
        </p:txBody>
      </p:sp>
    </p:spTree>
    <p:extLst>
      <p:ext uri="{BB962C8B-B14F-4D97-AF65-F5344CB8AC3E}">
        <p14:creationId xmlns:p14="http://schemas.microsoft.com/office/powerpoint/2010/main" val="338735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311700" y="1106125"/>
            <a:ext cx="8520600" cy="1963500"/>
          </a:xfrm>
          <a:prstGeom prst="rect">
            <a:avLst/>
          </a:prstGeom>
        </p:spPr>
        <p:txBody>
          <a:bodyPr spcFirstLastPara="1" anchor="b">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lang="en-US"/>
              <a:t>Click to edit Master title style</a:t>
            </a:r>
            <a:endParaRP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2" name="Google Shape;8;p1">
            <a:extLst>
              <a:ext uri="{FF2B5EF4-FFF2-40B4-BE49-F238E27FC236}">
                <a16:creationId xmlns:a16="http://schemas.microsoft.com/office/drawing/2014/main" id="{C4F6412B-D179-DF7F-A22B-9BA2274D453B}"/>
              </a:ext>
            </a:extLst>
          </p:cNvPr>
          <p:cNvSpPr txBox="1">
            <a:spLocks noGrp="1" noChangeArrowheads="1"/>
          </p:cNvSpPr>
          <p:nvPr>
            <p:ph type="sldNum" idx="13"/>
          </p:nvPr>
        </p:nvSpPr>
        <p:spPr>
          <a:ln/>
        </p:spPr>
        <p:txBody>
          <a:bodyPr/>
          <a:lstStyle>
            <a:lvl1pPr>
              <a:defRPr/>
            </a:lvl1pPr>
          </a:lstStyle>
          <a:p>
            <a:pPr>
              <a:defRPr/>
            </a:pPr>
            <a:fld id="{FEDB20C1-E366-4A66-B35E-199BB868106C}" type="slidenum">
              <a:rPr lang="en-GB" altLang="en-US"/>
              <a:pPr>
                <a:defRPr/>
              </a:pPr>
              <a:t>‹#›</a:t>
            </a:fld>
            <a:endParaRPr lang="en-US" altLang="en-US"/>
          </a:p>
        </p:txBody>
      </p:sp>
    </p:spTree>
    <p:extLst>
      <p:ext uri="{BB962C8B-B14F-4D97-AF65-F5344CB8AC3E}">
        <p14:creationId xmlns:p14="http://schemas.microsoft.com/office/powerpoint/2010/main" val="144094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2" name="Google Shape;8;p1">
            <a:extLst>
              <a:ext uri="{FF2B5EF4-FFF2-40B4-BE49-F238E27FC236}">
                <a16:creationId xmlns:a16="http://schemas.microsoft.com/office/drawing/2014/main" id="{E4DB40A5-E540-E17C-EB8E-E79D05439F4C}"/>
              </a:ext>
            </a:extLst>
          </p:cNvPr>
          <p:cNvSpPr txBox="1">
            <a:spLocks noGrp="1" noChangeArrowheads="1"/>
          </p:cNvSpPr>
          <p:nvPr>
            <p:ph type="sldNum" idx="13"/>
          </p:nvPr>
        </p:nvSpPr>
        <p:spPr>
          <a:ln/>
        </p:spPr>
        <p:txBody>
          <a:bodyPr/>
          <a:lstStyle>
            <a:lvl1pPr>
              <a:defRPr/>
            </a:lvl1pPr>
          </a:lstStyle>
          <a:p>
            <a:pPr>
              <a:defRPr/>
            </a:pPr>
            <a:fld id="{8332D718-84F9-4F3F-AA9B-0474EF5035B7}" type="slidenum">
              <a:rPr lang="en-GB" altLang="en-US"/>
              <a:pPr>
                <a:defRPr/>
              </a:pPr>
              <a:t>‹#›</a:t>
            </a:fld>
            <a:endParaRPr lang="en-US" altLang="en-US"/>
          </a:p>
        </p:txBody>
      </p:sp>
    </p:spTree>
    <p:extLst>
      <p:ext uri="{BB962C8B-B14F-4D97-AF65-F5344CB8AC3E}">
        <p14:creationId xmlns:p14="http://schemas.microsoft.com/office/powerpoint/2010/main" val="287058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anchor="ctr">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 name="Google Shape;8;p1">
            <a:extLst>
              <a:ext uri="{FF2B5EF4-FFF2-40B4-BE49-F238E27FC236}">
                <a16:creationId xmlns:a16="http://schemas.microsoft.com/office/drawing/2014/main" id="{094BE54E-F222-A454-AFE0-E2A1ACC2CFC5}"/>
              </a:ext>
            </a:extLst>
          </p:cNvPr>
          <p:cNvSpPr txBox="1">
            <a:spLocks noGrp="1" noChangeArrowheads="1"/>
          </p:cNvSpPr>
          <p:nvPr>
            <p:ph type="sldNum" idx="13"/>
          </p:nvPr>
        </p:nvSpPr>
        <p:spPr>
          <a:ln/>
        </p:spPr>
        <p:txBody>
          <a:bodyPr/>
          <a:lstStyle>
            <a:lvl1pPr>
              <a:defRPr/>
            </a:lvl1pPr>
          </a:lstStyle>
          <a:p>
            <a:pPr>
              <a:defRPr/>
            </a:pPr>
            <a:fld id="{6CAB326C-813F-49A7-BD03-B7AFF11106DB}" type="slidenum">
              <a:rPr lang="en-GB" altLang="en-US"/>
              <a:pPr>
                <a:defRPr/>
              </a:pPr>
              <a:t>‹#›</a:t>
            </a:fld>
            <a:endParaRPr lang="en-US" altLang="en-US"/>
          </a:p>
        </p:txBody>
      </p:sp>
    </p:spTree>
    <p:extLst>
      <p:ext uri="{BB962C8B-B14F-4D97-AF65-F5344CB8AC3E}">
        <p14:creationId xmlns:p14="http://schemas.microsoft.com/office/powerpoint/2010/main" val="318351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 name="Google Shape;8;p1">
            <a:extLst>
              <a:ext uri="{FF2B5EF4-FFF2-40B4-BE49-F238E27FC236}">
                <a16:creationId xmlns:a16="http://schemas.microsoft.com/office/drawing/2014/main" id="{68D595E1-0BE7-DF54-FBB4-42FAE5476FC9}"/>
              </a:ext>
            </a:extLst>
          </p:cNvPr>
          <p:cNvSpPr txBox="1">
            <a:spLocks noGrp="1" noChangeArrowheads="1"/>
          </p:cNvSpPr>
          <p:nvPr>
            <p:ph type="sldNum" idx="13"/>
          </p:nvPr>
        </p:nvSpPr>
        <p:spPr>
          <a:ln/>
        </p:spPr>
        <p:txBody>
          <a:bodyPr/>
          <a:lstStyle>
            <a:lvl1pPr>
              <a:defRPr/>
            </a:lvl1pPr>
          </a:lstStyle>
          <a:p>
            <a:pPr>
              <a:defRPr/>
            </a:pPr>
            <a:fld id="{678F65D5-23CA-4C4D-881B-61817AE3A629}" type="slidenum">
              <a:rPr lang="en-GB" altLang="en-US"/>
              <a:pPr>
                <a:defRPr/>
              </a:pPr>
              <a:t>‹#›</a:t>
            </a:fld>
            <a:endParaRPr lang="en-US" altLang="en-US"/>
          </a:p>
        </p:txBody>
      </p:sp>
    </p:spTree>
    <p:extLst>
      <p:ext uri="{BB962C8B-B14F-4D97-AF65-F5344CB8AC3E}">
        <p14:creationId xmlns:p14="http://schemas.microsoft.com/office/powerpoint/2010/main" val="425100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 name="Google Shape;8;p1">
            <a:extLst>
              <a:ext uri="{FF2B5EF4-FFF2-40B4-BE49-F238E27FC236}">
                <a16:creationId xmlns:a16="http://schemas.microsoft.com/office/drawing/2014/main" id="{AED67D73-7DF8-82DD-311A-1D87B609DF26}"/>
              </a:ext>
            </a:extLst>
          </p:cNvPr>
          <p:cNvSpPr txBox="1">
            <a:spLocks noGrp="1" noChangeArrowheads="1"/>
          </p:cNvSpPr>
          <p:nvPr>
            <p:ph type="sldNum" idx="13"/>
          </p:nvPr>
        </p:nvSpPr>
        <p:spPr>
          <a:ln/>
        </p:spPr>
        <p:txBody>
          <a:bodyPr/>
          <a:lstStyle>
            <a:lvl1pPr>
              <a:defRPr/>
            </a:lvl1pPr>
          </a:lstStyle>
          <a:p>
            <a:pPr>
              <a:defRPr/>
            </a:pPr>
            <a:fld id="{183BD160-25A9-4956-BA59-ACCDAAB734E4}" type="slidenum">
              <a:rPr lang="en-GB" altLang="en-US"/>
              <a:pPr>
                <a:defRPr/>
              </a:pPr>
              <a:t>‹#›</a:t>
            </a:fld>
            <a:endParaRPr lang="en-US" altLang="en-US"/>
          </a:p>
        </p:txBody>
      </p:sp>
    </p:spTree>
    <p:extLst>
      <p:ext uri="{BB962C8B-B14F-4D97-AF65-F5344CB8AC3E}">
        <p14:creationId xmlns:p14="http://schemas.microsoft.com/office/powerpoint/2010/main" val="232741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 name="Google Shape;8;p1">
            <a:extLst>
              <a:ext uri="{FF2B5EF4-FFF2-40B4-BE49-F238E27FC236}">
                <a16:creationId xmlns:a16="http://schemas.microsoft.com/office/drawing/2014/main" id="{62217EC5-04D4-418F-4DE6-4139C45B266C}"/>
              </a:ext>
            </a:extLst>
          </p:cNvPr>
          <p:cNvSpPr txBox="1">
            <a:spLocks noGrp="1" noChangeArrowheads="1"/>
          </p:cNvSpPr>
          <p:nvPr>
            <p:ph type="sldNum" idx="13"/>
          </p:nvPr>
        </p:nvSpPr>
        <p:spPr>
          <a:ln/>
        </p:spPr>
        <p:txBody>
          <a:bodyPr/>
          <a:lstStyle>
            <a:lvl1pPr>
              <a:defRPr/>
            </a:lvl1pPr>
          </a:lstStyle>
          <a:p>
            <a:pPr>
              <a:defRPr/>
            </a:pPr>
            <a:fld id="{3B27EEA3-29AB-460C-A121-328A86C2E98F}" type="slidenum">
              <a:rPr lang="en-GB" altLang="en-US"/>
              <a:pPr>
                <a:defRPr/>
              </a:pPr>
              <a:t>‹#›</a:t>
            </a:fld>
            <a:endParaRPr lang="en-US" altLang="en-US"/>
          </a:p>
        </p:txBody>
      </p:sp>
    </p:spTree>
    <p:extLst>
      <p:ext uri="{BB962C8B-B14F-4D97-AF65-F5344CB8AC3E}">
        <p14:creationId xmlns:p14="http://schemas.microsoft.com/office/powerpoint/2010/main" val="52717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anchor="b">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 name="Google Shape;8;p1">
            <a:extLst>
              <a:ext uri="{FF2B5EF4-FFF2-40B4-BE49-F238E27FC236}">
                <a16:creationId xmlns:a16="http://schemas.microsoft.com/office/drawing/2014/main" id="{0EFE0CA8-4BFE-CF71-A243-58CB11786D45}"/>
              </a:ext>
            </a:extLst>
          </p:cNvPr>
          <p:cNvSpPr txBox="1">
            <a:spLocks noGrp="1" noChangeArrowheads="1"/>
          </p:cNvSpPr>
          <p:nvPr>
            <p:ph type="sldNum" idx="13"/>
          </p:nvPr>
        </p:nvSpPr>
        <p:spPr>
          <a:ln/>
        </p:spPr>
        <p:txBody>
          <a:bodyPr/>
          <a:lstStyle>
            <a:lvl1pPr>
              <a:defRPr/>
            </a:lvl1pPr>
          </a:lstStyle>
          <a:p>
            <a:pPr>
              <a:defRPr/>
            </a:pPr>
            <a:fld id="{C6961C53-C5CC-4313-8971-1C9208FCB5B9}" type="slidenum">
              <a:rPr lang="en-GB" altLang="en-US"/>
              <a:pPr>
                <a:defRPr/>
              </a:pPr>
              <a:t>‹#›</a:t>
            </a:fld>
            <a:endParaRPr lang="en-US" altLang="en-US"/>
          </a:p>
        </p:txBody>
      </p:sp>
    </p:spTree>
    <p:extLst>
      <p:ext uri="{BB962C8B-B14F-4D97-AF65-F5344CB8AC3E}">
        <p14:creationId xmlns:p14="http://schemas.microsoft.com/office/powerpoint/2010/main" val="268605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anchor="ctr">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 name="Google Shape;8;p1">
            <a:extLst>
              <a:ext uri="{FF2B5EF4-FFF2-40B4-BE49-F238E27FC236}">
                <a16:creationId xmlns:a16="http://schemas.microsoft.com/office/drawing/2014/main" id="{3E1CB83D-1247-D704-DFE5-758BE9011516}"/>
              </a:ext>
            </a:extLst>
          </p:cNvPr>
          <p:cNvSpPr txBox="1">
            <a:spLocks noGrp="1" noChangeArrowheads="1"/>
          </p:cNvSpPr>
          <p:nvPr>
            <p:ph type="sldNum" idx="13"/>
          </p:nvPr>
        </p:nvSpPr>
        <p:spPr>
          <a:ln/>
        </p:spPr>
        <p:txBody>
          <a:bodyPr/>
          <a:lstStyle>
            <a:lvl1pPr>
              <a:defRPr/>
            </a:lvl1pPr>
          </a:lstStyle>
          <a:p>
            <a:pPr>
              <a:defRPr/>
            </a:pPr>
            <a:fld id="{462F7E02-1FD2-46AA-B362-8DE359C09F8C}" type="slidenum">
              <a:rPr lang="en-GB" altLang="en-US"/>
              <a:pPr>
                <a:defRPr/>
              </a:pPr>
              <a:t>‹#›</a:t>
            </a:fld>
            <a:endParaRPr lang="en-US" altLang="en-US"/>
          </a:p>
        </p:txBody>
      </p:sp>
    </p:spTree>
    <p:extLst>
      <p:ext uri="{BB962C8B-B14F-4D97-AF65-F5344CB8AC3E}">
        <p14:creationId xmlns:p14="http://schemas.microsoft.com/office/powerpoint/2010/main" val="375591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2" name="Google Shape;36;p9">
            <a:extLst>
              <a:ext uri="{FF2B5EF4-FFF2-40B4-BE49-F238E27FC236}">
                <a16:creationId xmlns:a16="http://schemas.microsoft.com/office/drawing/2014/main" id="{D91A37F6-6228-058A-4BF7-008691F9BE4C}"/>
              </a:ext>
            </a:extLst>
          </p:cNvPr>
          <p:cNvSpPr>
            <a:spLocks noChangeArrowheads="1"/>
          </p:cNvSpPr>
          <p:nvPr/>
        </p:nvSpPr>
        <p:spPr bwMode="auto">
          <a:xfrm>
            <a:off x="4572000" y="0"/>
            <a:ext cx="4572000" cy="5143500"/>
          </a:xfrm>
          <a:prstGeom prst="rect">
            <a:avLst/>
          </a:prstGeom>
          <a:solidFill>
            <a:schemeClr val="tx2"/>
          </a:solidFill>
          <a:ln>
            <a:noFill/>
          </a:ln>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a:p>
        </p:txBody>
      </p:sp>
      <p:sp>
        <p:nvSpPr>
          <p:cNvPr id="37" name="Google Shape;37;p9"/>
          <p:cNvSpPr txBox="1">
            <a:spLocks noGrp="1"/>
          </p:cNvSpPr>
          <p:nvPr>
            <p:ph type="title"/>
          </p:nvPr>
        </p:nvSpPr>
        <p:spPr>
          <a:xfrm>
            <a:off x="265500" y="1233175"/>
            <a:ext cx="4045200" cy="1482300"/>
          </a:xfrm>
          <a:prstGeom prst="rect">
            <a:avLst/>
          </a:prstGeom>
        </p:spPr>
        <p:txBody>
          <a:bodyPr spcFirstLastPara="1" anchor="b">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anchor="ctr">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 name="Google Shape;40;p9">
            <a:extLst>
              <a:ext uri="{FF2B5EF4-FFF2-40B4-BE49-F238E27FC236}">
                <a16:creationId xmlns:a16="http://schemas.microsoft.com/office/drawing/2014/main" id="{A8BA8EEF-AEE4-0E2E-8B51-2731EF4F0179}"/>
              </a:ext>
            </a:extLst>
          </p:cNvPr>
          <p:cNvSpPr txBox="1">
            <a:spLocks noGrp="1" noChangeArrowheads="1"/>
          </p:cNvSpPr>
          <p:nvPr>
            <p:ph type="sldNum" idx="10"/>
          </p:nvPr>
        </p:nvSpPr>
        <p:spPr/>
        <p:txBody>
          <a:bodyPr/>
          <a:lstStyle>
            <a:lvl1pPr>
              <a:defRPr/>
            </a:lvl1pPr>
          </a:lstStyle>
          <a:p>
            <a:pPr>
              <a:defRPr/>
            </a:pPr>
            <a:fld id="{229AB842-7DBC-4EA3-9825-99B0931753D2}" type="slidenum">
              <a:rPr lang="en-GB" altLang="en-US"/>
              <a:pPr>
                <a:defRPr/>
              </a:pPr>
              <a:t>‹#›</a:t>
            </a:fld>
            <a:endParaRPr lang="en-US" altLang="en-US"/>
          </a:p>
        </p:txBody>
      </p:sp>
    </p:spTree>
    <p:extLst>
      <p:ext uri="{BB962C8B-B14F-4D97-AF65-F5344CB8AC3E}">
        <p14:creationId xmlns:p14="http://schemas.microsoft.com/office/powerpoint/2010/main" val="259441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anchor="ctr">
            <a:normAutofit/>
          </a:bodyPr>
          <a:lstStyle>
            <a:lvl1pPr marL="457200" lvl="0" indent="-228600">
              <a:lnSpc>
                <a:spcPct val="100000"/>
              </a:lnSpc>
              <a:spcBef>
                <a:spcPts val="0"/>
              </a:spcBef>
              <a:spcAft>
                <a:spcPts val="0"/>
              </a:spcAft>
              <a:buSzPts val="1800"/>
              <a:buNone/>
              <a:defRPr/>
            </a:lvl1pPr>
          </a:lstStyle>
          <a:p>
            <a:endParaRPr/>
          </a:p>
        </p:txBody>
      </p:sp>
      <p:sp>
        <p:nvSpPr>
          <p:cNvPr id="2" name="Google Shape;8;p1">
            <a:extLst>
              <a:ext uri="{FF2B5EF4-FFF2-40B4-BE49-F238E27FC236}">
                <a16:creationId xmlns:a16="http://schemas.microsoft.com/office/drawing/2014/main" id="{27867EE8-4449-DEAC-B7AD-8B245F9778E1}"/>
              </a:ext>
            </a:extLst>
          </p:cNvPr>
          <p:cNvSpPr txBox="1">
            <a:spLocks noGrp="1" noChangeArrowheads="1"/>
          </p:cNvSpPr>
          <p:nvPr>
            <p:ph type="sldNum" idx="13"/>
          </p:nvPr>
        </p:nvSpPr>
        <p:spPr>
          <a:ln/>
        </p:spPr>
        <p:txBody>
          <a:bodyPr/>
          <a:lstStyle>
            <a:lvl1pPr>
              <a:defRPr/>
            </a:lvl1pPr>
          </a:lstStyle>
          <a:p>
            <a:pPr>
              <a:defRPr/>
            </a:pPr>
            <a:fld id="{B5FC678B-C4CA-42F6-A8C6-5516F8957801}" type="slidenum">
              <a:rPr lang="en-GB" altLang="en-US"/>
              <a:pPr>
                <a:defRPr/>
              </a:pPr>
              <a:t>‹#›</a:t>
            </a:fld>
            <a:endParaRPr lang="en-US" altLang="en-US"/>
          </a:p>
        </p:txBody>
      </p:sp>
    </p:spTree>
    <p:extLst>
      <p:ext uri="{BB962C8B-B14F-4D97-AF65-F5344CB8AC3E}">
        <p14:creationId xmlns:p14="http://schemas.microsoft.com/office/powerpoint/2010/main" val="210463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DD6F4AF8-1FFD-7202-4ACA-192FF65EDF71}"/>
              </a:ext>
            </a:extLst>
          </p:cNvPr>
          <p:cNvSpPr txBox="1">
            <a:spLocks noGrp="1" noChangeArrowheads="1"/>
          </p:cNvSpPr>
          <p:nvPr>
            <p:ph type="title"/>
          </p:nvPr>
        </p:nvSpPr>
        <p:spPr bwMode="auto">
          <a:xfrm>
            <a:off x="311150" y="444500"/>
            <a:ext cx="85217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4E6927EC-30E4-F722-CFB5-5B33BEB89E47}"/>
              </a:ext>
            </a:extLst>
          </p:cNvPr>
          <p:cNvSpPr txBox="1">
            <a:spLocks noGrp="1" noChangeArrowheads="1"/>
          </p:cNvSpPr>
          <p:nvPr>
            <p:ph type="body" idx="1"/>
          </p:nvPr>
        </p:nvSpPr>
        <p:spPr bwMode="auto">
          <a:xfrm>
            <a:off x="311150" y="1152525"/>
            <a:ext cx="85217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586A0E87-9EFB-FA26-7BF2-2DA00CA0EB70}"/>
              </a:ext>
            </a:extLst>
          </p:cNvPr>
          <p:cNvSpPr txBox="1">
            <a:spLocks noGrp="1" noChangeArrowheads="1"/>
          </p:cNvSpPr>
          <p:nvPr>
            <p:ph type="sldNum" idx="12"/>
          </p:nvPr>
        </p:nvSpPr>
        <p:spPr bwMode="auto">
          <a:xfrm>
            <a:off x="8472488" y="4662488"/>
            <a:ext cx="549275" cy="393700"/>
          </a:xfrm>
          <a:prstGeom prst="rect">
            <a:avLst/>
          </a:prstGeom>
          <a:noFill/>
          <a:ln>
            <a:noFill/>
          </a:ln>
        </p:spPr>
        <p:txBody>
          <a:bodyPr vert="horz" wrap="square" lIns="91425" tIns="91425" rIns="91425" bIns="91425" numCol="1" anchor="ctr" anchorCtr="0" compatLnSpc="1">
            <a:prstTxWarp prst="textNoShape">
              <a:avLst/>
            </a:prstTxWarp>
          </a:bodyPr>
          <a:lstStyle>
            <a:lvl1pPr algn="r" eaLnBrk="1" hangingPunct="1">
              <a:buClr>
                <a:srgbClr val="000000"/>
              </a:buClr>
              <a:buFont typeface="Arial" panose="020B0604020202020204" pitchFamily="34" charset="0"/>
              <a:buNone/>
              <a:defRPr sz="1000">
                <a:solidFill>
                  <a:srgbClr val="595959"/>
                </a:solidFill>
              </a:defRPr>
            </a:lvl1pPr>
          </a:lstStyle>
          <a:p>
            <a:pPr>
              <a:defRPr/>
            </a:pPr>
            <a:fld id="{80348DC2-22C9-4FC1-921D-4292EFB54EF9}" type="slidenum">
              <a:rPr lang="en-GB"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5" r:id="rId8"/>
    <p:sldLayoutId id="2147483692" r:id="rId9"/>
    <p:sldLayoutId id="2147483693" r:id="rId10"/>
    <p:sldLayoutId id="2147483694" r:id="rId11"/>
  </p:sldLayoutIdLst>
  <p:hf hdr="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55;p13">
            <a:extLst>
              <a:ext uri="{FF2B5EF4-FFF2-40B4-BE49-F238E27FC236}">
                <a16:creationId xmlns:a16="http://schemas.microsoft.com/office/drawing/2014/main" id="{7CD16BA0-F709-46B5-02C1-68DB38069399}"/>
              </a:ext>
            </a:extLst>
          </p:cNvPr>
          <p:cNvSpPr txBox="1">
            <a:spLocks noGrp="1"/>
          </p:cNvSpPr>
          <p:nvPr>
            <p:ph type="subTitle" idx="1"/>
          </p:nvPr>
        </p:nvSpPr>
        <p:spPr>
          <a:xfrm>
            <a:off x="809625" y="923037"/>
            <a:ext cx="8521700" cy="3297426"/>
          </a:xfrm>
        </p:spPr>
        <p:txBody>
          <a:bodyPr>
            <a:normAutofit fontScale="25000" lnSpcReduction="20000"/>
          </a:bodyPr>
          <a:lstStyle/>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GROUP NO - 6</a:t>
            </a: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NAME OF TEAM MEMBERS</a:t>
            </a:r>
          </a:p>
          <a:p>
            <a:pPr algn="just" eaLnBrk="1" fontAlgn="auto" hangingPunct="1">
              <a:lnSpc>
                <a:spcPct val="150000"/>
              </a:lnSpc>
              <a:buClr>
                <a:schemeClr val="dk2"/>
              </a:buClr>
              <a:buFont typeface="Arial"/>
              <a:buNone/>
              <a:defRPr/>
            </a:pPr>
            <a:endParaRPr lang="en-GB" sz="20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MUHAMMED RISHAN M R</a:t>
            </a: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SGI21CS015</a:t>
            </a:r>
          </a:p>
          <a:p>
            <a:pPr algn="just" eaLnBrk="1" fontAlgn="auto" hangingPunct="1">
              <a:lnSpc>
                <a:spcPct val="150000"/>
              </a:lnSpc>
              <a:buClr>
                <a:schemeClr val="dk2"/>
              </a:buClr>
              <a:buFont typeface="Arial"/>
              <a:buNone/>
              <a:defRPr/>
            </a:pPr>
            <a:endParaRPr lang="en-GB" sz="1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STEVE SANTHOSH</a:t>
            </a: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SGI21CS020</a:t>
            </a:r>
          </a:p>
          <a:p>
            <a:pPr algn="just" eaLnBrk="1" fontAlgn="auto" hangingPunct="1">
              <a:lnSpc>
                <a:spcPct val="150000"/>
              </a:lnSpc>
              <a:buClr>
                <a:schemeClr val="dk2"/>
              </a:buClr>
              <a:buFont typeface="Arial"/>
              <a:buNone/>
              <a:defRPr/>
            </a:pPr>
            <a:endParaRPr lang="en-GB" sz="1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SUMAYYA P A</a:t>
            </a: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SGI21CS021</a:t>
            </a:r>
          </a:p>
          <a:p>
            <a:pPr algn="just" eaLnBrk="1" fontAlgn="auto" hangingPunct="1">
              <a:lnSpc>
                <a:spcPct val="150000"/>
              </a:lnSpc>
              <a:buClr>
                <a:schemeClr val="dk2"/>
              </a:buClr>
              <a:buFont typeface="Arial"/>
              <a:buNone/>
              <a:defRPr/>
            </a:pPr>
            <a:endParaRPr lang="en-GB" sz="20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SEMESTER : 6</a:t>
            </a:r>
            <a:endParaRPr sz="44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BATCH : 2021-2025</a:t>
            </a:r>
            <a:endParaRPr sz="44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DEPARTMENT OF CSE</a:t>
            </a:r>
            <a:endParaRPr sz="44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SNGIST GROUP OF INSTITUTIONS</a:t>
            </a:r>
            <a:endParaRPr sz="44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4400" dirty="0">
                <a:solidFill>
                  <a:schemeClr val="dk2"/>
                </a:solidFill>
                <a:latin typeface="Times New Roman"/>
                <a:ea typeface="Times New Roman"/>
                <a:cs typeface="Times New Roman"/>
                <a:sym typeface="Times New Roman"/>
              </a:rPr>
              <a:t>N.PARAVUR, ERNAKULAM, PIN:- 683515</a:t>
            </a:r>
            <a:endParaRPr sz="44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endParaRPr sz="3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endParaRPr lang="en-GB" sz="3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endParaRPr lang="en-GB" sz="3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3200" dirty="0">
                <a:solidFill>
                  <a:schemeClr val="dk2"/>
                </a:solidFill>
                <a:latin typeface="Times New Roman"/>
                <a:ea typeface="Times New Roman"/>
                <a:cs typeface="Times New Roman"/>
                <a:sym typeface="Times New Roman"/>
              </a:rPr>
              <a:t>    </a:t>
            </a:r>
            <a:endParaRPr sz="3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3200" dirty="0">
                <a:solidFill>
                  <a:schemeClr val="dk2"/>
                </a:solidFill>
                <a:latin typeface="Times New Roman"/>
                <a:ea typeface="Times New Roman"/>
                <a:cs typeface="Times New Roman"/>
                <a:sym typeface="Times New Roman"/>
              </a:rPr>
              <a:t>                                                                         </a:t>
            </a:r>
            <a:endParaRPr sz="3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endParaRPr sz="3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3200" dirty="0">
                <a:solidFill>
                  <a:schemeClr val="dk2"/>
                </a:solidFill>
                <a:latin typeface="Times New Roman"/>
                <a:ea typeface="Times New Roman"/>
                <a:cs typeface="Times New Roman"/>
                <a:sym typeface="Times New Roman"/>
              </a:rPr>
              <a:t>                               </a:t>
            </a:r>
            <a:endParaRPr sz="3200" dirty="0">
              <a:solidFill>
                <a:schemeClr val="dk2"/>
              </a:solidFill>
              <a:latin typeface="Times New Roman"/>
              <a:ea typeface="Times New Roman"/>
              <a:cs typeface="Times New Roman"/>
              <a:sym typeface="Times New Roman"/>
            </a:endParaRPr>
          </a:p>
          <a:p>
            <a:pPr algn="just" eaLnBrk="1" fontAlgn="auto" hangingPunct="1">
              <a:lnSpc>
                <a:spcPct val="150000"/>
              </a:lnSpc>
              <a:buClr>
                <a:schemeClr val="dk2"/>
              </a:buClr>
              <a:buFont typeface="Arial"/>
              <a:buNone/>
              <a:defRPr/>
            </a:pPr>
            <a:r>
              <a:rPr lang="en-GB" sz="3200" dirty="0">
                <a:solidFill>
                  <a:schemeClr val="dk2"/>
                </a:solidFill>
                <a:latin typeface="Times New Roman"/>
                <a:ea typeface="Times New Roman"/>
                <a:cs typeface="Times New Roman"/>
                <a:sym typeface="Times New Roman"/>
              </a:rPr>
              <a:t>                                      </a:t>
            </a:r>
            <a:endParaRPr sz="3200" dirty="0">
              <a:solidFill>
                <a:schemeClr val="dk2"/>
              </a:solidFill>
              <a:latin typeface="Times New Roman"/>
              <a:ea typeface="Times New Roman"/>
              <a:cs typeface="Times New Roman"/>
              <a:sym typeface="Times New Roman"/>
            </a:endParaRPr>
          </a:p>
          <a:p>
            <a:pPr algn="just" eaLnBrk="1" fontAlgn="auto" hangingPunct="1">
              <a:buClr>
                <a:schemeClr val="dk2"/>
              </a:buClr>
              <a:buFont typeface="Arial"/>
              <a:buNone/>
              <a:defRPr/>
            </a:pPr>
            <a:endParaRPr sz="3200" dirty="0">
              <a:solidFill>
                <a:schemeClr val="dk2"/>
              </a:solidFill>
              <a:latin typeface="Times New Roman"/>
              <a:ea typeface="Times New Roman"/>
              <a:cs typeface="Times New Roman"/>
              <a:sym typeface="Times New Roman"/>
            </a:endParaRPr>
          </a:p>
          <a:p>
            <a:pPr algn="just" eaLnBrk="1" fontAlgn="auto" hangingPunct="1">
              <a:buClr>
                <a:schemeClr val="dk2"/>
              </a:buClr>
              <a:buFont typeface="Arial"/>
              <a:buNone/>
              <a:defRPr/>
            </a:pPr>
            <a:endParaRPr sz="3200" dirty="0">
              <a:solidFill>
                <a:schemeClr val="dk2"/>
              </a:solidFill>
              <a:latin typeface="Times New Roman"/>
              <a:ea typeface="Times New Roman"/>
              <a:cs typeface="Times New Roman"/>
              <a:sym typeface="Times New Roman"/>
            </a:endParaRPr>
          </a:p>
          <a:p>
            <a:pPr algn="just" eaLnBrk="1" fontAlgn="auto" hangingPunct="1">
              <a:buClr>
                <a:schemeClr val="dk2"/>
              </a:buClr>
              <a:buFont typeface="Arial"/>
              <a:buNone/>
              <a:defRPr/>
            </a:pPr>
            <a:endParaRPr sz="3200" dirty="0">
              <a:solidFill>
                <a:schemeClr val="dk2"/>
              </a:solidFill>
              <a:latin typeface="Times New Roman"/>
              <a:ea typeface="Times New Roman"/>
              <a:cs typeface="Times New Roman"/>
              <a:sym typeface="Times New Roman"/>
            </a:endParaRPr>
          </a:p>
          <a:p>
            <a:pPr algn="just" eaLnBrk="1" fontAlgn="auto" hangingPunct="1">
              <a:buClr>
                <a:schemeClr val="dk2"/>
              </a:buClr>
              <a:buFont typeface="Arial"/>
              <a:buNone/>
              <a:defRPr/>
            </a:pPr>
            <a:endParaRPr sz="3200" dirty="0">
              <a:solidFill>
                <a:schemeClr val="dk2"/>
              </a:solidFill>
              <a:latin typeface="Times New Roman"/>
              <a:ea typeface="Times New Roman"/>
              <a:cs typeface="Times New Roman"/>
              <a:sym typeface="Times New Roman"/>
            </a:endParaRPr>
          </a:p>
          <a:p>
            <a:pPr algn="just" eaLnBrk="1" fontAlgn="auto" hangingPunct="1">
              <a:buClr>
                <a:schemeClr val="dk2"/>
              </a:buClr>
              <a:buFont typeface="Arial"/>
              <a:buNone/>
              <a:defRPr/>
            </a:pPr>
            <a:r>
              <a:rPr lang="en-GB" sz="3200" dirty="0">
                <a:solidFill>
                  <a:schemeClr val="dk2"/>
                </a:solidFill>
                <a:latin typeface="Times New Roman"/>
                <a:ea typeface="Times New Roman"/>
                <a:cs typeface="Times New Roman"/>
                <a:sym typeface="Times New Roman"/>
              </a:rPr>
              <a:t>                                                                                                                                                                                          </a:t>
            </a:r>
            <a:endParaRPr sz="3200" dirty="0">
              <a:solidFill>
                <a:schemeClr val="dk2"/>
              </a:solidFill>
              <a:latin typeface="Times New Roman"/>
              <a:ea typeface="Times New Roman"/>
              <a:cs typeface="Times New Roman"/>
              <a:sym typeface="Times New Roman"/>
            </a:endParaRPr>
          </a:p>
          <a:p>
            <a:pPr algn="just" eaLnBrk="1" fontAlgn="auto" hangingPunct="1">
              <a:buClr>
                <a:schemeClr val="dk2"/>
              </a:buClr>
              <a:buFont typeface="Arial"/>
              <a:buNone/>
              <a:defRPr/>
            </a:pPr>
            <a:endParaRPr sz="3200" dirty="0">
              <a:solidFill>
                <a:schemeClr val="dk2"/>
              </a:solidFill>
              <a:latin typeface="Times New Roman"/>
              <a:ea typeface="Times New Roman"/>
              <a:cs typeface="Times New Roman"/>
              <a:sym typeface="Times New Roman"/>
            </a:endParaRPr>
          </a:p>
          <a:p>
            <a:pPr algn="just" eaLnBrk="1" fontAlgn="auto" hangingPunct="1">
              <a:buClr>
                <a:schemeClr val="dk2"/>
              </a:buClr>
              <a:buFont typeface="Arial"/>
              <a:buNone/>
              <a:defRPr/>
            </a:pPr>
            <a:endParaRPr sz="5600" dirty="0">
              <a:solidFill>
                <a:schemeClr val="dk2"/>
              </a:solidFill>
              <a:latin typeface="Times New Roman"/>
              <a:ea typeface="Times New Roman"/>
              <a:cs typeface="Times New Roman"/>
              <a:sym typeface="Times New Roman"/>
            </a:endParaRPr>
          </a:p>
          <a:p>
            <a:pPr eaLnBrk="1" fontAlgn="auto" hangingPunct="1">
              <a:buClr>
                <a:schemeClr val="dk2"/>
              </a:buClr>
              <a:buFont typeface="Arial"/>
              <a:buNone/>
              <a:defRPr/>
            </a:pPr>
            <a:endParaRPr sz="5600" dirty="0">
              <a:solidFill>
                <a:schemeClr val="dk2"/>
              </a:solidFill>
              <a:latin typeface="Times New Roman"/>
              <a:ea typeface="Times New Roman"/>
              <a:cs typeface="Times New Roman"/>
              <a:sym typeface="Times New Roman"/>
            </a:endParaRPr>
          </a:p>
          <a:p>
            <a:pPr eaLnBrk="1" fontAlgn="auto" hangingPunct="1">
              <a:buClr>
                <a:schemeClr val="dk2"/>
              </a:buClr>
              <a:buFont typeface="Arial"/>
              <a:buNone/>
              <a:defRPr/>
            </a:pPr>
            <a:endParaRPr dirty="0">
              <a:solidFill>
                <a:schemeClr val="dk2"/>
              </a:solidFill>
              <a:sym typeface="Arial"/>
            </a:endParaRPr>
          </a:p>
          <a:p>
            <a:pPr eaLnBrk="1" fontAlgn="auto" hangingPunct="1">
              <a:buClr>
                <a:schemeClr val="dk2"/>
              </a:buClr>
              <a:buFont typeface="Arial"/>
              <a:buNone/>
              <a:defRPr/>
            </a:pPr>
            <a:endParaRPr dirty="0">
              <a:solidFill>
                <a:schemeClr val="dk2"/>
              </a:solidFill>
              <a:sym typeface="Arial"/>
            </a:endParaRPr>
          </a:p>
          <a:p>
            <a:pPr eaLnBrk="1" fontAlgn="auto" hangingPunct="1">
              <a:buClr>
                <a:schemeClr val="dk2"/>
              </a:buClr>
              <a:buFont typeface="Arial"/>
              <a:buNone/>
              <a:defRPr/>
            </a:pPr>
            <a:endParaRPr dirty="0">
              <a:solidFill>
                <a:schemeClr val="dk2"/>
              </a:solidFill>
              <a:sym typeface="Arial"/>
            </a:endParaRPr>
          </a:p>
          <a:p>
            <a:pPr eaLnBrk="1" fontAlgn="auto" hangingPunct="1">
              <a:buClr>
                <a:schemeClr val="dk2"/>
              </a:buClr>
              <a:buFont typeface="Arial"/>
              <a:buNone/>
              <a:defRPr/>
            </a:pPr>
            <a:endParaRPr dirty="0">
              <a:solidFill>
                <a:schemeClr val="dk2"/>
              </a:solidFill>
              <a:sym typeface="Arial"/>
            </a:endParaRPr>
          </a:p>
          <a:p>
            <a:pPr eaLnBrk="1" fontAlgn="auto" hangingPunct="1">
              <a:buClr>
                <a:schemeClr val="dk2"/>
              </a:buClr>
              <a:buFont typeface="Arial"/>
              <a:buNone/>
              <a:defRPr/>
            </a:pPr>
            <a:endParaRPr dirty="0">
              <a:solidFill>
                <a:schemeClr val="dk2"/>
              </a:solidFill>
              <a:sym typeface="Arial"/>
            </a:endParaRPr>
          </a:p>
          <a:p>
            <a:pPr eaLnBrk="1" fontAlgn="auto" hangingPunct="1">
              <a:buClr>
                <a:schemeClr val="dk2"/>
              </a:buClr>
              <a:buFont typeface="Arial"/>
              <a:buNone/>
              <a:defRPr/>
            </a:pPr>
            <a:endParaRPr dirty="0">
              <a:solidFill>
                <a:schemeClr val="dk2"/>
              </a:solidFill>
              <a:sym typeface="Arial"/>
            </a:endParaRPr>
          </a:p>
          <a:p>
            <a:pPr eaLnBrk="1" fontAlgn="auto" hangingPunct="1">
              <a:buClr>
                <a:schemeClr val="dk2"/>
              </a:buClr>
              <a:buFont typeface="Arial"/>
              <a:buNone/>
              <a:defRPr/>
            </a:pPr>
            <a:endParaRPr dirty="0">
              <a:solidFill>
                <a:schemeClr val="dk2"/>
              </a:solidFill>
              <a:sym typeface="Arial"/>
            </a:endParaRPr>
          </a:p>
          <a:p>
            <a:pPr eaLnBrk="1" fontAlgn="auto" hangingPunct="1">
              <a:buClr>
                <a:schemeClr val="dk2"/>
              </a:buClr>
              <a:buFont typeface="Arial"/>
              <a:buNone/>
              <a:defRPr/>
            </a:pPr>
            <a:r>
              <a:rPr lang="en-GB" dirty="0">
                <a:solidFill>
                  <a:schemeClr val="dk2"/>
                </a:solidFill>
                <a:sym typeface="Arial"/>
              </a:rPr>
              <a:t>                                                                                                               </a:t>
            </a:r>
            <a:endParaRPr dirty="0">
              <a:solidFill>
                <a:schemeClr val="dk2"/>
              </a:solidFill>
              <a:sym typeface="Arial"/>
            </a:endParaRPr>
          </a:p>
        </p:txBody>
      </p:sp>
      <p:pic>
        <p:nvPicPr>
          <p:cNvPr id="5124" name="Google Shape;56;p13">
            <a:extLst>
              <a:ext uri="{FF2B5EF4-FFF2-40B4-BE49-F238E27FC236}">
                <a16:creationId xmlns:a16="http://schemas.microsoft.com/office/drawing/2014/main" id="{5972D7CF-A0E0-E9A7-2B80-4452C0CAF485}"/>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Google Shape;58;p13">
            <a:extLst>
              <a:ext uri="{FF2B5EF4-FFF2-40B4-BE49-F238E27FC236}">
                <a16:creationId xmlns:a16="http://schemas.microsoft.com/office/drawing/2014/main" id="{341F2C73-FF80-5447-8EEE-112D5888C7A5}"/>
              </a:ext>
            </a:extLst>
          </p:cNvPr>
          <p:cNvSpPr txBox="1">
            <a:spLocks noChangeArrowheads="1"/>
          </p:cNvSpPr>
          <p:nvPr/>
        </p:nvSpPr>
        <p:spPr bwMode="auto">
          <a:xfrm>
            <a:off x="8355013" y="5103813"/>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sp>
        <p:nvSpPr>
          <p:cNvPr id="5126" name="Slide Number Placeholder 1">
            <a:extLst>
              <a:ext uri="{FF2B5EF4-FFF2-40B4-BE49-F238E27FC236}">
                <a16:creationId xmlns:a16="http://schemas.microsoft.com/office/drawing/2014/main" id="{CF45B95F-63E6-7EF4-CF7E-CBA31CD1A2C5}"/>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34C4F3E-8158-4100-AFCA-3C6B653F2F5A}" type="slidenum">
              <a:rPr lang="en-GB" altLang="en-US" sz="1000" smtClean="0">
                <a:solidFill>
                  <a:srgbClr val="595959"/>
                </a:solidFill>
              </a:rPr>
              <a:pPr/>
              <a:t>1</a:t>
            </a:fld>
            <a:endParaRPr lang="en-GB" altLang="en-US" sz="1000">
              <a:solidFill>
                <a:srgbClr val="595959"/>
              </a:solidFill>
            </a:endParaRPr>
          </a:p>
        </p:txBody>
      </p:sp>
      <p:sp>
        <p:nvSpPr>
          <p:cNvPr id="3" name="TextBox 2">
            <a:extLst>
              <a:ext uri="{FF2B5EF4-FFF2-40B4-BE49-F238E27FC236}">
                <a16:creationId xmlns:a16="http://schemas.microsoft.com/office/drawing/2014/main" id="{814D491B-53DA-D995-C0E3-07A0FD8958A0}"/>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
        <p:nvSpPr>
          <p:cNvPr id="8" name="Google Shape;54;p13">
            <a:extLst>
              <a:ext uri="{FF2B5EF4-FFF2-40B4-BE49-F238E27FC236}">
                <a16:creationId xmlns:a16="http://schemas.microsoft.com/office/drawing/2014/main" id="{BFCC384A-F1A0-285D-B97A-A9826ACE2DFA}"/>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YOUTUBE HAND GESTURE CONTROL SYSTEM</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Slide Number Placeholder 1">
            <a:extLst>
              <a:ext uri="{FF2B5EF4-FFF2-40B4-BE49-F238E27FC236}">
                <a16:creationId xmlns:a16="http://schemas.microsoft.com/office/drawing/2014/main" id="{696325F0-65E1-2A6C-6D02-A0E50B9A69D3}"/>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A435297-7A79-4D6E-B0F2-D265801DC2B5}" type="slidenum">
              <a:rPr lang="en-GB" altLang="en-US" sz="1000" smtClean="0">
                <a:solidFill>
                  <a:srgbClr val="595959"/>
                </a:solidFill>
              </a:rPr>
              <a:pPr/>
              <a:t>10</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D0391CE-D80B-D2E7-CD83-5AF03EDA575F}"/>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6676DC88-6F7D-BD47-6390-BDABEB1FD62A}"/>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3. PROPOSED MODEL</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Box 2">
            <a:extLst>
              <a:ext uri="{FF2B5EF4-FFF2-40B4-BE49-F238E27FC236}">
                <a16:creationId xmlns:a16="http://schemas.microsoft.com/office/drawing/2014/main" id="{991DA611-5061-0239-3079-3E855C44C80E}"/>
              </a:ext>
            </a:extLst>
          </p:cNvPr>
          <p:cNvSpPr txBox="1"/>
          <p:nvPr/>
        </p:nvSpPr>
        <p:spPr>
          <a:xfrm>
            <a:off x="450532" y="1340643"/>
            <a:ext cx="8091487" cy="181588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latin typeface="Söhne"/>
              </a:rPr>
              <a:t>Enable users to manage playback, adjust volume, and perform various video actions seamlessly using intuitive hand gestures.</a:t>
            </a:r>
          </a:p>
          <a:p>
            <a:pPr marL="285750" indent="-285750" algn="l">
              <a:buFont typeface="Arial" panose="020B0604020202020204" pitchFamily="34" charset="0"/>
              <a:buChar char="•"/>
            </a:pPr>
            <a:r>
              <a:rPr lang="en-US" dirty="0">
                <a:solidFill>
                  <a:schemeClr val="tx1"/>
                </a:solidFill>
                <a:latin typeface="Söhne"/>
              </a:rPr>
              <a:t>Uses computer vision to track and interpret hand movements in real-time.</a:t>
            </a:r>
          </a:p>
          <a:p>
            <a:pPr marL="285750" indent="-285750" algn="l">
              <a:buFont typeface="Arial" panose="020B0604020202020204" pitchFamily="34" charset="0"/>
              <a:buChar char="•"/>
            </a:pPr>
            <a:r>
              <a:rPr lang="en-US" dirty="0">
                <a:solidFill>
                  <a:schemeClr val="tx1"/>
                </a:solidFill>
                <a:latin typeface="Söhne"/>
              </a:rPr>
              <a:t>Eliminates the need for traditional input devices and allow users to execute commands effortlessly.</a:t>
            </a:r>
          </a:p>
          <a:p>
            <a:pPr marL="285750" indent="-285750" algn="l">
              <a:buFont typeface="Arial" panose="020B0604020202020204" pitchFamily="34" charset="0"/>
              <a:buChar char="•"/>
            </a:pPr>
            <a:r>
              <a:rPr lang="en-US" dirty="0">
                <a:solidFill>
                  <a:schemeClr val="tx1"/>
                </a:solidFill>
                <a:latin typeface="Söhne"/>
              </a:rPr>
              <a:t>Utilizes machine learning to enhance user convenience and accessibility.</a:t>
            </a:r>
          </a:p>
          <a:p>
            <a:pPr marL="285750" indent="-285750" algn="l">
              <a:buFont typeface="Arial" panose="020B0604020202020204" pitchFamily="34" charset="0"/>
              <a:buChar char="•"/>
            </a:pPr>
            <a:r>
              <a:rPr lang="en-US" dirty="0">
                <a:solidFill>
                  <a:schemeClr val="tx1"/>
                </a:solidFill>
                <a:latin typeface="Söhne"/>
              </a:rPr>
              <a:t>Offer a more natural and hands-free way to interact with YouTube content and enriches the overall viewing experience for viewers.</a:t>
            </a:r>
          </a:p>
          <a:p>
            <a:pPr marL="285750" indent="-285750" algn="l">
              <a:buFont typeface="Arial" panose="020B0604020202020204" pitchFamily="34" charset="0"/>
              <a:buChar char="•"/>
            </a:pPr>
            <a:endParaRPr lang="en-US" dirty="0">
              <a:solidFill>
                <a:schemeClr val="tx1"/>
              </a:solidFill>
              <a:latin typeface="Söhne"/>
            </a:endParaRPr>
          </a:p>
        </p:txBody>
      </p:sp>
      <p:sp>
        <p:nvSpPr>
          <p:cNvPr id="4" name="TextBox 3">
            <a:extLst>
              <a:ext uri="{FF2B5EF4-FFF2-40B4-BE49-F238E27FC236}">
                <a16:creationId xmlns:a16="http://schemas.microsoft.com/office/drawing/2014/main" id="{F19F65D3-B6B3-608D-01F6-DADC22B66F1A}"/>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Slide Number Placeholder 1">
            <a:extLst>
              <a:ext uri="{FF2B5EF4-FFF2-40B4-BE49-F238E27FC236}">
                <a16:creationId xmlns:a16="http://schemas.microsoft.com/office/drawing/2014/main" id="{696325F0-65E1-2A6C-6D02-A0E50B9A69D3}"/>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A435297-7A79-4D6E-B0F2-D265801DC2B5}" type="slidenum">
              <a:rPr lang="en-GB" altLang="en-US" sz="1000" smtClean="0">
                <a:solidFill>
                  <a:srgbClr val="595959"/>
                </a:solidFill>
              </a:rPr>
              <a:pPr/>
              <a:t>11</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D0391CE-D80B-D2E7-CD83-5AF03EDA575F}"/>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6676DC88-6F7D-BD47-6390-BDABEB1FD62A}"/>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3. PROPOSED MODEL</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Box 2">
            <a:extLst>
              <a:ext uri="{FF2B5EF4-FFF2-40B4-BE49-F238E27FC236}">
                <a16:creationId xmlns:a16="http://schemas.microsoft.com/office/drawing/2014/main" id="{991DA611-5061-0239-3079-3E855C44C80E}"/>
              </a:ext>
            </a:extLst>
          </p:cNvPr>
          <p:cNvSpPr txBox="1"/>
          <p:nvPr/>
        </p:nvSpPr>
        <p:spPr>
          <a:xfrm>
            <a:off x="450532" y="1110399"/>
            <a:ext cx="8091487" cy="3447098"/>
          </a:xfrm>
          <a:prstGeom prst="rect">
            <a:avLst/>
          </a:prstGeom>
          <a:noFill/>
        </p:spPr>
        <p:txBody>
          <a:bodyPr wrap="square">
            <a:spAutoFit/>
          </a:bodyPr>
          <a:lstStyle/>
          <a:p>
            <a:pPr algn="l"/>
            <a:r>
              <a:rPr lang="en-US" sz="1600" u="sng" dirty="0">
                <a:solidFill>
                  <a:schemeClr val="tx1"/>
                </a:solidFill>
                <a:latin typeface="Times New Roman" panose="02020603050405020304" pitchFamily="18" charset="0"/>
                <a:cs typeface="Times New Roman" panose="02020603050405020304" pitchFamily="18" charset="0"/>
              </a:rPr>
              <a:t>Models</a:t>
            </a:r>
          </a:p>
          <a:p>
            <a:pPr algn="l"/>
            <a:endParaRPr lang="en-US" sz="1600" u="sng" dirty="0">
              <a:solidFill>
                <a:schemeClr val="tx1"/>
              </a:solidFill>
              <a:latin typeface="Times New Roman" panose="02020603050405020304" pitchFamily="18" charset="0"/>
              <a:cs typeface="Times New Roman" panose="02020603050405020304" pitchFamily="18" charset="0"/>
            </a:endParaRPr>
          </a:p>
          <a:p>
            <a:pPr algn="l"/>
            <a:r>
              <a:rPr lang="en-US" b="0" i="0" dirty="0">
                <a:solidFill>
                  <a:srgbClr val="202124"/>
                </a:solidFill>
                <a:effectLst/>
                <a:latin typeface="Söhne"/>
              </a:rPr>
              <a:t>The Gesture Recognizer uses a model bundle with </a:t>
            </a:r>
            <a:r>
              <a:rPr lang="en-US" dirty="0">
                <a:solidFill>
                  <a:srgbClr val="202124"/>
                </a:solidFill>
                <a:latin typeface="Söhne"/>
              </a:rPr>
              <a:t>a</a:t>
            </a:r>
            <a:r>
              <a:rPr lang="en-US" b="0" i="0" dirty="0">
                <a:solidFill>
                  <a:srgbClr val="202124"/>
                </a:solidFill>
                <a:effectLst/>
                <a:latin typeface="Söhne"/>
              </a:rPr>
              <a:t> pre-packaged model bundle: the hand landmark model bundle. The landmark model detects the presence of hands and hand geometry.</a:t>
            </a:r>
          </a:p>
          <a:p>
            <a:pPr algn="l"/>
            <a:endParaRPr lang="en-US" b="0" i="0" dirty="0">
              <a:solidFill>
                <a:schemeClr val="tx1"/>
              </a:solidFill>
              <a:effectLst/>
              <a:latin typeface="Söhne"/>
              <a:cs typeface="Times New Roman" panose="02020603050405020304" pitchFamily="18" charset="0"/>
            </a:endParaRPr>
          </a:p>
          <a:p>
            <a:r>
              <a:rPr lang="en-US" sz="1600" i="0" u="sng" dirty="0">
                <a:solidFill>
                  <a:srgbClr val="202124"/>
                </a:solidFill>
                <a:effectLst/>
                <a:latin typeface="Times New Roman" panose="02020603050405020304" pitchFamily="18" charset="0"/>
                <a:cs typeface="Times New Roman" panose="02020603050405020304" pitchFamily="18" charset="0"/>
              </a:rPr>
              <a:t>Hand landmark model bundle</a:t>
            </a:r>
          </a:p>
          <a:p>
            <a:endParaRPr lang="en-US" sz="1600" i="0" u="sng"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chemeClr val="tx1"/>
                </a:solidFill>
                <a:effectLst/>
                <a:latin typeface="Söhne"/>
              </a:rPr>
              <a:t>The hand landmark model bundle detects 21 key-point coordinates representing hand knuckles. It was trained on approximately 30K real-world images and synthetic hand models imposed on various backgrounds. This bundle includes a </a:t>
            </a:r>
            <a:r>
              <a:rPr lang="en-US" b="1" i="0" dirty="0">
                <a:solidFill>
                  <a:schemeClr val="tx1"/>
                </a:solidFill>
                <a:effectLst/>
                <a:latin typeface="Söhne"/>
              </a:rPr>
              <a:t>palm detection model</a:t>
            </a:r>
            <a:r>
              <a:rPr lang="en-US" b="0" i="0" dirty="0">
                <a:solidFill>
                  <a:schemeClr val="tx1"/>
                </a:solidFill>
                <a:effectLst/>
                <a:latin typeface="Söhne"/>
              </a:rPr>
              <a:t>, which identifies hand regions in an input image, and a </a:t>
            </a:r>
            <a:r>
              <a:rPr lang="en-US" b="1" i="0" dirty="0">
                <a:solidFill>
                  <a:schemeClr val="tx1"/>
                </a:solidFill>
                <a:effectLst/>
                <a:latin typeface="Söhne"/>
              </a:rPr>
              <a:t>hand landmarks detection model</a:t>
            </a:r>
            <a:r>
              <a:rPr lang="en-US" b="0" i="0" dirty="0">
                <a:solidFill>
                  <a:schemeClr val="tx1"/>
                </a:solidFill>
                <a:effectLst/>
                <a:latin typeface="Söhne"/>
              </a:rPr>
              <a:t>, which finds key-point coordinates within those regions. To optimize processing time, in Video or Live stream mode, the Gesture Recognizer utilizes bounding boxes defined by detected hand landmarks in the current frame to localize hands in subsequent frames, reducing the need to trigger the palm detection model unless necessary due to hand landmark model limitations or tracking failure.</a:t>
            </a:r>
            <a:endParaRPr lang="en-US" dirty="0">
              <a:solidFill>
                <a:schemeClr val="tx1"/>
              </a:solidFill>
              <a:latin typeface="Söhne"/>
              <a:cs typeface="Times New Roman" panose="02020603050405020304" pitchFamily="18" charset="0"/>
            </a:endParaRPr>
          </a:p>
        </p:txBody>
      </p:sp>
      <p:sp>
        <p:nvSpPr>
          <p:cNvPr id="4" name="TextBox 3">
            <a:extLst>
              <a:ext uri="{FF2B5EF4-FFF2-40B4-BE49-F238E27FC236}">
                <a16:creationId xmlns:a16="http://schemas.microsoft.com/office/drawing/2014/main" id="{F19F65D3-B6B3-608D-01F6-DADC22B66F1A}"/>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extLst>
      <p:ext uri="{BB962C8B-B14F-4D97-AF65-F5344CB8AC3E}">
        <p14:creationId xmlns:p14="http://schemas.microsoft.com/office/powerpoint/2010/main" val="16788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Slide Number Placeholder 1">
            <a:extLst>
              <a:ext uri="{FF2B5EF4-FFF2-40B4-BE49-F238E27FC236}">
                <a16:creationId xmlns:a16="http://schemas.microsoft.com/office/drawing/2014/main" id="{696325F0-65E1-2A6C-6D02-A0E50B9A69D3}"/>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A435297-7A79-4D6E-B0F2-D265801DC2B5}" type="slidenum">
              <a:rPr lang="en-GB" altLang="en-US" sz="1000" smtClean="0">
                <a:solidFill>
                  <a:srgbClr val="595959"/>
                </a:solidFill>
              </a:rPr>
              <a:pPr/>
              <a:t>12</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D0391CE-D80B-D2E7-CD83-5AF03EDA575F}"/>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6676DC88-6F7D-BD47-6390-BDABEB1FD62A}"/>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3. PROPOSED MODEL</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Box 2">
            <a:extLst>
              <a:ext uri="{FF2B5EF4-FFF2-40B4-BE49-F238E27FC236}">
                <a16:creationId xmlns:a16="http://schemas.microsoft.com/office/drawing/2014/main" id="{991DA611-5061-0239-3079-3E855C44C80E}"/>
              </a:ext>
            </a:extLst>
          </p:cNvPr>
          <p:cNvSpPr txBox="1"/>
          <p:nvPr/>
        </p:nvSpPr>
        <p:spPr>
          <a:xfrm>
            <a:off x="450532" y="1380116"/>
            <a:ext cx="8091487" cy="2893100"/>
          </a:xfrm>
          <a:prstGeom prst="rect">
            <a:avLst/>
          </a:prstGeom>
          <a:noFill/>
        </p:spPr>
        <p:txBody>
          <a:bodyPr wrap="square">
            <a:spAutoFit/>
          </a:bodyPr>
          <a:lstStyle/>
          <a:p>
            <a:pPr algn="l"/>
            <a:endParaRPr lang="en-US" b="1" i="0" dirty="0">
              <a:solidFill>
                <a:srgbClr val="202124"/>
              </a:solidFill>
              <a:effectLst/>
            </a:endParaRPr>
          </a:p>
          <a:p>
            <a:pPr algn="l"/>
            <a:endParaRPr lang="en-US" b="1" dirty="0">
              <a:solidFill>
                <a:srgbClr val="202124"/>
              </a:solidFill>
            </a:endParaRPr>
          </a:p>
          <a:p>
            <a:pPr algn="l"/>
            <a:endParaRPr lang="en-US" b="1" i="0" dirty="0">
              <a:solidFill>
                <a:srgbClr val="202124"/>
              </a:solidFill>
              <a:effectLst/>
            </a:endParaRPr>
          </a:p>
          <a:p>
            <a:pPr algn="l"/>
            <a:endParaRPr lang="en-US" b="1" dirty="0">
              <a:solidFill>
                <a:srgbClr val="202124"/>
              </a:solidFill>
            </a:endParaRPr>
          </a:p>
          <a:p>
            <a:pPr algn="l"/>
            <a:endParaRPr lang="en-US" b="1" i="0" dirty="0">
              <a:solidFill>
                <a:srgbClr val="202124"/>
              </a:solidFill>
              <a:effectLst/>
            </a:endParaRPr>
          </a:p>
          <a:p>
            <a:pPr algn="l"/>
            <a:endParaRPr lang="en-US" b="1" dirty="0">
              <a:solidFill>
                <a:srgbClr val="202124"/>
              </a:solidFill>
            </a:endParaRPr>
          </a:p>
          <a:p>
            <a:pPr algn="l"/>
            <a:endParaRPr lang="en-US" b="1" i="0" dirty="0">
              <a:solidFill>
                <a:srgbClr val="202124"/>
              </a:solidFill>
              <a:effectLst/>
            </a:endParaRPr>
          </a:p>
          <a:p>
            <a:pPr algn="l"/>
            <a:endParaRPr lang="en-US" b="1" dirty="0">
              <a:solidFill>
                <a:srgbClr val="202124"/>
              </a:solidFill>
            </a:endParaRPr>
          </a:p>
          <a:p>
            <a:pPr algn="l"/>
            <a:endParaRPr lang="en-US" b="1" i="0" dirty="0">
              <a:solidFill>
                <a:srgbClr val="202124"/>
              </a:solidFill>
              <a:effectLst/>
            </a:endParaRPr>
          </a:p>
          <a:p>
            <a:pPr algn="l"/>
            <a:endParaRPr lang="en-US" b="1" dirty="0">
              <a:solidFill>
                <a:srgbClr val="202124"/>
              </a:solidFill>
            </a:endParaRPr>
          </a:p>
          <a:p>
            <a:pPr algn="l"/>
            <a:endParaRPr lang="en-US" dirty="0">
              <a:solidFill>
                <a:srgbClr val="202124"/>
              </a:solidFill>
              <a:latin typeface="Roboto" panose="02000000000000000000" pitchFamily="2" charset="0"/>
              <a:cs typeface="Times New Roman" panose="02020603050405020304" pitchFamily="18" charset="0"/>
            </a:endParaRPr>
          </a:p>
          <a:p>
            <a:pPr algn="l"/>
            <a:r>
              <a:rPr lang="en-US" dirty="0">
                <a:solidFill>
                  <a:srgbClr val="202124"/>
                </a:solidFill>
                <a:latin typeface="Söhne"/>
                <a:cs typeface="Times New Roman" panose="02020603050405020304" pitchFamily="18" charset="0"/>
              </a:rPr>
              <a:t>The </a:t>
            </a:r>
            <a:r>
              <a:rPr lang="en-US" b="1" dirty="0">
                <a:solidFill>
                  <a:srgbClr val="202124"/>
                </a:solidFill>
                <a:latin typeface="Söhne"/>
                <a:cs typeface="Times New Roman" panose="02020603050405020304" pitchFamily="18" charset="0"/>
              </a:rPr>
              <a:t>dataset</a:t>
            </a:r>
            <a:r>
              <a:rPr lang="en-US" dirty="0">
                <a:solidFill>
                  <a:srgbClr val="202124"/>
                </a:solidFill>
                <a:latin typeface="Söhne"/>
                <a:cs typeface="Times New Roman" panose="02020603050405020304" pitchFamily="18" charset="0"/>
              </a:rPr>
              <a:t> used in this case is a file containing a few hundred or thousand images of hand gestures all labeled or sorted into subfiles of what gesture they should represent</a:t>
            </a:r>
            <a:endParaRPr lang="en-US" dirty="0">
              <a:solidFill>
                <a:schemeClr val="tx1"/>
              </a:solidFill>
              <a:latin typeface="Söhne"/>
              <a:cs typeface="Times New Roman" panose="02020603050405020304" pitchFamily="18" charset="0"/>
            </a:endParaRPr>
          </a:p>
        </p:txBody>
      </p:sp>
      <p:sp>
        <p:nvSpPr>
          <p:cNvPr id="4" name="TextBox 3">
            <a:extLst>
              <a:ext uri="{FF2B5EF4-FFF2-40B4-BE49-F238E27FC236}">
                <a16:creationId xmlns:a16="http://schemas.microsoft.com/office/drawing/2014/main" id="{F19F65D3-B6B3-608D-01F6-DADC22B66F1A}"/>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pic>
        <p:nvPicPr>
          <p:cNvPr id="7" name="Picture 6">
            <a:extLst>
              <a:ext uri="{FF2B5EF4-FFF2-40B4-BE49-F238E27FC236}">
                <a16:creationId xmlns:a16="http://schemas.microsoft.com/office/drawing/2014/main" id="{22F57CE9-AC91-4807-85F6-CF9C2297A086}"/>
              </a:ext>
            </a:extLst>
          </p:cNvPr>
          <p:cNvPicPr>
            <a:picLocks noChangeAspect="1"/>
          </p:cNvPicPr>
          <p:nvPr/>
        </p:nvPicPr>
        <p:blipFill>
          <a:blip r:embed="rId4"/>
          <a:stretch>
            <a:fillRect/>
          </a:stretch>
        </p:blipFill>
        <p:spPr>
          <a:xfrm>
            <a:off x="450532" y="1380116"/>
            <a:ext cx="8021956" cy="1981840"/>
          </a:xfrm>
          <a:prstGeom prst="rect">
            <a:avLst/>
          </a:prstGeom>
        </p:spPr>
      </p:pic>
    </p:spTree>
    <p:extLst>
      <p:ext uri="{BB962C8B-B14F-4D97-AF65-F5344CB8AC3E}">
        <p14:creationId xmlns:p14="http://schemas.microsoft.com/office/powerpoint/2010/main" val="177938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A7354-BA82-C4B8-550E-E6DE1AC8C44B}"/>
            </a:ext>
          </a:extLst>
        </p:cNvPr>
        <p:cNvGrpSpPr/>
        <p:nvPr/>
      </p:nvGrpSpPr>
      <p:grpSpPr>
        <a:xfrm>
          <a:off x="0" y="0"/>
          <a:ext cx="0" cy="0"/>
          <a:chOff x="0" y="0"/>
          <a:chExt cx="0" cy="0"/>
        </a:xfrm>
      </p:grpSpPr>
      <p:sp>
        <p:nvSpPr>
          <p:cNvPr id="27653" name="Slide Number Placeholder 1">
            <a:extLst>
              <a:ext uri="{FF2B5EF4-FFF2-40B4-BE49-F238E27FC236}">
                <a16:creationId xmlns:a16="http://schemas.microsoft.com/office/drawing/2014/main" id="{73F4677D-798F-5831-8C66-201C42906F15}"/>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A435297-7A79-4D6E-B0F2-D265801DC2B5}" type="slidenum">
              <a:rPr lang="en-GB" altLang="en-US" sz="1000" smtClean="0">
                <a:solidFill>
                  <a:srgbClr val="595959"/>
                </a:solidFill>
              </a:rPr>
              <a:pPr/>
              <a:t>13</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DE1081B5-D5EA-52AA-9FDE-3EE183563FEC}"/>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D6097DE3-86D3-0E34-3EAB-54B943FE7166}"/>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3.1 ADVANTAGES OF PROPOSED MODEL</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Box 2">
            <a:extLst>
              <a:ext uri="{FF2B5EF4-FFF2-40B4-BE49-F238E27FC236}">
                <a16:creationId xmlns:a16="http://schemas.microsoft.com/office/drawing/2014/main" id="{60B69741-DCB7-5A0B-C42A-4163EA27C3F8}"/>
              </a:ext>
            </a:extLst>
          </p:cNvPr>
          <p:cNvSpPr txBox="1"/>
          <p:nvPr/>
        </p:nvSpPr>
        <p:spPr>
          <a:xfrm>
            <a:off x="450532" y="1316113"/>
            <a:ext cx="8474690" cy="2246769"/>
          </a:xfrm>
          <a:prstGeom prst="rect">
            <a:avLst/>
          </a:prstGeom>
          <a:noFill/>
        </p:spPr>
        <p:txBody>
          <a:bodyPr wrap="square">
            <a:spAutoFit/>
          </a:bodyPr>
          <a:lstStyle/>
          <a:p>
            <a:pPr marL="285750" indent="-285750" algn="l">
              <a:buFont typeface="Wingdings" panose="05000000000000000000" pitchFamily="2" charset="2"/>
              <a:buChar char="§"/>
            </a:pPr>
            <a:r>
              <a:rPr lang="en-US" b="1" dirty="0" err="1">
                <a:solidFill>
                  <a:schemeClr val="tx1"/>
                </a:solidFill>
                <a:latin typeface="Söhne"/>
              </a:rPr>
              <a:t>Accesibility</a:t>
            </a:r>
            <a:r>
              <a:rPr lang="en-US" b="1" dirty="0">
                <a:solidFill>
                  <a:schemeClr val="tx1"/>
                </a:solidFill>
                <a:latin typeface="Söhne"/>
              </a:rPr>
              <a:t>: </a:t>
            </a:r>
            <a:r>
              <a:rPr lang="en-US" dirty="0">
                <a:solidFill>
                  <a:schemeClr val="tx1"/>
                </a:solidFill>
                <a:latin typeface="Söhne"/>
              </a:rPr>
              <a:t>This project offers an accessible way for individuals with disabilities or limited mobility.</a:t>
            </a:r>
          </a:p>
          <a:p>
            <a:pPr marL="285750" indent="-285750" algn="l">
              <a:buFont typeface="Wingdings" panose="05000000000000000000" pitchFamily="2" charset="2"/>
              <a:buChar char="§"/>
            </a:pPr>
            <a:endParaRPr lang="en-US" b="0" i="0" dirty="0">
              <a:solidFill>
                <a:schemeClr val="tx1"/>
              </a:solidFill>
              <a:effectLst/>
              <a:latin typeface="Söhne"/>
            </a:endParaRPr>
          </a:p>
          <a:p>
            <a:pPr marL="285750" indent="-285750" algn="l">
              <a:buFont typeface="Wingdings" panose="05000000000000000000" pitchFamily="2" charset="2"/>
              <a:buChar char="§"/>
            </a:pPr>
            <a:r>
              <a:rPr lang="en-US" b="1" dirty="0">
                <a:solidFill>
                  <a:schemeClr val="tx1"/>
                </a:solidFill>
                <a:latin typeface="Söhne"/>
              </a:rPr>
              <a:t>Engagement: </a:t>
            </a:r>
            <a:r>
              <a:rPr lang="en-US" dirty="0">
                <a:solidFill>
                  <a:schemeClr val="tx1"/>
                </a:solidFill>
                <a:latin typeface="Söhne"/>
              </a:rPr>
              <a:t>Users can experience a more engaging and interactive experience on YouTube.</a:t>
            </a:r>
          </a:p>
          <a:p>
            <a:pPr marL="285750" indent="-285750" algn="l">
              <a:buFont typeface="Wingdings" panose="05000000000000000000" pitchFamily="2" charset="2"/>
              <a:buChar char="§"/>
            </a:pPr>
            <a:endParaRPr lang="en-US" b="0" i="0" dirty="0">
              <a:solidFill>
                <a:schemeClr val="tx1"/>
              </a:solidFill>
              <a:effectLst/>
              <a:latin typeface="Söhne"/>
            </a:endParaRPr>
          </a:p>
          <a:p>
            <a:pPr marL="285750" indent="-285750" algn="l">
              <a:buFont typeface="Wingdings" panose="05000000000000000000" pitchFamily="2" charset="2"/>
              <a:buChar char="§"/>
            </a:pPr>
            <a:r>
              <a:rPr lang="en-US" b="1" dirty="0">
                <a:solidFill>
                  <a:schemeClr val="tx1"/>
                </a:solidFill>
                <a:latin typeface="Söhne"/>
              </a:rPr>
              <a:t>Real-Time Feedback: </a:t>
            </a:r>
            <a:r>
              <a:rPr lang="en-US" dirty="0">
                <a:solidFill>
                  <a:schemeClr val="tx1"/>
                </a:solidFill>
                <a:latin typeface="Söhne"/>
              </a:rPr>
              <a:t>The project gives real time feedback and outputs based on it.</a:t>
            </a:r>
          </a:p>
          <a:p>
            <a:pPr marL="285750" indent="-285750" algn="l">
              <a:buFont typeface="Wingdings" panose="05000000000000000000" pitchFamily="2" charset="2"/>
              <a:buChar char="§"/>
            </a:pPr>
            <a:endParaRPr lang="en-US" dirty="0">
              <a:solidFill>
                <a:schemeClr val="tx1"/>
              </a:solidFill>
              <a:latin typeface="Söhne"/>
            </a:endParaRPr>
          </a:p>
          <a:p>
            <a:pPr marL="285750" indent="-285750" algn="l">
              <a:buFont typeface="Wingdings" panose="05000000000000000000" pitchFamily="2" charset="2"/>
              <a:buChar char="§"/>
            </a:pPr>
            <a:r>
              <a:rPr lang="en-US" b="1" i="0" dirty="0">
                <a:solidFill>
                  <a:schemeClr val="tx1"/>
                </a:solidFill>
                <a:effectLst/>
                <a:latin typeface="Söhne"/>
              </a:rPr>
              <a:t>Customizable Gestures: </a:t>
            </a:r>
            <a:r>
              <a:rPr lang="en-US" dirty="0">
                <a:solidFill>
                  <a:schemeClr val="tx1"/>
                </a:solidFill>
                <a:latin typeface="Söhne"/>
              </a:rPr>
              <a:t>Gives user the ability to customize gestures.</a:t>
            </a:r>
          </a:p>
          <a:p>
            <a:pPr marL="285750" indent="-285750" algn="l">
              <a:buFont typeface="Wingdings" panose="05000000000000000000" pitchFamily="2" charset="2"/>
              <a:buChar char="§"/>
            </a:pPr>
            <a:endParaRPr lang="en-US" dirty="0">
              <a:solidFill>
                <a:schemeClr val="tx1"/>
              </a:solidFill>
              <a:latin typeface="Söhne"/>
            </a:endParaRPr>
          </a:p>
          <a:p>
            <a:pPr marL="285750" indent="-285750" algn="l">
              <a:buFont typeface="Wingdings" panose="05000000000000000000" pitchFamily="2" charset="2"/>
              <a:buChar char="§"/>
            </a:pPr>
            <a:r>
              <a:rPr lang="en-US" b="1" i="0" dirty="0">
                <a:solidFill>
                  <a:schemeClr val="tx1"/>
                </a:solidFill>
                <a:effectLst/>
                <a:latin typeface="Söhne"/>
              </a:rPr>
              <a:t>Educational and Tr</a:t>
            </a:r>
            <a:r>
              <a:rPr lang="en-US" b="1" dirty="0">
                <a:solidFill>
                  <a:schemeClr val="tx1"/>
                </a:solidFill>
                <a:latin typeface="Söhne"/>
              </a:rPr>
              <a:t>aining Applications: </a:t>
            </a:r>
            <a:r>
              <a:rPr lang="en-US" dirty="0">
                <a:solidFill>
                  <a:schemeClr val="tx1"/>
                </a:solidFill>
                <a:latin typeface="Söhne"/>
              </a:rPr>
              <a:t>Explore applications beyond YouTube.</a:t>
            </a:r>
          </a:p>
          <a:p>
            <a:pPr algn="l"/>
            <a:endParaRPr lang="en-US" b="0" i="0" dirty="0">
              <a:solidFill>
                <a:schemeClr val="tx1"/>
              </a:solidFill>
              <a:effectLst/>
              <a:latin typeface="Söhne"/>
            </a:endParaRPr>
          </a:p>
        </p:txBody>
      </p:sp>
      <p:sp>
        <p:nvSpPr>
          <p:cNvPr id="4" name="TextBox 3">
            <a:extLst>
              <a:ext uri="{FF2B5EF4-FFF2-40B4-BE49-F238E27FC236}">
                <a16:creationId xmlns:a16="http://schemas.microsoft.com/office/drawing/2014/main" id="{0863DCE4-42A7-B601-6B01-58B09F61EB8A}"/>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extLst>
      <p:ext uri="{BB962C8B-B14F-4D97-AF65-F5344CB8AC3E}">
        <p14:creationId xmlns:p14="http://schemas.microsoft.com/office/powerpoint/2010/main" val="348148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Slide Number Placeholder 1">
            <a:extLst>
              <a:ext uri="{FF2B5EF4-FFF2-40B4-BE49-F238E27FC236}">
                <a16:creationId xmlns:a16="http://schemas.microsoft.com/office/drawing/2014/main" id="{9DD07275-EFCB-ACFE-56AD-545A642B1968}"/>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525FDBD-6471-4BF8-99B4-E8CCC67A3740}" type="slidenum">
              <a:rPr lang="en-GB" altLang="en-US" sz="1000" smtClean="0">
                <a:solidFill>
                  <a:srgbClr val="595959"/>
                </a:solidFill>
              </a:rPr>
              <a:pPr/>
              <a:t>14</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BCD448A-5FA8-265C-C8C9-B9B421CEDCF1}"/>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54;p13">
            <a:extLst>
              <a:ext uri="{FF2B5EF4-FFF2-40B4-BE49-F238E27FC236}">
                <a16:creationId xmlns:a16="http://schemas.microsoft.com/office/drawing/2014/main" id="{1202E8EF-D43A-7E41-57D0-1A0307227B1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4. REQUIREMENTS AND TECHNOLOGY USED </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 name="TextBox 9">
            <a:extLst>
              <a:ext uri="{FF2B5EF4-FFF2-40B4-BE49-F238E27FC236}">
                <a16:creationId xmlns:a16="http://schemas.microsoft.com/office/drawing/2014/main" id="{C7847B39-9166-7B56-F33A-DBEC86A031B7}"/>
              </a:ext>
            </a:extLst>
          </p:cNvPr>
          <p:cNvSpPr txBox="1"/>
          <p:nvPr/>
        </p:nvSpPr>
        <p:spPr>
          <a:xfrm>
            <a:off x="423248" y="1231642"/>
            <a:ext cx="8474690" cy="2031325"/>
          </a:xfrm>
          <a:prstGeom prst="rect">
            <a:avLst/>
          </a:prstGeom>
          <a:noFill/>
        </p:spPr>
        <p:txBody>
          <a:bodyPr wrap="square">
            <a:spAutoFit/>
          </a:bodyPr>
          <a:lstStyle/>
          <a:p>
            <a:r>
              <a:rPr lang="en-US" sz="1600" b="0" i="0" u="sng" dirty="0">
                <a:solidFill>
                  <a:schemeClr val="tx1"/>
                </a:solidFill>
                <a:effectLst/>
                <a:latin typeface="Times New Roman" panose="02020603050405020304" pitchFamily="18" charset="0"/>
                <a:cs typeface="Times New Roman" panose="02020603050405020304" pitchFamily="18" charset="0"/>
              </a:rPr>
              <a:t>Hardware Requirements</a:t>
            </a:r>
          </a:p>
          <a:p>
            <a:endParaRPr lang="en-US" sz="1600" u="sng" dirty="0">
              <a:solidFill>
                <a:schemeClr val="tx1"/>
              </a:solidFill>
              <a:latin typeface="Söhne"/>
            </a:endParaRPr>
          </a:p>
          <a:p>
            <a:pPr marL="285750" indent="-285750" algn="l">
              <a:buFont typeface="Wingdings" panose="05000000000000000000" pitchFamily="2" charset="2"/>
              <a:buChar char="§"/>
            </a:pPr>
            <a:r>
              <a:rPr lang="en-US" sz="1600" b="0" i="0" dirty="0">
                <a:solidFill>
                  <a:schemeClr val="tx1"/>
                </a:solidFill>
                <a:effectLst/>
                <a:latin typeface="Söhne"/>
              </a:rPr>
              <a:t> </a:t>
            </a:r>
            <a:r>
              <a:rPr lang="en-US" b="0" i="0" dirty="0">
                <a:solidFill>
                  <a:schemeClr val="tx1"/>
                </a:solidFill>
                <a:effectLst/>
                <a:latin typeface="Söhne"/>
              </a:rPr>
              <a:t>Webcam</a:t>
            </a:r>
          </a:p>
          <a:p>
            <a:pPr marL="285750" indent="-285750" algn="l">
              <a:buFont typeface="Wingdings" panose="05000000000000000000" pitchFamily="2" charset="2"/>
              <a:buChar char="§"/>
            </a:pPr>
            <a:r>
              <a:rPr lang="en-US" b="0" i="0" dirty="0">
                <a:solidFill>
                  <a:schemeClr val="tx1"/>
                </a:solidFill>
                <a:effectLst/>
                <a:latin typeface="Söhne"/>
              </a:rPr>
              <a:t> Computer</a:t>
            </a:r>
          </a:p>
          <a:p>
            <a:pPr marL="285750" indent="-285750" algn="l">
              <a:buFont typeface="Wingdings" panose="05000000000000000000" pitchFamily="2" charset="2"/>
              <a:buChar char="§"/>
            </a:pPr>
            <a:r>
              <a:rPr lang="en-US" b="0" i="0" dirty="0">
                <a:solidFill>
                  <a:schemeClr val="tx1"/>
                </a:solidFill>
                <a:effectLst/>
                <a:latin typeface="Söhne"/>
              </a:rPr>
              <a:t> Display Screen</a:t>
            </a:r>
          </a:p>
          <a:p>
            <a:pPr algn="l">
              <a:buFont typeface="+mj-lt"/>
              <a:buAutoNum type="arabicPeriod"/>
            </a:pPr>
            <a:endParaRPr lang="en-US" sz="1600" dirty="0">
              <a:solidFill>
                <a:schemeClr val="tx1"/>
              </a:solidFill>
              <a:latin typeface="Söhne"/>
            </a:endParaRPr>
          </a:p>
          <a:p>
            <a:pPr algn="l"/>
            <a:endParaRPr lang="en-US" sz="1600" b="0" i="0" dirty="0">
              <a:solidFill>
                <a:schemeClr val="tx1"/>
              </a:solidFill>
              <a:effectLst/>
              <a:latin typeface="Söhne"/>
            </a:endParaRPr>
          </a:p>
          <a:p>
            <a:endParaRPr lang="en-US" sz="1800" u="sng"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7670154-1717-3B69-B5DE-051B7B96DFF6}"/>
              </a:ext>
            </a:extLst>
          </p:cNvPr>
          <p:cNvSpPr txBox="1"/>
          <p:nvPr/>
        </p:nvSpPr>
        <p:spPr>
          <a:xfrm>
            <a:off x="4511783" y="1231642"/>
            <a:ext cx="5531813" cy="3170099"/>
          </a:xfrm>
          <a:prstGeom prst="rect">
            <a:avLst/>
          </a:prstGeom>
          <a:noFill/>
        </p:spPr>
        <p:txBody>
          <a:bodyPr wrap="square">
            <a:spAutoFit/>
          </a:bodyPr>
          <a:lstStyle/>
          <a:p>
            <a:r>
              <a:rPr lang="en-US" sz="1600" u="sng" dirty="0">
                <a:solidFill>
                  <a:schemeClr val="tx1"/>
                </a:solidFill>
                <a:latin typeface="Times New Roman" panose="02020603050405020304" pitchFamily="18" charset="0"/>
                <a:cs typeface="Times New Roman" panose="02020603050405020304" pitchFamily="18" charset="0"/>
              </a:rPr>
              <a:t>Software Requirements</a:t>
            </a:r>
          </a:p>
          <a:p>
            <a:endParaRPr lang="en-US" sz="1800" u="sng" dirty="0">
              <a:solidFill>
                <a:schemeClr val="tx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b="0" i="0" dirty="0">
                <a:solidFill>
                  <a:schemeClr val="tx1"/>
                </a:solidFill>
                <a:effectLst/>
                <a:latin typeface="Söhne"/>
              </a:rPr>
              <a:t> Python</a:t>
            </a:r>
          </a:p>
          <a:p>
            <a:pPr marL="285750" indent="-285750" algn="l">
              <a:buFont typeface="Wingdings" panose="05000000000000000000" pitchFamily="2" charset="2"/>
              <a:buChar char="§"/>
            </a:pPr>
            <a:r>
              <a:rPr lang="en-US" b="0" i="0" dirty="0">
                <a:solidFill>
                  <a:schemeClr val="tx1"/>
                </a:solidFill>
                <a:effectLst/>
                <a:latin typeface="Söhne"/>
              </a:rPr>
              <a:t> Libraries and Modules:</a:t>
            </a:r>
          </a:p>
          <a:p>
            <a:pPr marL="742950" lvl="1" indent="-285750">
              <a:buFont typeface="Courier New" panose="02070309020205020404" pitchFamily="49" charset="0"/>
              <a:buChar char="o"/>
            </a:pPr>
            <a:r>
              <a:rPr lang="en-US" sz="1200" dirty="0" err="1">
                <a:solidFill>
                  <a:schemeClr val="tx1"/>
                </a:solidFill>
                <a:latin typeface="Söhne"/>
              </a:rPr>
              <a:t>c</a:t>
            </a:r>
            <a:r>
              <a:rPr lang="en-US" sz="1200" b="0" i="0" dirty="0" err="1">
                <a:solidFill>
                  <a:schemeClr val="tx1"/>
                </a:solidFill>
                <a:effectLst/>
                <a:latin typeface="Söhne"/>
              </a:rPr>
              <a:t>vzone</a:t>
            </a:r>
            <a:endParaRPr lang="en-US" sz="1200" b="0" i="0" dirty="0">
              <a:solidFill>
                <a:schemeClr val="tx1"/>
              </a:solidFill>
              <a:effectLst/>
              <a:latin typeface="Söhne"/>
            </a:endParaRPr>
          </a:p>
          <a:p>
            <a:pPr marL="742950" lvl="1" indent="-285750">
              <a:buFont typeface="Courier New" panose="02070309020205020404" pitchFamily="49" charset="0"/>
              <a:buChar char="o"/>
            </a:pPr>
            <a:r>
              <a:rPr lang="en-US" sz="1200" dirty="0" err="1">
                <a:solidFill>
                  <a:schemeClr val="tx1"/>
                </a:solidFill>
                <a:latin typeface="Söhne"/>
              </a:rPr>
              <a:t>mediapipe</a:t>
            </a:r>
            <a:endParaRPr lang="en-US" sz="1200" dirty="0">
              <a:solidFill>
                <a:schemeClr val="tx1"/>
              </a:solidFill>
              <a:latin typeface="Söhne"/>
            </a:endParaRPr>
          </a:p>
          <a:p>
            <a:pPr marL="742950" lvl="1" indent="-285750">
              <a:buFont typeface="Courier New" panose="02070309020205020404" pitchFamily="49" charset="0"/>
              <a:buChar char="o"/>
            </a:pPr>
            <a:r>
              <a:rPr lang="en-US" sz="1200" dirty="0" err="1">
                <a:solidFill>
                  <a:schemeClr val="tx1"/>
                </a:solidFill>
                <a:latin typeface="Söhne"/>
              </a:rPr>
              <a:t>o</a:t>
            </a:r>
            <a:r>
              <a:rPr lang="en-US" sz="1200" b="0" i="0" dirty="0" err="1">
                <a:solidFill>
                  <a:schemeClr val="tx1"/>
                </a:solidFill>
                <a:effectLst/>
                <a:latin typeface="Söhne"/>
              </a:rPr>
              <a:t>pencv</a:t>
            </a:r>
            <a:r>
              <a:rPr lang="en-US" sz="1200" b="0" i="0" dirty="0">
                <a:solidFill>
                  <a:schemeClr val="tx1"/>
                </a:solidFill>
                <a:effectLst/>
                <a:latin typeface="Söhne"/>
              </a:rPr>
              <a:t>-python</a:t>
            </a:r>
          </a:p>
          <a:p>
            <a:pPr marL="742950" lvl="1" indent="-285750">
              <a:buFont typeface="Courier New" panose="02070309020205020404" pitchFamily="49" charset="0"/>
              <a:buChar char="o"/>
            </a:pPr>
            <a:r>
              <a:rPr lang="en-US" sz="1200" dirty="0" err="1">
                <a:solidFill>
                  <a:schemeClr val="tx1"/>
                </a:solidFill>
                <a:latin typeface="Söhne"/>
              </a:rPr>
              <a:t>tensorflow</a:t>
            </a:r>
            <a:endParaRPr lang="en-US" sz="1200" dirty="0">
              <a:solidFill>
                <a:schemeClr val="tx1"/>
              </a:solidFill>
              <a:latin typeface="Söhne"/>
            </a:endParaRPr>
          </a:p>
          <a:p>
            <a:pPr marL="742950" lvl="1" indent="-285750">
              <a:buFont typeface="Courier New" panose="02070309020205020404" pitchFamily="49" charset="0"/>
              <a:buChar char="o"/>
            </a:pPr>
            <a:r>
              <a:rPr lang="en-US" sz="1200" dirty="0" err="1">
                <a:solidFill>
                  <a:schemeClr val="tx1"/>
                </a:solidFill>
                <a:latin typeface="Söhne"/>
              </a:rPr>
              <a:t>p</a:t>
            </a:r>
            <a:r>
              <a:rPr lang="en-US" sz="1200" b="0" i="0" dirty="0" err="1">
                <a:solidFill>
                  <a:schemeClr val="tx1"/>
                </a:solidFill>
                <a:effectLst/>
                <a:latin typeface="Söhne"/>
              </a:rPr>
              <a:t>yautogui</a:t>
            </a:r>
            <a:endParaRPr lang="en-US" sz="1200" u="sng" dirty="0">
              <a:solidFill>
                <a:schemeClr val="tx1"/>
              </a:solidFill>
              <a:latin typeface="Söhne"/>
            </a:endParaRPr>
          </a:p>
          <a:p>
            <a:pPr marL="285750" indent="-285750" algn="l">
              <a:buFont typeface="Wingdings" panose="05000000000000000000" pitchFamily="2" charset="2"/>
              <a:buChar char="§"/>
            </a:pPr>
            <a:r>
              <a:rPr lang="en-US" b="0" i="0" dirty="0">
                <a:solidFill>
                  <a:schemeClr val="tx1"/>
                </a:solidFill>
                <a:effectLst/>
                <a:latin typeface="Söhne"/>
              </a:rPr>
              <a:t> </a:t>
            </a:r>
            <a:r>
              <a:rPr lang="en-US" dirty="0">
                <a:solidFill>
                  <a:schemeClr val="tx1"/>
                </a:solidFill>
                <a:latin typeface="Söhne"/>
              </a:rPr>
              <a:t>Machine Learning Model</a:t>
            </a:r>
            <a:endParaRPr lang="en-US" b="0" i="0" dirty="0">
              <a:solidFill>
                <a:schemeClr val="tx1"/>
              </a:solidFill>
              <a:effectLst/>
              <a:latin typeface="Söhne"/>
            </a:endParaRPr>
          </a:p>
          <a:p>
            <a:pPr marL="285750" indent="-285750" algn="l">
              <a:buFont typeface="Wingdings" panose="05000000000000000000" pitchFamily="2" charset="2"/>
              <a:buChar char="§"/>
            </a:pPr>
            <a:r>
              <a:rPr lang="en-US" b="0" i="0" dirty="0">
                <a:solidFill>
                  <a:schemeClr val="tx1"/>
                </a:solidFill>
                <a:effectLst/>
                <a:latin typeface="Söhne"/>
              </a:rPr>
              <a:t> Development Environment (IDE’s)</a:t>
            </a:r>
          </a:p>
          <a:p>
            <a:pPr marL="285750" indent="-285750" algn="l">
              <a:buFont typeface="Wingdings" panose="05000000000000000000" pitchFamily="2" charset="2"/>
              <a:buChar char="§"/>
            </a:pPr>
            <a:r>
              <a:rPr lang="en-US" b="0" i="0" dirty="0">
                <a:solidFill>
                  <a:schemeClr val="tx1"/>
                </a:solidFill>
                <a:effectLst/>
                <a:latin typeface="Söhne"/>
              </a:rPr>
              <a:t> Gesture Training Data</a:t>
            </a:r>
          </a:p>
          <a:p>
            <a:pPr algn="l"/>
            <a:endParaRPr lang="en-US" sz="1600" b="0" i="0" dirty="0">
              <a:solidFill>
                <a:schemeClr val="tx1"/>
              </a:solidFill>
              <a:effectLst/>
              <a:latin typeface="Söhne"/>
            </a:endParaRPr>
          </a:p>
          <a:p>
            <a:endParaRPr lang="en-US" sz="1800" u="sng"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3E4E15-F84C-B473-5597-D975D59F42FB}"/>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1">
            <a:extLst>
              <a:ext uri="{FF2B5EF4-FFF2-40B4-BE49-F238E27FC236}">
                <a16:creationId xmlns:a16="http://schemas.microsoft.com/office/drawing/2014/main" id="{6D99D7C7-11C4-6A1A-F92B-7E5A161D3D2B}"/>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86913CB-0B9A-48BA-A618-43039E6403D8}" type="slidenum">
              <a:rPr lang="en-GB" altLang="en-US" sz="1000" smtClean="0">
                <a:solidFill>
                  <a:srgbClr val="595959"/>
                </a:solidFill>
              </a:rPr>
              <a:pPr/>
              <a:t>15</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1C5AFED-D444-13A6-FB1D-52B02D08188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A54250EB-D31B-DF33-7E78-7129A6F12D4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5</a:t>
            </a:r>
            <a:r>
              <a:rPr lang="en-IN" altLang="en-US" sz="1800" b="1" kern="0">
                <a:latin typeface="Times New Roman" panose="02020603050405020304" pitchFamily="18" charset="0"/>
                <a:cs typeface="Times New Roman" panose="02020603050405020304" pitchFamily="18" charset="0"/>
                <a:sym typeface="Times New Roman" panose="02020603050405020304" pitchFamily="18" charset="0"/>
              </a:rPr>
              <a:t>. SAMPLE PROGRAM</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TextBox 4">
            <a:extLst>
              <a:ext uri="{FF2B5EF4-FFF2-40B4-BE49-F238E27FC236}">
                <a16:creationId xmlns:a16="http://schemas.microsoft.com/office/drawing/2014/main" id="{920B79F5-AA0F-A92D-8CFE-9DC26D5A1EFA}"/>
              </a:ext>
            </a:extLst>
          </p:cNvPr>
          <p:cNvSpPr txBox="1"/>
          <p:nvPr/>
        </p:nvSpPr>
        <p:spPr>
          <a:xfrm>
            <a:off x="9693" y="1038224"/>
            <a:ext cx="4863317" cy="3970318"/>
          </a:xfrm>
          <a:prstGeom prst="rect">
            <a:avLst/>
          </a:prstGeom>
          <a:noFill/>
        </p:spPr>
        <p:txBody>
          <a:bodyPr wrap="square">
            <a:spAutoFit/>
          </a:bodyPr>
          <a:lstStyle/>
          <a:p>
            <a:r>
              <a:rPr lang="en-IN" b="0">
                <a:solidFill>
                  <a:srgbClr val="8F08C4"/>
                </a:solidFill>
                <a:effectLst/>
                <a:highlight>
                  <a:srgbClr val="FFFFFF"/>
                </a:highlight>
                <a:latin typeface="Consolas" panose="020B0609020204030204" pitchFamily="49" charset="0"/>
              </a:rPr>
              <a:t>import</a:t>
            </a:r>
            <a:r>
              <a:rPr lang="en-IN" b="0">
                <a:solidFill>
                  <a:srgbClr val="000000"/>
                </a:solidFill>
                <a:effectLst/>
                <a:highlight>
                  <a:srgbClr val="FFFFFF"/>
                </a:highlight>
                <a:latin typeface="Consolas" panose="020B0609020204030204" pitchFamily="49" charset="0"/>
              </a:rPr>
              <a:t> cv2</a:t>
            </a:r>
          </a:p>
          <a:p>
            <a:r>
              <a:rPr lang="en-IN" b="0">
                <a:solidFill>
                  <a:srgbClr val="8F08C4"/>
                </a:solidFill>
                <a:effectLst/>
                <a:highlight>
                  <a:srgbClr val="FFFFFF"/>
                </a:highlight>
                <a:latin typeface="Consolas" panose="020B0609020204030204" pitchFamily="49" charset="0"/>
              </a:rPr>
              <a:t>from</a:t>
            </a:r>
            <a:r>
              <a:rPr lang="en-IN" b="0">
                <a:solidFill>
                  <a:srgbClr val="000000"/>
                </a:solidFill>
                <a:effectLst/>
                <a:highlight>
                  <a:srgbClr val="FFFFFF"/>
                </a:highlight>
                <a:latin typeface="Consolas" panose="020B0609020204030204" pitchFamily="49" charset="0"/>
              </a:rPr>
              <a:t> cvzone.HandTrackingModule </a:t>
            </a:r>
            <a:r>
              <a:rPr lang="en-IN" b="0">
                <a:solidFill>
                  <a:srgbClr val="8F08C4"/>
                </a:solidFill>
                <a:effectLst/>
                <a:highlight>
                  <a:srgbClr val="FFFFFF"/>
                </a:highlight>
                <a:latin typeface="Consolas" panose="020B0609020204030204" pitchFamily="49" charset="0"/>
              </a:rPr>
              <a:t>import</a:t>
            </a:r>
            <a:r>
              <a:rPr lang="en-IN" b="0">
                <a:solidFill>
                  <a:srgbClr val="000000"/>
                </a:solidFill>
                <a:effectLst/>
                <a:highlight>
                  <a:srgbClr val="FFFFFF"/>
                </a:highlight>
                <a:latin typeface="Consolas" panose="020B0609020204030204" pitchFamily="49" charset="0"/>
              </a:rPr>
              <a:t> </a:t>
            </a:r>
            <a:r>
              <a:rPr lang="en-IN" b="0">
                <a:solidFill>
                  <a:srgbClr val="2B91AF"/>
                </a:solidFill>
                <a:effectLst/>
                <a:highlight>
                  <a:srgbClr val="FFFFFF"/>
                </a:highlight>
                <a:latin typeface="Consolas" panose="020B0609020204030204" pitchFamily="49" charset="0"/>
              </a:rPr>
              <a:t>HandDetector</a:t>
            </a:r>
            <a:endParaRPr lang="en-IN" b="0">
              <a:solidFill>
                <a:srgbClr val="000000"/>
              </a:solidFill>
              <a:effectLst/>
              <a:highlight>
                <a:srgbClr val="FFFFFF"/>
              </a:highlight>
              <a:latin typeface="Consolas" panose="020B0609020204030204" pitchFamily="49" charset="0"/>
            </a:endParaRPr>
          </a:p>
          <a:p>
            <a:r>
              <a:rPr lang="en-IN" b="0">
                <a:solidFill>
                  <a:srgbClr val="8F08C4"/>
                </a:solidFill>
                <a:effectLst/>
                <a:highlight>
                  <a:srgbClr val="FFFFFF"/>
                </a:highlight>
                <a:latin typeface="Consolas" panose="020B0609020204030204" pitchFamily="49" charset="0"/>
              </a:rPr>
              <a:t>from</a:t>
            </a:r>
            <a:r>
              <a:rPr lang="en-IN" b="0">
                <a:solidFill>
                  <a:srgbClr val="000000"/>
                </a:solidFill>
                <a:effectLst/>
                <a:highlight>
                  <a:srgbClr val="FFFFFF"/>
                </a:highlight>
                <a:latin typeface="Consolas" panose="020B0609020204030204" pitchFamily="49" charset="0"/>
              </a:rPr>
              <a:t> cvzone.ClassificationModule </a:t>
            </a:r>
            <a:r>
              <a:rPr lang="en-IN" b="0">
                <a:solidFill>
                  <a:srgbClr val="8F08C4"/>
                </a:solidFill>
                <a:effectLst/>
                <a:highlight>
                  <a:srgbClr val="FFFFFF"/>
                </a:highlight>
                <a:latin typeface="Consolas" panose="020B0609020204030204" pitchFamily="49" charset="0"/>
              </a:rPr>
              <a:t>import</a:t>
            </a:r>
            <a:r>
              <a:rPr lang="en-IN" b="0">
                <a:solidFill>
                  <a:srgbClr val="000000"/>
                </a:solidFill>
                <a:effectLst/>
                <a:highlight>
                  <a:srgbClr val="FFFFFF"/>
                </a:highlight>
                <a:latin typeface="Consolas" panose="020B0609020204030204" pitchFamily="49" charset="0"/>
              </a:rPr>
              <a:t> </a:t>
            </a:r>
            <a:r>
              <a:rPr lang="en-IN" b="0">
                <a:solidFill>
                  <a:srgbClr val="2B91AF"/>
                </a:solidFill>
                <a:effectLst/>
                <a:highlight>
                  <a:srgbClr val="FFFFFF"/>
                </a:highlight>
                <a:latin typeface="Consolas" panose="020B0609020204030204" pitchFamily="49" charset="0"/>
              </a:rPr>
              <a:t>Classifier</a:t>
            </a:r>
            <a:endParaRPr lang="en-IN" b="0">
              <a:solidFill>
                <a:srgbClr val="000000"/>
              </a:solidFill>
              <a:effectLst/>
              <a:highlight>
                <a:srgbClr val="FFFFFF"/>
              </a:highlight>
              <a:latin typeface="Consolas" panose="020B0609020204030204" pitchFamily="49" charset="0"/>
            </a:endParaRPr>
          </a:p>
          <a:p>
            <a:r>
              <a:rPr lang="en-IN" b="0">
                <a:solidFill>
                  <a:srgbClr val="8F08C4"/>
                </a:solidFill>
                <a:effectLst/>
                <a:highlight>
                  <a:srgbClr val="FFFFFF"/>
                </a:highlight>
                <a:latin typeface="Consolas" panose="020B0609020204030204" pitchFamily="49" charset="0"/>
              </a:rPr>
              <a:t>import</a:t>
            </a:r>
            <a:r>
              <a:rPr lang="en-IN" b="0">
                <a:solidFill>
                  <a:srgbClr val="000000"/>
                </a:solidFill>
                <a:effectLst/>
                <a:highlight>
                  <a:srgbClr val="FFFFFF"/>
                </a:highlight>
                <a:latin typeface="Consolas" panose="020B0609020204030204" pitchFamily="49" charset="0"/>
              </a:rPr>
              <a:t> numpy </a:t>
            </a:r>
            <a:r>
              <a:rPr lang="en-IN" b="0">
                <a:solidFill>
                  <a:srgbClr val="8F08C4"/>
                </a:solidFill>
                <a:effectLst/>
                <a:highlight>
                  <a:srgbClr val="FFFFFF"/>
                </a:highlight>
                <a:latin typeface="Consolas" panose="020B0609020204030204" pitchFamily="49" charset="0"/>
              </a:rPr>
              <a:t>as</a:t>
            </a:r>
            <a:r>
              <a:rPr lang="en-IN" b="0">
                <a:solidFill>
                  <a:srgbClr val="000000"/>
                </a:solidFill>
                <a:effectLst/>
                <a:highlight>
                  <a:srgbClr val="FFFFFF"/>
                </a:highlight>
                <a:latin typeface="Consolas" panose="020B0609020204030204" pitchFamily="49" charset="0"/>
              </a:rPr>
              <a:t> np</a:t>
            </a:r>
          </a:p>
          <a:p>
            <a:r>
              <a:rPr lang="en-IN" b="0">
                <a:solidFill>
                  <a:srgbClr val="8F08C4"/>
                </a:solidFill>
                <a:effectLst/>
                <a:highlight>
                  <a:srgbClr val="FFFFFF"/>
                </a:highlight>
                <a:latin typeface="Consolas" panose="020B0609020204030204" pitchFamily="49" charset="0"/>
              </a:rPr>
              <a:t>import</a:t>
            </a:r>
            <a:r>
              <a:rPr lang="en-IN" b="0">
                <a:solidFill>
                  <a:srgbClr val="000000"/>
                </a:solidFill>
                <a:effectLst/>
                <a:highlight>
                  <a:srgbClr val="FFFFFF"/>
                </a:highlight>
                <a:latin typeface="Consolas" panose="020B0609020204030204" pitchFamily="49" charset="0"/>
              </a:rPr>
              <a:t> math</a:t>
            </a:r>
          </a:p>
          <a:p>
            <a:r>
              <a:rPr lang="en-IN" b="0">
                <a:solidFill>
                  <a:srgbClr val="8F08C4"/>
                </a:solidFill>
                <a:effectLst/>
                <a:highlight>
                  <a:srgbClr val="FFFFFF"/>
                </a:highlight>
                <a:latin typeface="Consolas" panose="020B0609020204030204" pitchFamily="49" charset="0"/>
              </a:rPr>
              <a:t>import</a:t>
            </a:r>
            <a:r>
              <a:rPr lang="en-IN" b="0">
                <a:solidFill>
                  <a:srgbClr val="000000"/>
                </a:solidFill>
                <a:effectLst/>
                <a:highlight>
                  <a:srgbClr val="FFFFFF"/>
                </a:highlight>
                <a:latin typeface="Consolas" panose="020B0609020204030204" pitchFamily="49" charset="0"/>
              </a:rPr>
              <a:t> time</a:t>
            </a:r>
          </a:p>
          <a:p>
            <a:r>
              <a:rPr lang="en-IN" b="0">
                <a:solidFill>
                  <a:srgbClr val="8F08C4"/>
                </a:solidFill>
                <a:effectLst/>
                <a:highlight>
                  <a:srgbClr val="FFFFFF"/>
                </a:highlight>
                <a:latin typeface="Consolas" panose="020B0609020204030204" pitchFamily="49" charset="0"/>
              </a:rPr>
              <a:t>import</a:t>
            </a:r>
            <a:r>
              <a:rPr lang="en-IN" b="0">
                <a:solidFill>
                  <a:srgbClr val="000000"/>
                </a:solidFill>
                <a:effectLst/>
                <a:highlight>
                  <a:srgbClr val="FFFFFF"/>
                </a:highlight>
                <a:latin typeface="Consolas" panose="020B0609020204030204" pitchFamily="49" charset="0"/>
              </a:rPr>
              <a:t> </a:t>
            </a:r>
            <a:r>
              <a:rPr lang="en-IN">
                <a:solidFill>
                  <a:srgbClr val="8F08C4"/>
                </a:solidFill>
                <a:highlight>
                  <a:srgbClr val="FFFFFF"/>
                </a:highlight>
                <a:latin typeface="Consolas" panose="020B0609020204030204" pitchFamily="49" charset="0"/>
              </a:rPr>
              <a:t>pyautogui</a:t>
            </a:r>
          </a:p>
          <a:p>
            <a:br>
              <a:rPr lang="en-IN" b="0">
                <a:solidFill>
                  <a:srgbClr val="000000"/>
                </a:solidFill>
                <a:effectLst/>
                <a:highlight>
                  <a:srgbClr val="FFFFFF"/>
                </a:highlight>
                <a:latin typeface="Consolas" panose="020B0609020204030204" pitchFamily="49" charset="0"/>
              </a:rPr>
            </a:br>
            <a:r>
              <a:rPr lang="en-IN" b="0">
                <a:solidFill>
                  <a:srgbClr val="1F377F"/>
                </a:solidFill>
                <a:effectLst/>
                <a:highlight>
                  <a:srgbClr val="FFFFFF"/>
                </a:highlight>
                <a:latin typeface="Consolas" panose="020B0609020204030204" pitchFamily="49" charset="0"/>
              </a:rPr>
              <a:t>cap</a:t>
            </a:r>
            <a:r>
              <a:rPr lang="en-IN" b="0">
                <a:solidFill>
                  <a:srgbClr val="000000"/>
                </a:solidFill>
                <a:effectLst/>
                <a:highlight>
                  <a:srgbClr val="FFFFFF"/>
                </a:highlight>
                <a:latin typeface="Consolas" panose="020B0609020204030204" pitchFamily="49" charset="0"/>
              </a:rPr>
              <a:t> = cv2.</a:t>
            </a:r>
            <a:r>
              <a:rPr lang="en-IN" b="0">
                <a:solidFill>
                  <a:srgbClr val="2B91AF"/>
                </a:solidFill>
                <a:effectLst/>
                <a:highlight>
                  <a:srgbClr val="FFFFFF"/>
                </a:highlight>
                <a:latin typeface="Consolas" panose="020B0609020204030204" pitchFamily="49" charset="0"/>
              </a:rPr>
              <a:t>VideoCapture</a:t>
            </a:r>
            <a:r>
              <a:rPr lang="en-IN" b="0">
                <a:solidFill>
                  <a:srgbClr val="000000"/>
                </a:solidFill>
                <a:effectLst/>
                <a:highlight>
                  <a:srgbClr val="FFFFFF"/>
                </a:highlight>
                <a:latin typeface="Consolas" panose="020B0609020204030204" pitchFamily="49" charset="0"/>
              </a:rPr>
              <a:t>(</a:t>
            </a:r>
            <a:r>
              <a:rPr lang="en-IN" b="0">
                <a:solidFill>
                  <a:srgbClr val="098658"/>
                </a:solidFill>
                <a:effectLst/>
                <a:highlight>
                  <a:srgbClr val="FFFFFF"/>
                </a:highlight>
                <a:latin typeface="Consolas" panose="020B0609020204030204" pitchFamily="49" charset="0"/>
              </a:rPr>
              <a:t>0</a:t>
            </a:r>
            <a:r>
              <a:rPr lang="en-IN" b="0">
                <a:solidFill>
                  <a:srgbClr val="000000"/>
                </a:solidFill>
                <a:effectLst/>
                <a:highlight>
                  <a:srgbClr val="FFFFFF"/>
                </a:highlight>
                <a:latin typeface="Consolas" panose="020B0609020204030204" pitchFamily="49" charset="0"/>
              </a:rPr>
              <a:t>)</a:t>
            </a:r>
          </a:p>
          <a:p>
            <a:r>
              <a:rPr lang="en-IN" b="0">
                <a:solidFill>
                  <a:srgbClr val="1F377F"/>
                </a:solidFill>
                <a:effectLst/>
                <a:highlight>
                  <a:srgbClr val="FFFFFF"/>
                </a:highlight>
                <a:latin typeface="Consolas" panose="020B0609020204030204" pitchFamily="49" charset="0"/>
              </a:rPr>
              <a:t>detector</a:t>
            </a:r>
            <a:r>
              <a:rPr lang="en-IN" b="0">
                <a:solidFill>
                  <a:srgbClr val="000000"/>
                </a:solidFill>
                <a:effectLst/>
                <a:highlight>
                  <a:srgbClr val="FFFFFF"/>
                </a:highlight>
                <a:latin typeface="Consolas" panose="020B0609020204030204" pitchFamily="49" charset="0"/>
              </a:rPr>
              <a:t> = </a:t>
            </a:r>
            <a:r>
              <a:rPr lang="en-IN" b="0">
                <a:solidFill>
                  <a:srgbClr val="2B91AF"/>
                </a:solidFill>
                <a:effectLst/>
                <a:highlight>
                  <a:srgbClr val="FFFFFF"/>
                </a:highlight>
                <a:latin typeface="Consolas" panose="020B0609020204030204" pitchFamily="49" charset="0"/>
              </a:rPr>
              <a:t>HandDetector</a:t>
            </a:r>
            <a:r>
              <a:rPr lang="en-IN" b="0">
                <a:solidFill>
                  <a:srgbClr val="000000"/>
                </a:solidFill>
                <a:effectLst/>
                <a:highlight>
                  <a:srgbClr val="FFFFFF"/>
                </a:highlight>
                <a:latin typeface="Consolas" panose="020B0609020204030204" pitchFamily="49" charset="0"/>
              </a:rPr>
              <a:t>(</a:t>
            </a:r>
            <a:r>
              <a:rPr lang="en-IN" b="0">
                <a:solidFill>
                  <a:srgbClr val="808080"/>
                </a:solidFill>
                <a:effectLst/>
                <a:highlight>
                  <a:srgbClr val="FFFFFF"/>
                </a:highlight>
                <a:latin typeface="Consolas" panose="020B0609020204030204" pitchFamily="49" charset="0"/>
              </a:rPr>
              <a:t>maxHands</a:t>
            </a:r>
            <a:r>
              <a:rPr lang="en-IN" b="0">
                <a:solidFill>
                  <a:srgbClr val="000000"/>
                </a:solidFill>
                <a:effectLst/>
                <a:highlight>
                  <a:srgbClr val="FFFFFF"/>
                </a:highlight>
                <a:latin typeface="Consolas" panose="020B0609020204030204" pitchFamily="49" charset="0"/>
              </a:rPr>
              <a:t>=</a:t>
            </a:r>
            <a:r>
              <a:rPr lang="en-IN" b="0">
                <a:solidFill>
                  <a:srgbClr val="098658"/>
                </a:solidFill>
                <a:effectLst/>
                <a:highlight>
                  <a:srgbClr val="FFFFFF"/>
                </a:highlight>
                <a:latin typeface="Consolas" panose="020B0609020204030204" pitchFamily="49" charset="0"/>
              </a:rPr>
              <a:t>1</a:t>
            </a:r>
            <a:r>
              <a:rPr lang="en-IN" b="0">
                <a:solidFill>
                  <a:srgbClr val="000000"/>
                </a:solidFill>
                <a:effectLst/>
                <a:highlight>
                  <a:srgbClr val="FFFFFF"/>
                </a:highlight>
                <a:latin typeface="Consolas" panose="020B0609020204030204" pitchFamily="49" charset="0"/>
              </a:rPr>
              <a:t>)</a:t>
            </a:r>
          </a:p>
          <a:p>
            <a:r>
              <a:rPr lang="en-IN" b="0">
                <a:solidFill>
                  <a:srgbClr val="1F377F"/>
                </a:solidFill>
                <a:effectLst/>
                <a:highlight>
                  <a:srgbClr val="FFFFFF"/>
                </a:highlight>
                <a:latin typeface="Consolas" panose="020B0609020204030204" pitchFamily="49" charset="0"/>
              </a:rPr>
              <a:t>classifier</a:t>
            </a:r>
            <a:r>
              <a:rPr lang="en-IN" b="0">
                <a:solidFill>
                  <a:srgbClr val="000000"/>
                </a:solidFill>
                <a:effectLst/>
                <a:highlight>
                  <a:srgbClr val="FFFFFF"/>
                </a:highlight>
                <a:latin typeface="Consolas" panose="020B0609020204030204" pitchFamily="49" charset="0"/>
              </a:rPr>
              <a:t> = </a:t>
            </a:r>
            <a:r>
              <a:rPr lang="en-IN" b="0">
                <a:solidFill>
                  <a:srgbClr val="2B91AF"/>
                </a:solidFill>
                <a:effectLst/>
                <a:highlight>
                  <a:srgbClr val="FFFFFF"/>
                </a:highlight>
                <a:latin typeface="Consolas" panose="020B0609020204030204" pitchFamily="49" charset="0"/>
              </a:rPr>
              <a:t>Classifier</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D:/Mini Project/YoutubeControl/Model/keras_model.h5</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D:/Mini Project/YoutubeControl/Model/labels.txt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endParaRPr lang="en-IN" b="0">
              <a:solidFill>
                <a:srgbClr val="000000"/>
              </a:solidFill>
              <a:effectLst/>
              <a:highlight>
                <a:srgbClr val="FFFFFF"/>
              </a:highlight>
              <a:latin typeface="Consolas" panose="020B0609020204030204" pitchFamily="49" charset="0"/>
            </a:endParaRPr>
          </a:p>
        </p:txBody>
      </p:sp>
      <p:sp>
        <p:nvSpPr>
          <p:cNvPr id="3" name="TextBox 2">
            <a:extLst>
              <a:ext uri="{FF2B5EF4-FFF2-40B4-BE49-F238E27FC236}">
                <a16:creationId xmlns:a16="http://schemas.microsoft.com/office/drawing/2014/main" id="{C18DD7C5-DBAD-2788-D24A-E328376A767C}"/>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
        <p:nvSpPr>
          <p:cNvPr id="4" name="TextBox 3">
            <a:extLst>
              <a:ext uri="{FF2B5EF4-FFF2-40B4-BE49-F238E27FC236}">
                <a16:creationId xmlns:a16="http://schemas.microsoft.com/office/drawing/2014/main" id="{0653EF5D-5082-D26E-8B9F-7FB814BBD6F5}"/>
              </a:ext>
            </a:extLst>
          </p:cNvPr>
          <p:cNvSpPr txBox="1"/>
          <p:nvPr/>
        </p:nvSpPr>
        <p:spPr>
          <a:xfrm>
            <a:off x="4515728" y="981095"/>
            <a:ext cx="4863317" cy="3539430"/>
          </a:xfrm>
          <a:prstGeom prst="rect">
            <a:avLst/>
          </a:prstGeom>
          <a:noFill/>
        </p:spPr>
        <p:txBody>
          <a:bodyPr wrap="square">
            <a:spAutoFit/>
          </a:bodyPr>
          <a:lstStyle/>
          <a:p>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20</a:t>
            </a:r>
            <a:endParaRPr lang="en-IN" b="0">
              <a:solidFill>
                <a:srgbClr val="000000"/>
              </a:solidFill>
              <a:effectLst/>
              <a:highlight>
                <a:srgbClr val="FFFFFF"/>
              </a:highlight>
              <a:latin typeface="Consolas" panose="020B0609020204030204" pitchFamily="49" charset="0"/>
            </a:endParaRPr>
          </a:p>
          <a:p>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300</a:t>
            </a:r>
            <a:endParaRPr lang="en-IN" b="0">
              <a:solidFill>
                <a:srgbClr val="000000"/>
              </a:solidFill>
              <a:effectLst/>
              <a:highlight>
                <a:srgbClr val="FFFFFF"/>
              </a:highlight>
              <a:latin typeface="Consolas" panose="020B0609020204030204" pitchFamily="49" charset="0"/>
            </a:endParaRPr>
          </a:p>
          <a:p>
            <a:br>
              <a:rPr lang="en-IN" b="0">
                <a:solidFill>
                  <a:srgbClr val="000000"/>
                </a:solidFill>
                <a:effectLst/>
                <a:highlight>
                  <a:srgbClr val="FFFFFF"/>
                </a:highlight>
                <a:latin typeface="Consolas" panose="020B0609020204030204" pitchFamily="49" charset="0"/>
              </a:rPr>
            </a:br>
            <a:r>
              <a:rPr lang="en-IN" b="0">
                <a:solidFill>
                  <a:srgbClr val="1F377F"/>
                </a:solidFill>
                <a:effectLst/>
                <a:highlight>
                  <a:srgbClr val="FFFFFF"/>
                </a:highlight>
                <a:latin typeface="Consolas" panose="020B0609020204030204" pitchFamily="49" charset="0"/>
              </a:rPr>
              <a:t>counter</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0</a:t>
            </a:r>
            <a:endParaRPr lang="en-IN" b="0">
              <a:solidFill>
                <a:srgbClr val="000000"/>
              </a:solidFill>
              <a:effectLst/>
              <a:highlight>
                <a:srgbClr val="FFFFFF"/>
              </a:highlight>
              <a:latin typeface="Consolas" panose="020B0609020204030204" pitchFamily="49" charset="0"/>
            </a:endParaRPr>
          </a:p>
          <a:p>
            <a:br>
              <a:rPr lang="en-IN" b="0">
                <a:solidFill>
                  <a:srgbClr val="000000"/>
                </a:solidFill>
                <a:effectLst/>
                <a:highlight>
                  <a:srgbClr val="FFFFFF"/>
                </a:highlight>
                <a:latin typeface="Consolas" panose="020B0609020204030204" pitchFamily="49" charset="0"/>
              </a:rPr>
            </a:b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free_hand</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right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left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v_up</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v_down</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max</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min</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stop</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r>
              <a:rPr lang="en-IN" b="0">
                <a:solidFill>
                  <a:srgbClr val="1F377F"/>
                </a:solidFill>
                <a:effectLst/>
                <a:highlight>
                  <a:srgbClr val="FFFFFF"/>
                </a:highlight>
                <a:latin typeface="Consolas" panose="020B0609020204030204" pitchFamily="49" charset="0"/>
              </a:rPr>
              <a:t>control_delay</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5</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Delay in seconds before performing another control action</a:t>
            </a:r>
            <a:endParaRPr lang="en-IN" b="0">
              <a:solidFill>
                <a:srgbClr val="000000"/>
              </a:solidFill>
              <a:effectLst/>
              <a:highlight>
                <a:srgbClr val="FFFFFF"/>
              </a:highlight>
              <a:latin typeface="Consolas" panose="020B0609020204030204" pitchFamily="49" charset="0"/>
            </a:endParaRPr>
          </a:p>
          <a:p>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 time.</a:t>
            </a:r>
            <a:r>
              <a:rPr lang="en-IN" b="0">
                <a:solidFill>
                  <a:srgbClr val="74531F"/>
                </a:solidFill>
                <a:effectLst/>
                <a:highlight>
                  <a:srgbClr val="FFFFFF"/>
                </a:highlight>
                <a:latin typeface="Consolas" panose="020B0609020204030204" pitchFamily="49" charset="0"/>
              </a:rPr>
              <a:t>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control_delay</a:t>
            </a:r>
            <a:endParaRPr lang="en-IN" b="0">
              <a:solidFill>
                <a:srgbClr val="000000"/>
              </a:solidFill>
              <a:effectLst/>
              <a:highlight>
                <a:srgbClr val="FFFFFF"/>
              </a:highlight>
              <a:latin typeface="Consolas" panose="020B0609020204030204" pitchFamily="49" charset="0"/>
            </a:endParaRPr>
          </a:p>
          <a:p>
            <a:br>
              <a:rPr lang="en-IN" b="0">
                <a:solidFill>
                  <a:srgbClr val="000000"/>
                </a:solidFill>
                <a:effectLst/>
                <a:highlight>
                  <a:srgbClr val="FFFFFF"/>
                </a:highlight>
                <a:latin typeface="Consolas" panose="020B0609020204030204" pitchFamily="49" charset="0"/>
              </a:rPr>
            </a:br>
            <a:r>
              <a:rPr lang="en-IN" b="0">
                <a:solidFill>
                  <a:srgbClr val="8F08C4"/>
                </a:solidFill>
                <a:effectLst/>
                <a:highlight>
                  <a:srgbClr val="FFFFFF"/>
                </a:highlight>
                <a:latin typeface="Consolas" panose="020B0609020204030204" pitchFamily="49" charset="0"/>
              </a:rPr>
              <a:t>while</a:t>
            </a:r>
            <a:r>
              <a:rPr lang="en-IN" b="0">
                <a:solidFill>
                  <a:srgbClr val="000000"/>
                </a:solidFill>
                <a:effectLst/>
                <a:highlight>
                  <a:srgbClr val="FFFFFF"/>
                </a:highlight>
                <a:latin typeface="Consolas" panose="020B0609020204030204" pitchFamily="49" charset="0"/>
              </a:rPr>
              <a:t> </a:t>
            </a:r>
            <a:r>
              <a:rPr lang="en-IN" b="0">
                <a:solidFill>
                  <a:srgbClr val="0000FF"/>
                </a:solidFill>
                <a:effectLst/>
                <a:highlight>
                  <a:srgbClr val="FFFFFF"/>
                </a:highlight>
                <a:latin typeface="Consolas" panose="020B0609020204030204" pitchFamily="49" charset="0"/>
              </a:rPr>
              <a:t>True</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success</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cap</a:t>
            </a:r>
            <a:r>
              <a:rPr lang="en-IN" b="0">
                <a:solidFill>
                  <a:srgbClr val="000000"/>
                </a:solidFill>
                <a:effectLst/>
                <a:highlight>
                  <a:srgbClr val="FFFFFF"/>
                </a:highlight>
                <a:latin typeface="Consolas" panose="020B0609020204030204" pitchFamily="49" charset="0"/>
              </a:rPr>
              <a:t>.</a:t>
            </a:r>
            <a:r>
              <a:rPr lang="en-IN" b="0">
                <a:solidFill>
                  <a:srgbClr val="74531F"/>
                </a:solidFill>
                <a:effectLst/>
                <a:highlight>
                  <a:srgbClr val="FFFFFF"/>
                </a:highlight>
                <a:latin typeface="Consolas" panose="020B0609020204030204" pitchFamily="49" charset="0"/>
              </a:rPr>
              <a:t>read</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imgOutput</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img</a:t>
            </a:r>
            <a:r>
              <a:rPr lang="en-IN" b="0">
                <a:solidFill>
                  <a:srgbClr val="000000"/>
                </a:solidFill>
                <a:effectLst/>
                <a:highlight>
                  <a:srgbClr val="FFFFFF"/>
                </a:highlight>
                <a:latin typeface="Consolas" panose="020B0609020204030204" pitchFamily="49" charset="0"/>
              </a:rPr>
              <a:t>.</a:t>
            </a:r>
            <a:r>
              <a:rPr lang="en-IN" b="0">
                <a:solidFill>
                  <a:srgbClr val="74531F"/>
                </a:solidFill>
                <a:effectLst/>
                <a:highlight>
                  <a:srgbClr val="FFFFFF"/>
                </a:highlight>
                <a:latin typeface="Consolas" panose="020B0609020204030204" pitchFamily="49" charset="0"/>
              </a:rPr>
              <a:t>copy</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hands</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detector</a:t>
            </a:r>
            <a:r>
              <a:rPr lang="en-IN" b="0">
                <a:solidFill>
                  <a:srgbClr val="000000"/>
                </a:solidFill>
                <a:effectLst/>
                <a:highlight>
                  <a:srgbClr val="FFFFFF"/>
                </a:highlight>
                <a:latin typeface="Consolas" panose="020B0609020204030204" pitchFamily="49" charset="0"/>
              </a:rPr>
              <a:t>.</a:t>
            </a:r>
            <a:r>
              <a:rPr lang="en-IN" b="0">
                <a:solidFill>
                  <a:srgbClr val="74531F"/>
                </a:solidFill>
                <a:effectLst/>
                <a:highlight>
                  <a:srgbClr val="FFFFFF"/>
                </a:highlight>
                <a:latin typeface="Consolas" panose="020B0609020204030204" pitchFamily="49" charset="0"/>
              </a:rPr>
              <a:t>findHands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a:t>
            </a:r>
            <a:r>
              <a:rPr lang="en-IN" b="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2627578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1">
            <a:extLst>
              <a:ext uri="{FF2B5EF4-FFF2-40B4-BE49-F238E27FC236}">
                <a16:creationId xmlns:a16="http://schemas.microsoft.com/office/drawing/2014/main" id="{6D99D7C7-11C4-6A1A-F92B-7E5A161D3D2B}"/>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86913CB-0B9A-48BA-A618-43039E6403D8}" type="slidenum">
              <a:rPr lang="en-GB" altLang="en-US" sz="1000" smtClean="0">
                <a:solidFill>
                  <a:srgbClr val="595959"/>
                </a:solidFill>
              </a:rPr>
              <a:pPr/>
              <a:t>16</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1C5AFED-D444-13A6-FB1D-52B02D08188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A54250EB-D31B-DF33-7E78-7129A6F12D4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5</a:t>
            </a:r>
            <a:r>
              <a:rPr lang="en-IN" altLang="en-US" sz="1800" b="1" kern="0">
                <a:latin typeface="Times New Roman" panose="02020603050405020304" pitchFamily="18" charset="0"/>
                <a:cs typeface="Times New Roman" panose="02020603050405020304" pitchFamily="18" charset="0"/>
                <a:sym typeface="Times New Roman" panose="02020603050405020304" pitchFamily="18" charset="0"/>
              </a:rPr>
              <a:t>. SAMPLE PROGRAM</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TextBox 4">
            <a:extLst>
              <a:ext uri="{FF2B5EF4-FFF2-40B4-BE49-F238E27FC236}">
                <a16:creationId xmlns:a16="http://schemas.microsoft.com/office/drawing/2014/main" id="{920B79F5-AA0F-A92D-8CFE-9DC26D5A1EFA}"/>
              </a:ext>
            </a:extLst>
          </p:cNvPr>
          <p:cNvSpPr txBox="1"/>
          <p:nvPr/>
        </p:nvSpPr>
        <p:spPr>
          <a:xfrm>
            <a:off x="9693" y="1038224"/>
            <a:ext cx="4863317" cy="3323987"/>
          </a:xfrm>
          <a:prstGeom prst="rect">
            <a:avLst/>
          </a:prstGeom>
          <a:noFill/>
        </p:spPr>
        <p:txBody>
          <a:bodyPr wrap="square">
            <a:spAutoFit/>
          </a:bodyPr>
          <a:lstStyle/>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hands</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hand</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hands</a:t>
            </a:r>
            <a:r>
              <a:rPr lang="en-IN" b="0">
                <a:solidFill>
                  <a:srgbClr val="000000"/>
                </a:solidFill>
                <a:effectLst/>
                <a:highlight>
                  <a:srgbClr val="FFFFFF"/>
                </a:highlight>
                <a:latin typeface="Consolas" panose="020B0609020204030204" pitchFamily="49" charset="0"/>
              </a:rPr>
              <a:t>[</a:t>
            </a:r>
            <a:r>
              <a:rPr lang="en-IN" b="0">
                <a:solidFill>
                  <a:srgbClr val="098658"/>
                </a:solidFill>
                <a:effectLst/>
                <a:highlight>
                  <a:srgbClr val="FFFFFF"/>
                </a:highlight>
                <a:latin typeface="Consolas" panose="020B0609020204030204" pitchFamily="49" charset="0"/>
              </a:rPr>
              <a:t>0</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x</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y</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w</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h</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hand</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bbox</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imgWhite</a:t>
            </a:r>
            <a:r>
              <a:rPr lang="en-IN" b="0">
                <a:solidFill>
                  <a:srgbClr val="000000"/>
                </a:solidFill>
                <a:effectLst/>
                <a:highlight>
                  <a:srgbClr val="FFFFFF"/>
                </a:highlight>
                <a:latin typeface="Consolas" panose="020B0609020204030204" pitchFamily="49" charset="0"/>
              </a:rPr>
              <a:t> = np.</a:t>
            </a:r>
            <a:r>
              <a:rPr lang="en-IN" b="0">
                <a:solidFill>
                  <a:srgbClr val="74531F"/>
                </a:solidFill>
                <a:effectLst/>
                <a:highlight>
                  <a:srgbClr val="FFFFFF"/>
                </a:highlight>
                <a:latin typeface="Consolas" panose="020B0609020204030204" pitchFamily="49" charset="0"/>
              </a:rPr>
              <a:t>ones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3</a:t>
            </a:r>
            <a:r>
              <a:rPr lang="en-IN" b="0">
                <a:solidFill>
                  <a:srgbClr val="000000"/>
                </a:solidFill>
                <a:effectLst/>
                <a:highlight>
                  <a:srgbClr val="FFFFFF"/>
                </a:highlight>
                <a:latin typeface="Consolas" panose="020B0609020204030204" pitchFamily="49" charset="0"/>
              </a:rPr>
              <a:t>), np.uint8) </a:t>
            </a:r>
            <a:r>
              <a:rPr lang="en-IN" b="0">
                <a:solidFill>
                  <a:srgbClr val="7453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255</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imgCrop</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img</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y</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y</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x</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x</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w</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imgCrop</a:t>
            </a:r>
            <a:r>
              <a:rPr lang="en-IN" b="0">
                <a:solidFill>
                  <a:srgbClr val="000000"/>
                </a:solidFill>
                <a:effectLst/>
                <a:highlight>
                  <a:srgbClr val="FFFFFF"/>
                </a:highlight>
                <a:latin typeface="Consolas" panose="020B0609020204030204" pitchFamily="49" charset="0"/>
              </a:rPr>
              <a:t>.size == </a:t>
            </a:r>
            <a:r>
              <a:rPr lang="en-IN" b="0">
                <a:solidFill>
                  <a:srgbClr val="098658"/>
                </a:solidFill>
                <a:effectLst/>
                <a:highlight>
                  <a:srgbClr val="FFFFFF"/>
                </a:highlight>
                <a:latin typeface="Consolas" panose="020B0609020204030204" pitchFamily="49" charset="0"/>
              </a:rPr>
              <a:t>0</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74531F"/>
                </a:solidFill>
                <a:effectLst/>
                <a:highlight>
                  <a:srgbClr val="FFFFFF"/>
                </a:highlight>
                <a:latin typeface="Consolas" panose="020B0609020204030204" pitchFamily="49" charset="0"/>
              </a:rPr>
              <a:t>print</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Empty image crop. Skipping frame.</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continue</a:t>
            </a:r>
            <a:endParaRPr lang="en-IN" b="0">
              <a:solidFill>
                <a:srgbClr val="000000"/>
              </a:solidFill>
              <a:effectLst/>
              <a:highlight>
                <a:srgbClr val="FFFFFF"/>
              </a:highlight>
              <a:latin typeface="Consolas" panose="020B0609020204030204" pitchFamily="49" charset="0"/>
            </a:endParaRPr>
          </a:p>
          <a:p>
            <a:br>
              <a:rPr lang="en-IN" b="0">
                <a:solidFill>
                  <a:srgbClr val="000000"/>
                </a:solidFill>
                <a:effectLst/>
                <a:highlight>
                  <a:srgbClr val="FFFFFF"/>
                </a:highlight>
                <a:latin typeface="Consolas" panose="020B0609020204030204" pitchFamily="49" charset="0"/>
              </a:rPr>
            </a:b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aspectRatio</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w</a:t>
            </a:r>
            <a:endParaRPr lang="en-IN" b="0">
              <a:solidFill>
                <a:srgbClr val="000000"/>
              </a:solidFill>
              <a:effectLst/>
              <a:highlight>
                <a:srgbClr val="FFFFFF"/>
              </a:highlight>
              <a:latin typeface="Consolas" panose="020B0609020204030204" pitchFamily="49" charset="0"/>
            </a:endParaRPr>
          </a:p>
        </p:txBody>
      </p:sp>
      <p:sp>
        <p:nvSpPr>
          <p:cNvPr id="3" name="TextBox 2">
            <a:extLst>
              <a:ext uri="{FF2B5EF4-FFF2-40B4-BE49-F238E27FC236}">
                <a16:creationId xmlns:a16="http://schemas.microsoft.com/office/drawing/2014/main" id="{C18DD7C5-DBAD-2788-D24A-E328376A767C}"/>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
        <p:nvSpPr>
          <p:cNvPr id="4" name="TextBox 3">
            <a:extLst>
              <a:ext uri="{FF2B5EF4-FFF2-40B4-BE49-F238E27FC236}">
                <a16:creationId xmlns:a16="http://schemas.microsoft.com/office/drawing/2014/main" id="{0653EF5D-5082-D26E-8B9F-7FB814BBD6F5}"/>
              </a:ext>
            </a:extLst>
          </p:cNvPr>
          <p:cNvSpPr txBox="1"/>
          <p:nvPr/>
        </p:nvSpPr>
        <p:spPr>
          <a:xfrm>
            <a:off x="4515728" y="981095"/>
            <a:ext cx="4863317" cy="3539430"/>
          </a:xfrm>
          <a:prstGeom prst="rect">
            <a:avLst/>
          </a:prstGeom>
          <a:noFill/>
        </p:spPr>
        <p:txBody>
          <a:bodyPr wrap="square">
            <a:spAutoFit/>
          </a:bodyPr>
          <a:lstStyle/>
          <a:p>
            <a:br>
              <a:rPr lang="en-IN" b="0">
                <a:solidFill>
                  <a:srgbClr val="000000"/>
                </a:solidFill>
                <a:effectLst/>
                <a:highlight>
                  <a:srgbClr val="FFFFFF"/>
                </a:highlight>
                <a:latin typeface="Consolas" panose="020B0609020204030204" pitchFamily="49" charset="0"/>
              </a:rPr>
            </a:br>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aspectRatio</a:t>
            </a:r>
            <a:r>
              <a:rPr lang="en-IN" b="0">
                <a:solidFill>
                  <a:srgbClr val="000000"/>
                </a:solidFill>
                <a:effectLst/>
                <a:highlight>
                  <a:srgbClr val="FFFFFF"/>
                </a:highlight>
                <a:latin typeface="Consolas" panose="020B0609020204030204" pitchFamily="49" charset="0"/>
              </a:rPr>
              <a:t> &gt; </a:t>
            </a:r>
            <a:r>
              <a:rPr lang="en-IN" b="0">
                <a:solidFill>
                  <a:srgbClr val="098658"/>
                </a:solidFill>
                <a:effectLst/>
                <a:highlight>
                  <a:srgbClr val="FFFFFF"/>
                </a:highlight>
                <a:latin typeface="Consolas" panose="020B0609020204030204" pitchFamily="49" charset="0"/>
              </a:rPr>
              <a:t>1</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k</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wCal</a:t>
            </a:r>
            <a:r>
              <a:rPr lang="en-IN" b="0">
                <a:solidFill>
                  <a:srgbClr val="000000"/>
                </a:solidFill>
                <a:effectLst/>
                <a:highlight>
                  <a:srgbClr val="FFFFFF"/>
                </a:highlight>
                <a:latin typeface="Consolas" panose="020B0609020204030204" pitchFamily="49" charset="0"/>
              </a:rPr>
              <a:t> = math.</a:t>
            </a:r>
            <a:r>
              <a:rPr lang="en-IN" b="0">
                <a:solidFill>
                  <a:srgbClr val="74531F"/>
                </a:solidFill>
                <a:effectLst/>
                <a:highlight>
                  <a:srgbClr val="FFFFFF"/>
                </a:highlight>
                <a:latin typeface="Consolas" panose="020B0609020204030204" pitchFamily="49" charset="0"/>
              </a:rPr>
              <a:t>ceil</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k</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w</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imgResize</a:t>
            </a:r>
            <a:r>
              <a:rPr lang="en-IN" b="0">
                <a:solidFill>
                  <a:srgbClr val="000000"/>
                </a:solidFill>
                <a:effectLst/>
                <a:highlight>
                  <a:srgbClr val="FFFFFF"/>
                </a:highlight>
                <a:latin typeface="Consolas" panose="020B0609020204030204" pitchFamily="49" charset="0"/>
              </a:rPr>
              <a:t> = cv2.</a:t>
            </a:r>
            <a:r>
              <a:rPr lang="en-IN" b="0">
                <a:solidFill>
                  <a:srgbClr val="74531F"/>
                </a:solidFill>
                <a:effectLst/>
                <a:highlight>
                  <a:srgbClr val="FFFFFF"/>
                </a:highlight>
                <a:latin typeface="Consolas" panose="020B0609020204030204" pitchFamily="49" charset="0"/>
              </a:rPr>
              <a:t>resize</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imgCrop</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wCal</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imgResizeShape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imgResize</a:t>
            </a:r>
            <a:r>
              <a:rPr lang="en-IN" b="0">
                <a:solidFill>
                  <a:srgbClr val="000000"/>
                </a:solidFill>
                <a:effectLst/>
                <a:highlight>
                  <a:srgbClr val="FFFFFF"/>
                </a:highlight>
                <a:latin typeface="Consolas" panose="020B0609020204030204" pitchFamily="49" charset="0"/>
              </a:rPr>
              <a:t>.shape</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wGap</a:t>
            </a:r>
            <a:r>
              <a:rPr lang="en-IN" b="0">
                <a:solidFill>
                  <a:srgbClr val="000000"/>
                </a:solidFill>
                <a:effectLst/>
                <a:highlight>
                  <a:srgbClr val="FFFFFF"/>
                </a:highlight>
                <a:latin typeface="Consolas" panose="020B0609020204030204" pitchFamily="49" charset="0"/>
              </a:rPr>
              <a:t> = math.</a:t>
            </a:r>
            <a:r>
              <a:rPr lang="en-IN" b="0">
                <a:solidFill>
                  <a:srgbClr val="74531F"/>
                </a:solidFill>
                <a:effectLst/>
                <a:highlight>
                  <a:srgbClr val="FFFFFF"/>
                </a:highlight>
                <a:latin typeface="Consolas" panose="020B0609020204030204" pitchFamily="49" charset="0"/>
              </a:rPr>
              <a:t>ceil</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wCal</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imgWhite</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wGap</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wCal</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wGap</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imgResize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prediction</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classifier</a:t>
            </a:r>
            <a:r>
              <a:rPr lang="en-IN" b="0">
                <a:solidFill>
                  <a:srgbClr val="000000"/>
                </a:solidFill>
                <a:effectLst/>
                <a:highlight>
                  <a:srgbClr val="FFFFFF"/>
                </a:highlight>
                <a:latin typeface="Consolas" panose="020B0609020204030204" pitchFamily="49" charset="0"/>
              </a:rPr>
              <a:t>.</a:t>
            </a:r>
            <a:r>
              <a:rPr lang="en-IN" b="0">
                <a:solidFill>
                  <a:srgbClr val="74531F"/>
                </a:solidFill>
                <a:effectLst/>
                <a:highlight>
                  <a:srgbClr val="FFFFFF"/>
                </a:highlight>
                <a:latin typeface="Consolas" panose="020B0609020204030204" pitchFamily="49" charset="0"/>
              </a:rPr>
              <a:t>getPrediction</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imgWhite</a:t>
            </a:r>
            <a:r>
              <a:rPr lang="en-IN" b="0">
                <a:solidFill>
                  <a:srgbClr val="000000"/>
                </a:solidFill>
                <a:effectLst/>
                <a:highlight>
                  <a:srgbClr val="FFFFFF"/>
                </a:highlight>
                <a:latin typeface="Consolas" panose="020B0609020204030204" pitchFamily="49" charset="0"/>
              </a:rPr>
              <a:t>, </a:t>
            </a:r>
            <a:r>
              <a:rPr lang="en-IN" b="0">
                <a:solidFill>
                  <a:srgbClr val="808080"/>
                </a:solidFill>
                <a:effectLst/>
                <a:highlight>
                  <a:srgbClr val="FFFFFF"/>
                </a:highlight>
                <a:latin typeface="Consolas" panose="020B0609020204030204" pitchFamily="49" charset="0"/>
              </a:rPr>
              <a:t>draw</a:t>
            </a:r>
            <a:r>
              <a:rPr lang="en-IN" b="0">
                <a:solidFill>
                  <a:srgbClr val="000000"/>
                </a:solidFill>
                <a:effectLst/>
                <a:highlight>
                  <a:srgbClr val="FFFFFF"/>
                </a:highlight>
                <a:latin typeface="Consolas" panose="020B0609020204030204" pitchFamily="49" charset="0"/>
              </a:rPr>
              <a:t>=</a:t>
            </a:r>
            <a:r>
              <a:rPr lang="en-IN" b="0">
                <a:solidFill>
                  <a:srgbClr val="0000FF"/>
                </a:solidFill>
                <a:effectLst/>
                <a:highlight>
                  <a:srgbClr val="FFFFFF"/>
                </a:highlight>
                <a:latin typeface="Consolas" panose="020B0609020204030204" pitchFamily="49" charset="0"/>
              </a:rPr>
              <a:t>True</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74531F"/>
                </a:solidFill>
                <a:effectLst/>
                <a:highlight>
                  <a:srgbClr val="FFFFFF"/>
                </a:highlight>
                <a:latin typeface="Consolas" panose="020B0609020204030204" pitchFamily="49" charset="0"/>
              </a:rPr>
              <a:t>print</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prediction</a:t>
            </a:r>
            <a:r>
              <a:rPr lang="en-IN" b="0">
                <a:solidFill>
                  <a:srgbClr val="000000"/>
                </a:solidFill>
                <a:effectLst/>
                <a:highlight>
                  <a:srgbClr val="FFFFFF"/>
                </a:highlight>
                <a:latin typeface="Consolas" panose="020B0609020204030204" pitchFamily="49" charset="0"/>
              </a:rPr>
              <a:t>,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endParaRPr lang="en-IN" b="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1945428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1">
            <a:extLst>
              <a:ext uri="{FF2B5EF4-FFF2-40B4-BE49-F238E27FC236}">
                <a16:creationId xmlns:a16="http://schemas.microsoft.com/office/drawing/2014/main" id="{6D99D7C7-11C4-6A1A-F92B-7E5A161D3D2B}"/>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86913CB-0B9A-48BA-A618-43039E6403D8}" type="slidenum">
              <a:rPr lang="en-GB" altLang="en-US" sz="1000" smtClean="0">
                <a:solidFill>
                  <a:srgbClr val="595959"/>
                </a:solidFill>
              </a:rPr>
              <a:pPr/>
              <a:t>17</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1C5AFED-D444-13A6-FB1D-52B02D08188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A54250EB-D31B-DF33-7E78-7129A6F12D4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5</a:t>
            </a:r>
            <a:r>
              <a:rPr lang="en-IN" altLang="en-US" sz="1800" b="1" kern="0">
                <a:latin typeface="Times New Roman" panose="02020603050405020304" pitchFamily="18" charset="0"/>
                <a:cs typeface="Times New Roman" panose="02020603050405020304" pitchFamily="18" charset="0"/>
                <a:sym typeface="Times New Roman" panose="02020603050405020304" pitchFamily="18" charset="0"/>
              </a:rPr>
              <a:t>. SAMPLE PROGRAM</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TextBox 4">
            <a:extLst>
              <a:ext uri="{FF2B5EF4-FFF2-40B4-BE49-F238E27FC236}">
                <a16:creationId xmlns:a16="http://schemas.microsoft.com/office/drawing/2014/main" id="{920B79F5-AA0F-A92D-8CFE-9DC26D5A1EFA}"/>
              </a:ext>
            </a:extLst>
          </p:cNvPr>
          <p:cNvSpPr txBox="1"/>
          <p:nvPr/>
        </p:nvSpPr>
        <p:spPr>
          <a:xfrm>
            <a:off x="9693" y="1038224"/>
            <a:ext cx="4863317" cy="3323987"/>
          </a:xfrm>
          <a:prstGeom prst="rect">
            <a:avLst/>
          </a:prstGeom>
          <a:noFill/>
        </p:spPr>
        <p:txBody>
          <a:bodyPr wrap="square">
            <a:spAutoFit/>
          </a:bodyPr>
          <a:lstStyle/>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else</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k</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w</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hCal</a:t>
            </a:r>
            <a:r>
              <a:rPr lang="en-IN" b="0">
                <a:solidFill>
                  <a:srgbClr val="000000"/>
                </a:solidFill>
                <a:effectLst/>
                <a:highlight>
                  <a:srgbClr val="FFFFFF"/>
                </a:highlight>
                <a:latin typeface="Consolas" panose="020B0609020204030204" pitchFamily="49" charset="0"/>
              </a:rPr>
              <a:t> = math.</a:t>
            </a:r>
            <a:r>
              <a:rPr lang="en-IN" b="0">
                <a:solidFill>
                  <a:srgbClr val="74531F"/>
                </a:solidFill>
                <a:effectLst/>
                <a:highlight>
                  <a:srgbClr val="FFFFFF"/>
                </a:highlight>
                <a:latin typeface="Consolas" panose="020B0609020204030204" pitchFamily="49" charset="0"/>
              </a:rPr>
              <a:t>ceil</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k</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imgResize</a:t>
            </a:r>
            <a:r>
              <a:rPr lang="en-IN" b="0">
                <a:solidFill>
                  <a:srgbClr val="000000"/>
                </a:solidFill>
                <a:effectLst/>
                <a:highlight>
                  <a:srgbClr val="FFFFFF"/>
                </a:highlight>
                <a:latin typeface="Consolas" panose="020B0609020204030204" pitchFamily="49" charset="0"/>
              </a:rPr>
              <a:t> = cv2.</a:t>
            </a:r>
            <a:r>
              <a:rPr lang="en-IN" b="0">
                <a:solidFill>
                  <a:srgbClr val="74531F"/>
                </a:solidFill>
                <a:effectLst/>
                <a:highlight>
                  <a:srgbClr val="FFFFFF"/>
                </a:highlight>
                <a:latin typeface="Consolas" panose="020B0609020204030204" pitchFamily="49" charset="0"/>
              </a:rPr>
              <a:t>resize</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imgCrop</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hCal</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imgResizeShape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imgResize</a:t>
            </a:r>
            <a:r>
              <a:rPr lang="en-IN" b="0">
                <a:solidFill>
                  <a:srgbClr val="000000"/>
                </a:solidFill>
                <a:effectLst/>
                <a:highlight>
                  <a:srgbClr val="FFFFFF"/>
                </a:highlight>
                <a:latin typeface="Consolas" panose="020B0609020204030204" pitchFamily="49" charset="0"/>
              </a:rPr>
              <a:t>.shape</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hGap</a:t>
            </a:r>
            <a:r>
              <a:rPr lang="en-IN" b="0">
                <a:solidFill>
                  <a:srgbClr val="000000"/>
                </a:solidFill>
                <a:effectLst/>
                <a:highlight>
                  <a:srgbClr val="FFFFFF"/>
                </a:highlight>
                <a:latin typeface="Consolas" panose="020B0609020204030204" pitchFamily="49" charset="0"/>
              </a:rPr>
              <a:t> = math.</a:t>
            </a:r>
            <a:r>
              <a:rPr lang="en-IN" b="0">
                <a:solidFill>
                  <a:srgbClr val="74531F"/>
                </a:solidFill>
                <a:effectLst/>
                <a:highlight>
                  <a:srgbClr val="FFFFFF"/>
                </a:highlight>
                <a:latin typeface="Consolas" panose="020B0609020204030204" pitchFamily="49" charset="0"/>
              </a:rPr>
              <a:t>ceil</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imgSize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hCal</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2</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imgWhite</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hGap</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hCal</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hGap</a:t>
            </a:r>
            <a:r>
              <a:rPr lang="en-IN" b="0">
                <a:solidFill>
                  <a:srgbClr val="000000"/>
                </a:solidFill>
                <a:effectLst/>
                <a:highlight>
                  <a:srgbClr val="FFFFFF"/>
                </a:highlight>
                <a:latin typeface="Consolas" panose="020B0609020204030204" pitchFamily="49" charset="0"/>
              </a:rPr>
              <a:t>, :] = </a:t>
            </a:r>
            <a:r>
              <a:rPr lang="en-IN" b="0">
                <a:solidFill>
                  <a:srgbClr val="1F377F"/>
                </a:solidFill>
                <a:effectLst/>
                <a:highlight>
                  <a:srgbClr val="FFFFFF"/>
                </a:highlight>
                <a:latin typeface="Consolas" panose="020B0609020204030204" pitchFamily="49" charset="0"/>
              </a:rPr>
              <a:t>imgResize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prediction</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classifier</a:t>
            </a:r>
            <a:r>
              <a:rPr lang="en-IN" b="0">
                <a:solidFill>
                  <a:srgbClr val="000000"/>
                </a:solidFill>
                <a:effectLst/>
                <a:highlight>
                  <a:srgbClr val="FFFFFF"/>
                </a:highlight>
                <a:latin typeface="Consolas" panose="020B0609020204030204" pitchFamily="49" charset="0"/>
              </a:rPr>
              <a:t>.</a:t>
            </a:r>
            <a:r>
              <a:rPr lang="en-IN" b="0">
                <a:solidFill>
                  <a:srgbClr val="74531F"/>
                </a:solidFill>
                <a:effectLst/>
                <a:highlight>
                  <a:srgbClr val="FFFFFF"/>
                </a:highlight>
                <a:latin typeface="Consolas" panose="020B0609020204030204" pitchFamily="49" charset="0"/>
              </a:rPr>
              <a:t>getPrediction</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imgWhite</a:t>
            </a:r>
            <a:r>
              <a:rPr lang="en-IN" b="0">
                <a:solidFill>
                  <a:srgbClr val="000000"/>
                </a:solidFill>
                <a:effectLst/>
                <a:highlight>
                  <a:srgbClr val="FFFFFF"/>
                </a:highlight>
                <a:latin typeface="Consolas" panose="020B0609020204030204" pitchFamily="49" charset="0"/>
              </a:rPr>
              <a:t>, </a:t>
            </a:r>
            <a:r>
              <a:rPr lang="en-IN" b="0">
                <a:solidFill>
                  <a:srgbClr val="808080"/>
                </a:solidFill>
                <a:effectLst/>
                <a:highlight>
                  <a:srgbClr val="FFFFFF"/>
                </a:highlight>
                <a:latin typeface="Consolas" panose="020B0609020204030204" pitchFamily="49" charset="0"/>
              </a:rPr>
              <a:t>draw</a:t>
            </a:r>
            <a:r>
              <a:rPr lang="en-IN" b="0">
                <a:solidFill>
                  <a:srgbClr val="000000"/>
                </a:solidFill>
                <a:effectLst/>
                <a:highlight>
                  <a:srgbClr val="FFFFFF"/>
                </a:highlight>
                <a:latin typeface="Consolas" panose="020B0609020204030204" pitchFamily="49" charset="0"/>
              </a:rPr>
              <a:t>=</a:t>
            </a:r>
            <a:r>
              <a:rPr lang="en-IN" b="0">
                <a:solidFill>
                  <a:srgbClr val="0000FF"/>
                </a:solidFill>
                <a:effectLst/>
                <a:highlight>
                  <a:srgbClr val="FFFFFF"/>
                </a:highlight>
                <a:latin typeface="Consolas" panose="020B0609020204030204" pitchFamily="49" charset="0"/>
              </a:rPr>
              <a:t>True</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74531F"/>
                </a:solidFill>
                <a:effectLst/>
                <a:highlight>
                  <a:srgbClr val="FFFFFF"/>
                </a:highlight>
                <a:latin typeface="Consolas" panose="020B0609020204030204" pitchFamily="49" charset="0"/>
              </a:rPr>
              <a:t>print</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prediction</a:t>
            </a:r>
            <a:r>
              <a:rPr lang="en-IN" b="0">
                <a:solidFill>
                  <a:srgbClr val="000000"/>
                </a:solidFill>
                <a:effectLst/>
                <a:highlight>
                  <a:srgbClr val="FFFFFF"/>
                </a:highlight>
                <a:latin typeface="Consolas" panose="020B0609020204030204" pitchFamily="49" charset="0"/>
              </a:rPr>
              <a:t>,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endParaRPr lang="en-IN" b="0">
              <a:solidFill>
                <a:srgbClr val="000000"/>
              </a:solidFill>
              <a:effectLst/>
              <a:highlight>
                <a:srgbClr val="FFFFFF"/>
              </a:highlight>
              <a:latin typeface="Consolas" panose="020B0609020204030204" pitchFamily="49" charset="0"/>
            </a:endParaRPr>
          </a:p>
        </p:txBody>
      </p:sp>
      <p:sp>
        <p:nvSpPr>
          <p:cNvPr id="3" name="TextBox 2">
            <a:extLst>
              <a:ext uri="{FF2B5EF4-FFF2-40B4-BE49-F238E27FC236}">
                <a16:creationId xmlns:a16="http://schemas.microsoft.com/office/drawing/2014/main" id="{C18DD7C5-DBAD-2788-D24A-E328376A767C}"/>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
        <p:nvSpPr>
          <p:cNvPr id="4" name="TextBox 3">
            <a:extLst>
              <a:ext uri="{FF2B5EF4-FFF2-40B4-BE49-F238E27FC236}">
                <a16:creationId xmlns:a16="http://schemas.microsoft.com/office/drawing/2014/main" id="{0653EF5D-5082-D26E-8B9F-7FB814BBD6F5}"/>
              </a:ext>
            </a:extLst>
          </p:cNvPr>
          <p:cNvSpPr txBox="1"/>
          <p:nvPr/>
        </p:nvSpPr>
        <p:spPr>
          <a:xfrm>
            <a:off x="4515728" y="981095"/>
            <a:ext cx="4863317" cy="3539430"/>
          </a:xfrm>
          <a:prstGeom prst="rect">
            <a:avLst/>
          </a:prstGeom>
          <a:noFill/>
        </p:spPr>
        <p:txBody>
          <a:bodyPr wrap="square">
            <a:spAutoFit/>
          </a:bodyPr>
          <a:lstStyle/>
          <a:p>
            <a:r>
              <a:rPr lang="en-IN" b="0">
                <a:solidFill>
                  <a:srgbClr val="000000"/>
                </a:solidFill>
                <a:effectLst/>
                <a:highlight>
                  <a:srgbClr val="FFFFFF"/>
                </a:highlight>
                <a:latin typeface="Consolas" panose="020B0609020204030204" pitchFamily="49" charset="0"/>
              </a:rPr>
              <a:t>        cv2.</a:t>
            </a:r>
            <a:r>
              <a:rPr lang="en-IN" b="0">
                <a:solidFill>
                  <a:srgbClr val="74531F"/>
                </a:solidFill>
                <a:effectLst/>
                <a:highlight>
                  <a:srgbClr val="FFFFFF"/>
                </a:highlight>
                <a:latin typeface="Consolas" panose="020B0609020204030204" pitchFamily="49" charset="0"/>
              </a:rPr>
              <a:t>rectangle</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imgOutput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x</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y</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50</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x</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90</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y</a:t>
            </a:r>
            <a:r>
              <a:rPr lang="en-IN" b="0">
                <a:solidFill>
                  <a:srgbClr val="000000"/>
                </a:solidFill>
                <a:effectLst/>
                <a:highlight>
                  <a:srgbClr val="FFFFFF"/>
                </a:highlight>
                <a:latin typeface="Consolas" panose="020B0609020204030204" pitchFamily="49" charset="0"/>
              </a:rPr>
              <a:t> – </a:t>
            </a:r>
          </a:p>
          <a:p>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50</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50</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255</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0</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255</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cv2.FILLED)</a:t>
            </a:r>
          </a:p>
          <a:p>
            <a:r>
              <a:rPr lang="en-IN" b="0">
                <a:solidFill>
                  <a:srgbClr val="000000"/>
                </a:solidFill>
                <a:effectLst/>
                <a:highlight>
                  <a:srgbClr val="FFFFFF"/>
                </a:highlight>
                <a:latin typeface="Consolas" panose="020B0609020204030204" pitchFamily="49" charset="0"/>
              </a:rPr>
              <a:t>        cv2.</a:t>
            </a:r>
            <a:r>
              <a:rPr lang="en-IN" b="0">
                <a:solidFill>
                  <a:srgbClr val="74531F"/>
                </a:solidFill>
                <a:effectLst/>
                <a:highlight>
                  <a:srgbClr val="FFFFFF"/>
                </a:highlight>
                <a:latin typeface="Consolas" panose="020B0609020204030204" pitchFamily="49" charset="0"/>
              </a:rPr>
              <a:t>putText</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imgOutput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x</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y</a:t>
            </a:r>
            <a:r>
              <a:rPr lang="en-IN" b="0">
                <a:solidFill>
                  <a:srgbClr val="000000"/>
                </a:solidFill>
                <a:effectLst/>
                <a:highlight>
                  <a:srgbClr val="FFFFFF"/>
                </a:highlight>
                <a:latin typeface="Consolas" panose="020B0609020204030204" pitchFamily="49" charset="0"/>
              </a:rPr>
              <a:t> - </a:t>
            </a:r>
            <a:r>
              <a:rPr lang="en-IN" b="0">
                <a:solidFill>
                  <a:srgbClr val="098658"/>
                </a:solidFill>
                <a:effectLst/>
                <a:highlight>
                  <a:srgbClr val="FFFFFF"/>
                </a:highlight>
                <a:latin typeface="Consolas" panose="020B0609020204030204" pitchFamily="49" charset="0"/>
              </a:rPr>
              <a:t>20</a:t>
            </a:r>
            <a:r>
              <a:rPr lang="en-IN" b="0">
                <a:solidFill>
                  <a:srgbClr val="000000"/>
                </a:solidFill>
                <a:effectLst/>
                <a:highlight>
                  <a:srgbClr val="FFFFFF"/>
                </a:highlight>
                <a:latin typeface="Consolas" panose="020B0609020204030204" pitchFamily="49" charset="0"/>
              </a:rPr>
              <a:t>), cv2.FONT_HERSHEY_COMPLEX, </a:t>
            </a:r>
            <a:r>
              <a:rPr lang="en-IN" b="0">
                <a:solidFill>
                  <a:srgbClr val="098658"/>
                </a:solidFill>
                <a:effectLst/>
                <a:highlight>
                  <a:srgbClr val="FFFFFF"/>
                </a:highlight>
                <a:latin typeface="Consolas" panose="020B0609020204030204" pitchFamily="49" charset="0"/>
              </a:rPr>
              <a:t>1.7</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255</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255</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255</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cv2.</a:t>
            </a:r>
            <a:r>
              <a:rPr lang="en-IN" b="0">
                <a:solidFill>
                  <a:srgbClr val="74531F"/>
                </a:solidFill>
                <a:effectLst/>
                <a:highlight>
                  <a:srgbClr val="FFFFFF"/>
                </a:highlight>
                <a:latin typeface="Consolas" panose="020B0609020204030204" pitchFamily="49" charset="0"/>
              </a:rPr>
              <a:t>rectangle</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imgOutput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x</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y</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x</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w</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y</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h</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offset</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255</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0</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255</a:t>
            </a:r>
            <a:r>
              <a:rPr lang="en-IN" b="0">
                <a:solidFill>
                  <a:srgbClr val="000000"/>
                </a:solidFill>
                <a:effectLst/>
                <a:highlight>
                  <a:srgbClr val="FFFFFF"/>
                </a:highlight>
                <a:latin typeface="Consolas" panose="020B0609020204030204" pitchFamily="49" charset="0"/>
              </a:rPr>
              <a:t>), </a:t>
            </a:r>
            <a:r>
              <a:rPr lang="en-IN" b="0">
                <a:solidFill>
                  <a:srgbClr val="098658"/>
                </a:solidFill>
                <a:effectLst/>
                <a:highlight>
                  <a:srgbClr val="FFFFFF"/>
                </a:highlight>
                <a:latin typeface="Consolas" panose="020B0609020204030204" pitchFamily="49" charset="0"/>
              </a:rPr>
              <a:t>4</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r>
              <a:rPr lang="en-IN" b="0">
                <a:solidFill>
                  <a:srgbClr val="000000"/>
                </a:solidFill>
                <a:effectLst/>
                <a:highlight>
                  <a:srgbClr val="FFFFFF"/>
                </a:highlight>
                <a:latin typeface="Consolas" panose="020B0609020204030204" pitchFamily="49" charset="0"/>
              </a:rPr>
              <a:t>        cv2.</a:t>
            </a:r>
            <a:r>
              <a:rPr lang="en-IN" b="0">
                <a:solidFill>
                  <a:srgbClr val="74531F"/>
                </a:solidFill>
                <a:effectLst/>
                <a:highlight>
                  <a:srgbClr val="FFFFFF"/>
                </a:highlight>
                <a:latin typeface="Consolas" panose="020B0609020204030204" pitchFamily="49" charset="0"/>
              </a:rPr>
              <a:t>imshow</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ImageCrop</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imgCrop</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cv2.</a:t>
            </a:r>
            <a:r>
              <a:rPr lang="en-IN" b="0">
                <a:solidFill>
                  <a:srgbClr val="74531F"/>
                </a:solidFill>
                <a:effectLst/>
                <a:highlight>
                  <a:srgbClr val="FFFFFF"/>
                </a:highlight>
                <a:latin typeface="Consolas" panose="020B0609020204030204" pitchFamily="49" charset="0"/>
              </a:rPr>
              <a:t>imshow</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ImageWhite</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imgWhite</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Perform YouTube controls based on </a:t>
            </a:r>
          </a:p>
          <a:p>
            <a:r>
              <a:rPr lang="en-IN" b="0">
                <a:solidFill>
                  <a:srgbClr val="008000"/>
                </a:solidFill>
                <a:effectLst/>
                <a:highlight>
                  <a:srgbClr val="FFFFFF"/>
                </a:highlight>
                <a:latin typeface="Consolas" panose="020B0609020204030204" pitchFamily="49" charset="0"/>
              </a:rPr>
              <a:t>the predicted label</a:t>
            </a:r>
            <a:endParaRPr lang="en-IN" b="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15691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1">
            <a:extLst>
              <a:ext uri="{FF2B5EF4-FFF2-40B4-BE49-F238E27FC236}">
                <a16:creationId xmlns:a16="http://schemas.microsoft.com/office/drawing/2014/main" id="{6D99D7C7-11C4-6A1A-F92B-7E5A161D3D2B}"/>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86913CB-0B9A-48BA-A618-43039E6403D8}" type="slidenum">
              <a:rPr lang="en-GB" altLang="en-US" sz="1000" smtClean="0">
                <a:solidFill>
                  <a:srgbClr val="595959"/>
                </a:solidFill>
              </a:rPr>
              <a:pPr/>
              <a:t>18</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1C5AFED-D444-13A6-FB1D-52B02D08188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A54250EB-D31B-DF33-7E78-7129A6F12D4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5</a:t>
            </a:r>
            <a:r>
              <a:rPr lang="en-IN" altLang="en-US" sz="1800" b="1" kern="0">
                <a:latin typeface="Times New Roman" panose="02020603050405020304" pitchFamily="18" charset="0"/>
                <a:cs typeface="Times New Roman" panose="02020603050405020304" pitchFamily="18" charset="0"/>
                <a:sym typeface="Times New Roman" panose="02020603050405020304" pitchFamily="18" charset="0"/>
              </a:rPr>
              <a:t>. SAMPLE PROGRAM</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TextBox 4">
            <a:extLst>
              <a:ext uri="{FF2B5EF4-FFF2-40B4-BE49-F238E27FC236}">
                <a16:creationId xmlns:a16="http://schemas.microsoft.com/office/drawing/2014/main" id="{920B79F5-AA0F-A92D-8CFE-9DC26D5A1EFA}"/>
              </a:ext>
            </a:extLst>
          </p:cNvPr>
          <p:cNvSpPr txBox="1"/>
          <p:nvPr/>
        </p:nvSpPr>
        <p:spPr>
          <a:xfrm>
            <a:off x="9693" y="1038224"/>
            <a:ext cx="4863317" cy="4401205"/>
          </a:xfrm>
          <a:prstGeom prst="rect">
            <a:avLst/>
          </a:prstGeom>
          <a:noFill/>
        </p:spPr>
        <p:txBody>
          <a:bodyPr wrap="square">
            <a:spAutoFit/>
          </a:bodyPr>
          <a:lstStyle/>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current_time</a:t>
            </a:r>
            <a:r>
              <a:rPr lang="en-IN" b="0">
                <a:solidFill>
                  <a:srgbClr val="000000"/>
                </a:solidFill>
                <a:effectLst/>
                <a:highlight>
                  <a:srgbClr val="FFFFFF"/>
                </a:highlight>
                <a:latin typeface="Consolas" panose="020B0609020204030204" pitchFamily="49" charset="0"/>
              </a:rPr>
              <a:t> = time.</a:t>
            </a:r>
            <a:r>
              <a:rPr lang="en-IN" b="0">
                <a:solidFill>
                  <a:srgbClr val="74531F"/>
                </a:solidFill>
                <a:effectLst/>
                <a:highlight>
                  <a:srgbClr val="FFFFFF"/>
                </a:highlight>
                <a:latin typeface="Consolas" panose="020B0609020204030204" pitchFamily="49" charset="0"/>
              </a:rPr>
              <a:t>time</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v_up</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p>
          <a:p>
            <a:r>
              <a:rPr lang="en-IN" b="0">
                <a:solidFill>
                  <a:srgbClr val="000000"/>
                </a:solidFill>
                <a:effectLst/>
                <a:highlight>
                  <a:srgbClr val="FFFFFF"/>
                </a:highlight>
                <a:latin typeface="Consolas" panose="020B0609020204030204" pitchFamily="49" charset="0"/>
              </a:rPr>
              <a:t>            pyautogui.</a:t>
            </a:r>
            <a:r>
              <a:rPr lang="en-IN" b="0">
                <a:solidFill>
                  <a:srgbClr val="74531F"/>
                </a:solidFill>
                <a:effectLst/>
                <a:highlight>
                  <a:srgbClr val="FFFFFF"/>
                </a:highlight>
                <a:latin typeface="Consolas" panose="020B0609020204030204" pitchFamily="49" charset="0"/>
              </a:rPr>
              <a:t>press</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up</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Press up arrow key for volume up</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current_time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elif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v_down</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pyautogui.</a:t>
            </a:r>
            <a:r>
              <a:rPr lang="en-IN" b="0">
                <a:solidFill>
                  <a:srgbClr val="74531F"/>
                </a:solidFill>
                <a:effectLst/>
                <a:highlight>
                  <a:srgbClr val="FFFFFF"/>
                </a:highlight>
                <a:latin typeface="Consolas" panose="020B0609020204030204" pitchFamily="49" charset="0"/>
              </a:rPr>
              <a:t>press</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down</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Press down arrow key for volume down</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current_time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elif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free_hand</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pass</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Do nothing for the "free_hand" gesture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elif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stop</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00FF"/>
                </a:solidFill>
                <a:effectLst/>
                <a:highlight>
                  <a:srgbClr val="FFFFFF"/>
                </a:highlight>
                <a:latin typeface="Consolas" panose="020B0609020204030204" pitchFamily="49" charset="0"/>
              </a:rPr>
              <a:t>and</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current_time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&gt;= </a:t>
            </a:r>
            <a:r>
              <a:rPr lang="en-IN" b="0">
                <a:solidFill>
                  <a:srgbClr val="1F377F"/>
                </a:solidFill>
                <a:effectLst/>
                <a:highlight>
                  <a:srgbClr val="FFFFFF"/>
                </a:highlight>
                <a:latin typeface="Consolas" panose="020B0609020204030204" pitchFamily="49" charset="0"/>
              </a:rPr>
              <a:t>control_delay</a:t>
            </a:r>
            <a:r>
              <a:rPr lang="en-IN" b="0">
                <a:solidFill>
                  <a:srgbClr val="000000"/>
                </a:solidFill>
                <a:effectLst/>
                <a:highlight>
                  <a:srgbClr val="FFFFFF"/>
                </a:highlight>
                <a:latin typeface="Consolas" panose="020B0609020204030204" pitchFamily="49" charset="0"/>
              </a:rPr>
              <a:t>:</a:t>
            </a:r>
          </a:p>
          <a:p>
            <a:br>
              <a:rPr lang="en-IN" b="0">
                <a:solidFill>
                  <a:srgbClr val="000000"/>
                </a:solidFill>
                <a:effectLst/>
                <a:highlight>
                  <a:srgbClr val="FFFFFF"/>
                </a:highlight>
                <a:latin typeface="Consolas" panose="020B0609020204030204" pitchFamily="49" charset="0"/>
              </a:rPr>
            </a:br>
            <a:endParaRPr lang="en-IN" b="0">
              <a:solidFill>
                <a:srgbClr val="000000"/>
              </a:solidFill>
              <a:effectLst/>
              <a:highlight>
                <a:srgbClr val="FFFFFF"/>
              </a:highlight>
              <a:latin typeface="Consolas" panose="020B0609020204030204" pitchFamily="49" charset="0"/>
            </a:endParaRPr>
          </a:p>
          <a:p>
            <a:br>
              <a:rPr lang="en-IN" b="0">
                <a:solidFill>
                  <a:srgbClr val="000000"/>
                </a:solidFill>
                <a:effectLst/>
                <a:highlight>
                  <a:srgbClr val="FFFFFF"/>
                </a:highlight>
                <a:latin typeface="Consolas" panose="020B0609020204030204" pitchFamily="49" charset="0"/>
              </a:rPr>
            </a:br>
            <a:endParaRPr lang="en-IN" b="0">
              <a:solidFill>
                <a:srgbClr val="000000"/>
              </a:solidFill>
              <a:effectLst/>
              <a:highlight>
                <a:srgbClr val="FFFFFF"/>
              </a:highlight>
              <a:latin typeface="Consolas" panose="020B0609020204030204" pitchFamily="49" charset="0"/>
            </a:endParaRPr>
          </a:p>
        </p:txBody>
      </p:sp>
      <p:sp>
        <p:nvSpPr>
          <p:cNvPr id="3" name="TextBox 2">
            <a:extLst>
              <a:ext uri="{FF2B5EF4-FFF2-40B4-BE49-F238E27FC236}">
                <a16:creationId xmlns:a16="http://schemas.microsoft.com/office/drawing/2014/main" id="{C18DD7C5-DBAD-2788-D24A-E328376A767C}"/>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
        <p:nvSpPr>
          <p:cNvPr id="4" name="TextBox 3">
            <a:extLst>
              <a:ext uri="{FF2B5EF4-FFF2-40B4-BE49-F238E27FC236}">
                <a16:creationId xmlns:a16="http://schemas.microsoft.com/office/drawing/2014/main" id="{0653EF5D-5082-D26E-8B9F-7FB814BBD6F5}"/>
              </a:ext>
            </a:extLst>
          </p:cNvPr>
          <p:cNvSpPr txBox="1"/>
          <p:nvPr/>
        </p:nvSpPr>
        <p:spPr>
          <a:xfrm>
            <a:off x="4515728" y="981095"/>
            <a:ext cx="4863317" cy="3108543"/>
          </a:xfrm>
          <a:prstGeom prst="rect">
            <a:avLst/>
          </a:prstGeom>
          <a:noFill/>
        </p:spPr>
        <p:txBody>
          <a:bodyPr wrap="square">
            <a:spAutoFit/>
          </a:bodyPr>
          <a:lstStyle/>
          <a:p>
            <a:r>
              <a:rPr lang="en-IN" b="0">
                <a:solidFill>
                  <a:srgbClr val="000000"/>
                </a:solidFill>
                <a:effectLst/>
                <a:highlight>
                  <a:srgbClr val="FFFFFF"/>
                </a:highlight>
                <a:latin typeface="Consolas" panose="020B0609020204030204" pitchFamily="49" charset="0"/>
              </a:rPr>
              <a:t>            pyautogui.</a:t>
            </a:r>
            <a:r>
              <a:rPr lang="en-IN" b="0">
                <a:solidFill>
                  <a:srgbClr val="74531F"/>
                </a:solidFill>
                <a:effectLst/>
                <a:highlight>
                  <a:srgbClr val="FFFFFF"/>
                </a:highlight>
                <a:latin typeface="Consolas" panose="020B0609020204030204" pitchFamily="49" charset="0"/>
              </a:rPr>
              <a:t>press</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space</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Press spacebar to pause/play</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current_time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elif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max</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00FF"/>
                </a:solidFill>
                <a:effectLst/>
                <a:highlight>
                  <a:srgbClr val="FFFFFF"/>
                </a:highlight>
                <a:latin typeface="Consolas" panose="020B0609020204030204" pitchFamily="49" charset="0"/>
              </a:rPr>
              <a:t>and</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current_time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&gt;= </a:t>
            </a:r>
            <a:r>
              <a:rPr lang="en-IN" b="0">
                <a:solidFill>
                  <a:srgbClr val="1F377F"/>
                </a:solidFill>
                <a:effectLst/>
                <a:highlight>
                  <a:srgbClr val="FFFFFF"/>
                </a:highlight>
                <a:latin typeface="Consolas" panose="020B0609020204030204" pitchFamily="49" charset="0"/>
              </a:rPr>
              <a:t>control_delay</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pyautogui.</a:t>
            </a:r>
            <a:r>
              <a:rPr lang="en-IN" b="0">
                <a:solidFill>
                  <a:srgbClr val="74531F"/>
                </a:solidFill>
                <a:effectLst/>
                <a:highlight>
                  <a:srgbClr val="FFFFFF"/>
                </a:highlight>
                <a:latin typeface="Consolas" panose="020B0609020204030204" pitchFamily="49" charset="0"/>
              </a:rPr>
              <a:t>press</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f</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Press f </a:t>
            </a:r>
          </a:p>
          <a:p>
            <a:r>
              <a:rPr lang="en-IN" b="0">
                <a:solidFill>
                  <a:srgbClr val="008000"/>
                </a:solidFill>
                <a:effectLst/>
                <a:highlight>
                  <a:srgbClr val="FFFFFF"/>
                </a:highlight>
                <a:latin typeface="Consolas" panose="020B0609020204030204" pitchFamily="49" charset="0"/>
              </a:rPr>
              <a:t>to enter full screen</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current_time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elif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min</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00FF"/>
                </a:solidFill>
                <a:effectLst/>
                <a:highlight>
                  <a:srgbClr val="FFFFFF"/>
                </a:highlight>
                <a:latin typeface="Consolas" panose="020B0609020204030204" pitchFamily="49" charset="0"/>
              </a:rPr>
              <a:t>and</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current_time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&gt;= </a:t>
            </a:r>
            <a:r>
              <a:rPr lang="en-IN" b="0">
                <a:solidFill>
                  <a:srgbClr val="1F377F"/>
                </a:solidFill>
                <a:effectLst/>
                <a:highlight>
                  <a:srgbClr val="FFFFFF"/>
                </a:highlight>
                <a:latin typeface="Consolas" panose="020B0609020204030204" pitchFamily="49" charset="0"/>
              </a:rPr>
              <a:t>control_delay</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pyautogui.</a:t>
            </a:r>
            <a:r>
              <a:rPr lang="en-IN" b="0">
                <a:solidFill>
                  <a:srgbClr val="74531F"/>
                </a:solidFill>
                <a:effectLst/>
                <a:highlight>
                  <a:srgbClr val="FFFFFF"/>
                </a:highlight>
                <a:latin typeface="Consolas" panose="020B0609020204030204" pitchFamily="49" charset="0"/>
              </a:rPr>
              <a:t>press</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esc</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Press f to enter full screen</a:t>
            </a:r>
            <a:endParaRPr lang="en-IN" b="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80549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1">
            <a:extLst>
              <a:ext uri="{FF2B5EF4-FFF2-40B4-BE49-F238E27FC236}">
                <a16:creationId xmlns:a16="http://schemas.microsoft.com/office/drawing/2014/main" id="{6D99D7C7-11C4-6A1A-F92B-7E5A161D3D2B}"/>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86913CB-0B9A-48BA-A618-43039E6403D8}" type="slidenum">
              <a:rPr lang="en-GB" altLang="en-US" sz="1000" smtClean="0">
                <a:solidFill>
                  <a:srgbClr val="595959"/>
                </a:solidFill>
              </a:rPr>
              <a:pPr/>
              <a:t>19</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1C5AFED-D444-13A6-FB1D-52B02D08188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A54250EB-D31B-DF33-7E78-7129A6F12D4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5</a:t>
            </a:r>
            <a:r>
              <a:rPr lang="en-IN" altLang="en-US" sz="1800" b="1" kern="0">
                <a:latin typeface="Times New Roman" panose="02020603050405020304" pitchFamily="18" charset="0"/>
                <a:cs typeface="Times New Roman" panose="02020603050405020304" pitchFamily="18" charset="0"/>
                <a:sym typeface="Times New Roman" panose="02020603050405020304" pitchFamily="18" charset="0"/>
              </a:rPr>
              <a:t>. SAMPLE PROGRAM</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TextBox 4">
            <a:extLst>
              <a:ext uri="{FF2B5EF4-FFF2-40B4-BE49-F238E27FC236}">
                <a16:creationId xmlns:a16="http://schemas.microsoft.com/office/drawing/2014/main" id="{920B79F5-AA0F-A92D-8CFE-9DC26D5A1EFA}"/>
              </a:ext>
            </a:extLst>
          </p:cNvPr>
          <p:cNvSpPr txBox="1"/>
          <p:nvPr/>
        </p:nvSpPr>
        <p:spPr>
          <a:xfrm>
            <a:off x="9693" y="925680"/>
            <a:ext cx="4863317" cy="3970318"/>
          </a:xfrm>
          <a:prstGeom prst="rect">
            <a:avLst/>
          </a:prstGeom>
          <a:noFill/>
        </p:spPr>
        <p:txBody>
          <a:bodyPr wrap="square">
            <a:spAutoFit/>
          </a:bodyPr>
          <a:lstStyle/>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current_time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elif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right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00FF"/>
                </a:solidFill>
                <a:effectLst/>
                <a:highlight>
                  <a:srgbClr val="FFFFFF"/>
                </a:highlight>
                <a:latin typeface="Consolas" panose="020B0609020204030204" pitchFamily="49" charset="0"/>
              </a:rPr>
              <a:t>and</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current_time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&gt;= </a:t>
            </a:r>
            <a:r>
              <a:rPr lang="en-IN" b="0">
                <a:solidFill>
                  <a:srgbClr val="1F377F"/>
                </a:solidFill>
                <a:effectLst/>
                <a:highlight>
                  <a:srgbClr val="FFFFFF"/>
                </a:highlight>
                <a:latin typeface="Consolas" panose="020B0609020204030204" pitchFamily="49" charset="0"/>
              </a:rPr>
              <a:t>control_delay</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pyautogui.</a:t>
            </a:r>
            <a:r>
              <a:rPr lang="en-IN" b="0">
                <a:solidFill>
                  <a:srgbClr val="74531F"/>
                </a:solidFill>
                <a:effectLst/>
                <a:highlight>
                  <a:srgbClr val="FFFFFF"/>
                </a:highlight>
                <a:latin typeface="Consolas" panose="020B0609020204030204" pitchFamily="49" charset="0"/>
              </a:rPr>
              <a:t>press</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right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Press Right Arrow to skip 5 sec</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current_time</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elif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labels</a:t>
            </a:r>
            <a:r>
              <a:rPr lang="en-IN" b="0">
                <a:solidFill>
                  <a:srgbClr val="000000"/>
                </a:solidFill>
                <a:effectLst/>
                <a:highlight>
                  <a:srgbClr val="FFFFFF"/>
                </a:highlight>
                <a:latin typeface="Consolas" panose="020B0609020204030204" pitchFamily="49" charset="0"/>
              </a:rPr>
              <a:t>[</a:t>
            </a:r>
            <a:r>
              <a:rPr lang="en-IN" b="0">
                <a:solidFill>
                  <a:srgbClr val="1F377F"/>
                </a:solidFill>
                <a:effectLst/>
                <a:highlight>
                  <a:srgbClr val="FFFFFF"/>
                </a:highlight>
                <a:latin typeface="Consolas" panose="020B0609020204030204" pitchFamily="49" charset="0"/>
              </a:rPr>
              <a:t>index</a:t>
            </a:r>
            <a:r>
              <a:rPr lang="en-IN" b="0">
                <a:solidFill>
                  <a:srgbClr val="000000"/>
                </a:solidFill>
                <a:effectLst/>
                <a:highlight>
                  <a:srgbClr val="FFFFFF"/>
                </a:highlight>
                <a:latin typeface="Consolas" panose="020B0609020204030204" pitchFamily="49" charset="0"/>
              </a:rPr>
              <a:t>] == </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left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00FF"/>
                </a:solidFill>
                <a:effectLst/>
                <a:highlight>
                  <a:srgbClr val="FFFFFF"/>
                </a:highlight>
                <a:latin typeface="Consolas" panose="020B0609020204030204" pitchFamily="49" charset="0"/>
              </a:rPr>
              <a:t>and</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current_time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&gt;= </a:t>
            </a:r>
            <a:r>
              <a:rPr lang="en-IN" b="0">
                <a:solidFill>
                  <a:srgbClr val="1F377F"/>
                </a:solidFill>
                <a:effectLst/>
                <a:highlight>
                  <a:srgbClr val="FFFFFF"/>
                </a:highlight>
                <a:latin typeface="Consolas" panose="020B0609020204030204" pitchFamily="49" charset="0"/>
              </a:rPr>
              <a:t>control_delay</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pyautogui.</a:t>
            </a:r>
            <a:r>
              <a:rPr lang="en-IN" b="0">
                <a:solidFill>
                  <a:srgbClr val="74531F"/>
                </a:solidFill>
                <a:effectLst/>
                <a:highlight>
                  <a:srgbClr val="FFFFFF"/>
                </a:highlight>
                <a:latin typeface="Consolas" panose="020B0609020204030204" pitchFamily="49" charset="0"/>
              </a:rPr>
              <a:t>press</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left</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008000"/>
                </a:solidFill>
                <a:effectLst/>
                <a:highlight>
                  <a:srgbClr val="FFFFFF"/>
                </a:highlight>
                <a:latin typeface="Consolas" panose="020B0609020204030204" pitchFamily="49" charset="0"/>
              </a:rPr>
              <a:t># Press Left Arrow to revind 5 sec</a:t>
            </a:r>
            <a:endParaRPr lang="en-IN" b="0">
              <a:solidFill>
                <a:srgbClr val="000000"/>
              </a:solidFill>
              <a:effectLst/>
              <a:highlight>
                <a:srgbClr val="FFFFFF"/>
              </a:highlight>
              <a:latin typeface="Consolas" panose="020B0609020204030204" pitchFamily="49" charset="0"/>
            </a:endParaRP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last_action_time</a:t>
            </a:r>
            <a:r>
              <a:rPr lang="en-IN" b="0">
                <a:solidFill>
                  <a:srgbClr val="000000"/>
                </a:solidFill>
                <a:effectLst/>
                <a:highlight>
                  <a:srgbClr val="FFFFFF"/>
                </a:highlight>
                <a:latin typeface="Consolas" panose="020B0609020204030204" pitchFamily="49" charset="0"/>
              </a:rPr>
              <a:t> = </a:t>
            </a:r>
            <a:r>
              <a:rPr lang="en-IN" b="0">
                <a:solidFill>
                  <a:srgbClr val="1F377F"/>
                </a:solidFill>
                <a:effectLst/>
                <a:highlight>
                  <a:srgbClr val="FFFFFF"/>
                </a:highlight>
                <a:latin typeface="Consolas" panose="020B0609020204030204" pitchFamily="49" charset="0"/>
              </a:rPr>
              <a:t>current_time</a:t>
            </a:r>
            <a:r>
              <a:rPr lang="en-IN" b="0">
                <a:solidFill>
                  <a:srgbClr val="000000"/>
                </a:solidFill>
                <a:effectLst/>
                <a:highlight>
                  <a:srgbClr val="FFFFFF"/>
                </a:highlight>
                <a:latin typeface="Consolas" panose="020B0609020204030204" pitchFamily="49" charset="0"/>
              </a:rPr>
              <a:t>    </a:t>
            </a:r>
          </a:p>
          <a:p>
            <a:br>
              <a:rPr lang="en-IN" b="0">
                <a:solidFill>
                  <a:srgbClr val="000000"/>
                </a:solidFill>
                <a:effectLst/>
                <a:highlight>
                  <a:srgbClr val="FFFFFF"/>
                </a:highlight>
                <a:latin typeface="Consolas" panose="020B0609020204030204" pitchFamily="49" charset="0"/>
              </a:rPr>
            </a:br>
            <a:r>
              <a:rPr lang="en-IN" b="0">
                <a:solidFill>
                  <a:srgbClr val="000000"/>
                </a:solidFill>
                <a:effectLst/>
                <a:highlight>
                  <a:srgbClr val="FFFFFF"/>
                </a:highlight>
                <a:latin typeface="Consolas" panose="020B0609020204030204" pitchFamily="49" charset="0"/>
              </a:rPr>
              <a:t>    cv2.</a:t>
            </a:r>
            <a:r>
              <a:rPr lang="en-IN" b="0">
                <a:solidFill>
                  <a:srgbClr val="74531F"/>
                </a:solidFill>
                <a:effectLst/>
                <a:highlight>
                  <a:srgbClr val="FFFFFF"/>
                </a:highlight>
                <a:latin typeface="Consolas" panose="020B0609020204030204" pitchFamily="49" charset="0"/>
              </a:rPr>
              <a:t>imshow</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Image</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imgOutput</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key</a:t>
            </a:r>
            <a:r>
              <a:rPr lang="en-IN" b="0">
                <a:solidFill>
                  <a:srgbClr val="000000"/>
                </a:solidFill>
                <a:effectLst/>
                <a:highlight>
                  <a:srgbClr val="FFFFFF"/>
                </a:highlight>
                <a:latin typeface="Consolas" panose="020B0609020204030204" pitchFamily="49" charset="0"/>
              </a:rPr>
              <a:t> = cv2.</a:t>
            </a:r>
            <a:r>
              <a:rPr lang="en-IN" b="0">
                <a:solidFill>
                  <a:srgbClr val="74531F"/>
                </a:solidFill>
                <a:effectLst/>
                <a:highlight>
                  <a:srgbClr val="FFFFFF"/>
                </a:highlight>
                <a:latin typeface="Consolas" panose="020B0609020204030204" pitchFamily="49" charset="0"/>
              </a:rPr>
              <a:t>waitKey</a:t>
            </a:r>
            <a:r>
              <a:rPr lang="en-IN" b="0">
                <a:solidFill>
                  <a:srgbClr val="000000"/>
                </a:solidFill>
                <a:effectLst/>
                <a:highlight>
                  <a:srgbClr val="FFFFFF"/>
                </a:highlight>
                <a:latin typeface="Consolas" panose="020B0609020204030204" pitchFamily="49" charset="0"/>
              </a:rPr>
              <a:t>(</a:t>
            </a:r>
            <a:r>
              <a:rPr lang="en-IN" b="0">
                <a:solidFill>
                  <a:srgbClr val="098658"/>
                </a:solidFill>
                <a:effectLst/>
                <a:highlight>
                  <a:srgbClr val="FFFFFF"/>
                </a:highlight>
                <a:latin typeface="Consolas" panose="020B0609020204030204" pitchFamily="49" charset="0"/>
              </a:rPr>
              <a:t>1</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if</a:t>
            </a:r>
            <a:r>
              <a:rPr lang="en-IN" b="0">
                <a:solidFill>
                  <a:srgbClr val="000000"/>
                </a:solidFill>
                <a:effectLst/>
                <a:highlight>
                  <a:srgbClr val="FFFFFF"/>
                </a:highlight>
                <a:latin typeface="Consolas" panose="020B0609020204030204" pitchFamily="49" charset="0"/>
              </a:rPr>
              <a:t> </a:t>
            </a:r>
            <a:r>
              <a:rPr lang="en-IN" b="0">
                <a:solidFill>
                  <a:srgbClr val="1F377F"/>
                </a:solidFill>
                <a:effectLst/>
                <a:highlight>
                  <a:srgbClr val="FFFFFF"/>
                </a:highlight>
                <a:latin typeface="Consolas" panose="020B0609020204030204" pitchFamily="49" charset="0"/>
              </a:rPr>
              <a:t>key</a:t>
            </a:r>
            <a:r>
              <a:rPr lang="en-IN" b="0">
                <a:solidFill>
                  <a:srgbClr val="000000"/>
                </a:solidFill>
                <a:effectLst/>
                <a:highlight>
                  <a:srgbClr val="FFFFFF"/>
                </a:highlight>
                <a:latin typeface="Consolas" panose="020B0609020204030204" pitchFamily="49" charset="0"/>
              </a:rPr>
              <a:t> == </a:t>
            </a:r>
            <a:r>
              <a:rPr lang="en-IN" b="0">
                <a:solidFill>
                  <a:srgbClr val="74531F"/>
                </a:solidFill>
                <a:effectLst/>
                <a:highlight>
                  <a:srgbClr val="FFFFFF"/>
                </a:highlight>
                <a:latin typeface="Consolas" panose="020B0609020204030204" pitchFamily="49" charset="0"/>
              </a:rPr>
              <a:t>ord</a:t>
            </a:r>
            <a:r>
              <a:rPr lang="en-IN" b="0">
                <a:solidFill>
                  <a:srgbClr val="000000"/>
                </a:solidFill>
                <a:effectLst/>
                <a:highlight>
                  <a:srgbClr val="FFFFFF"/>
                </a:highlight>
                <a:latin typeface="Consolas" panose="020B0609020204030204" pitchFamily="49" charset="0"/>
              </a:rPr>
              <a:t>(</a:t>
            </a:r>
            <a:r>
              <a:rPr lang="en-IN" b="0">
                <a:solidFill>
                  <a:srgbClr val="E21F1F"/>
                </a:solidFill>
                <a:effectLst/>
                <a:highlight>
                  <a:srgbClr val="FFFFFF"/>
                </a:highlight>
                <a:latin typeface="Consolas" panose="020B0609020204030204" pitchFamily="49" charset="0"/>
              </a:rPr>
              <a:t>'</a:t>
            </a:r>
            <a:r>
              <a:rPr lang="en-IN" b="0">
                <a:solidFill>
                  <a:srgbClr val="A31515"/>
                </a:solidFill>
                <a:effectLst/>
                <a:highlight>
                  <a:srgbClr val="FFFFFF"/>
                </a:highlight>
                <a:latin typeface="Consolas" panose="020B0609020204030204" pitchFamily="49" charset="0"/>
              </a:rPr>
              <a:t>q</a:t>
            </a:r>
            <a:r>
              <a:rPr lang="en-IN" b="0">
                <a:solidFill>
                  <a:srgbClr val="E21F1F"/>
                </a:solidFill>
                <a:effectLst/>
                <a:highlight>
                  <a:srgbClr val="FFFFFF"/>
                </a:highlight>
                <a:latin typeface="Consolas" panose="020B0609020204030204" pitchFamily="49" charset="0"/>
              </a:rPr>
              <a:t>'</a:t>
            </a:r>
            <a:r>
              <a:rPr lang="en-IN" b="0">
                <a:solidFill>
                  <a:srgbClr val="000000"/>
                </a:solidFill>
                <a:effectLst/>
                <a:highlight>
                  <a:srgbClr val="FFFFFF"/>
                </a:highlight>
                <a:latin typeface="Consolas" panose="020B0609020204030204" pitchFamily="49" charset="0"/>
              </a:rPr>
              <a:t>):</a:t>
            </a:r>
          </a:p>
          <a:p>
            <a:r>
              <a:rPr lang="en-IN" b="0">
                <a:solidFill>
                  <a:srgbClr val="000000"/>
                </a:solidFill>
                <a:effectLst/>
                <a:highlight>
                  <a:srgbClr val="FFFFFF"/>
                </a:highlight>
                <a:latin typeface="Consolas" panose="020B0609020204030204" pitchFamily="49" charset="0"/>
              </a:rPr>
              <a:t>        </a:t>
            </a:r>
            <a:r>
              <a:rPr lang="en-IN" b="0">
                <a:solidFill>
                  <a:srgbClr val="8F08C4"/>
                </a:solidFill>
                <a:effectLst/>
                <a:highlight>
                  <a:srgbClr val="FFFFFF"/>
                </a:highlight>
                <a:latin typeface="Consolas" panose="020B0609020204030204" pitchFamily="49" charset="0"/>
              </a:rPr>
              <a:t>break</a:t>
            </a:r>
            <a:endParaRPr lang="en-IN" b="0">
              <a:solidFill>
                <a:srgbClr val="000000"/>
              </a:solidFill>
              <a:effectLst/>
              <a:highlight>
                <a:srgbClr val="FFFFFF"/>
              </a:highlight>
              <a:latin typeface="Consolas" panose="020B0609020204030204" pitchFamily="49" charset="0"/>
            </a:endParaRPr>
          </a:p>
        </p:txBody>
      </p:sp>
      <p:sp>
        <p:nvSpPr>
          <p:cNvPr id="3" name="TextBox 2">
            <a:extLst>
              <a:ext uri="{FF2B5EF4-FFF2-40B4-BE49-F238E27FC236}">
                <a16:creationId xmlns:a16="http://schemas.microsoft.com/office/drawing/2014/main" id="{C18DD7C5-DBAD-2788-D24A-E328376A767C}"/>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extLst>
      <p:ext uri="{BB962C8B-B14F-4D97-AF65-F5344CB8AC3E}">
        <p14:creationId xmlns:p14="http://schemas.microsoft.com/office/powerpoint/2010/main" val="12955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Google Shape;65;p14">
            <a:extLst>
              <a:ext uri="{FF2B5EF4-FFF2-40B4-BE49-F238E27FC236}">
                <a16:creationId xmlns:a16="http://schemas.microsoft.com/office/drawing/2014/main" id="{C1CB60BC-C804-D922-7815-7E6D70E69E84}"/>
              </a:ext>
            </a:extLst>
          </p:cNvPr>
          <p:cNvSpPr txBox="1">
            <a:spLocks noGrp="1"/>
          </p:cNvSpPr>
          <p:nvPr>
            <p:ph type="body" idx="1"/>
          </p:nvPr>
        </p:nvSpPr>
        <p:spPr>
          <a:xfrm>
            <a:off x="809625" y="998342"/>
            <a:ext cx="8520113" cy="3146815"/>
          </a:xfrm>
        </p:spPr>
        <p:txBody>
          <a:bodyPr>
            <a:noAutofit/>
          </a:bodyPr>
          <a:lstStyle/>
          <a:p>
            <a:pPr marL="0" indent="0" eaLnBrk="1" fontAlgn="auto" hangingPunct="1">
              <a:lnSpc>
                <a:spcPct val="95000"/>
              </a:lnSpc>
              <a:buClr>
                <a:schemeClr val="dk2"/>
              </a:buClr>
              <a:buSzPts val="358"/>
              <a:buFont typeface="Arial"/>
              <a:buNone/>
              <a:defRPr/>
            </a:pPr>
            <a:r>
              <a:rPr lang="en-US" b="1" dirty="0">
                <a:solidFill>
                  <a:schemeClr val="tx1"/>
                </a:solidFill>
                <a:latin typeface="Times New Roman"/>
                <a:ea typeface="Times New Roman"/>
                <a:cs typeface="Times New Roman"/>
                <a:sym typeface="Times New Roman"/>
              </a:rPr>
              <a:t>1. INTRODUCTION</a:t>
            </a:r>
          </a:p>
          <a:p>
            <a:pPr marL="0" indent="0" eaLnBrk="1" fontAlgn="auto" hangingPunct="1">
              <a:lnSpc>
                <a:spcPct val="95000"/>
              </a:lnSpc>
              <a:spcBef>
                <a:spcPts val="1200"/>
              </a:spcBef>
              <a:buClr>
                <a:schemeClr val="dk2"/>
              </a:buClr>
              <a:buSzPts val="358"/>
              <a:buFont typeface="Arial"/>
              <a:buNone/>
              <a:defRPr/>
            </a:pPr>
            <a:r>
              <a:rPr lang="en-US" b="1" dirty="0">
                <a:solidFill>
                  <a:schemeClr val="tx1"/>
                </a:solidFill>
                <a:latin typeface="Times New Roman"/>
                <a:ea typeface="Times New Roman"/>
                <a:cs typeface="Times New Roman"/>
                <a:sym typeface="Times New Roman"/>
              </a:rPr>
              <a:t>2. LITERATURE REVIEW</a:t>
            </a:r>
          </a:p>
          <a:p>
            <a:pPr marL="0" indent="0" eaLnBrk="1" fontAlgn="auto" hangingPunct="1">
              <a:lnSpc>
                <a:spcPct val="95000"/>
              </a:lnSpc>
              <a:spcBef>
                <a:spcPts val="1200"/>
              </a:spcBef>
              <a:buClr>
                <a:schemeClr val="dk2"/>
              </a:buClr>
              <a:buSzPts val="358"/>
              <a:buFont typeface="Arial" panose="020B0604020202020204" pitchFamily="34" charset="0"/>
              <a:buNone/>
              <a:defRPr/>
            </a:pPr>
            <a:r>
              <a:rPr lang="en-US" sz="1132" dirty="0">
                <a:solidFill>
                  <a:schemeClr val="tx1"/>
                </a:solidFill>
                <a:latin typeface="Times New Roman"/>
                <a:ea typeface="Times New Roman"/>
                <a:cs typeface="Times New Roman"/>
                <a:sym typeface="Times New Roman"/>
              </a:rPr>
              <a:t>             </a:t>
            </a:r>
            <a:r>
              <a:rPr lang="en-US" sz="1200" dirty="0">
                <a:solidFill>
                  <a:schemeClr val="tx1"/>
                </a:solidFill>
                <a:latin typeface="Times New Roman"/>
                <a:ea typeface="Times New Roman"/>
                <a:cs typeface="Times New Roman"/>
                <a:sym typeface="Times New Roman"/>
              </a:rPr>
              <a:t>2.1. </a:t>
            </a:r>
            <a:r>
              <a:rPr lang="en-US" sz="1200" dirty="0" err="1">
                <a:solidFill>
                  <a:schemeClr val="tx1"/>
                </a:solidFill>
                <a:latin typeface="Times New Roman"/>
                <a:ea typeface="Times New Roman"/>
                <a:cs typeface="Times New Roman"/>
                <a:sym typeface="Times New Roman"/>
              </a:rPr>
              <a:t>GestureWorks</a:t>
            </a:r>
            <a:endParaRPr lang="en-US" sz="1200" dirty="0">
              <a:solidFill>
                <a:schemeClr val="tx1"/>
              </a:solidFill>
              <a:latin typeface="Times New Roman"/>
              <a:ea typeface="Times New Roman"/>
              <a:cs typeface="Times New Roman"/>
              <a:sym typeface="Times New Roman"/>
            </a:endParaRPr>
          </a:p>
          <a:p>
            <a:pPr marL="0" indent="0" eaLnBrk="1" fontAlgn="auto" hangingPunct="1">
              <a:lnSpc>
                <a:spcPct val="95000"/>
              </a:lnSpc>
              <a:spcBef>
                <a:spcPts val="1200"/>
              </a:spcBef>
              <a:buClr>
                <a:schemeClr val="dk2"/>
              </a:buClr>
              <a:buSzPts val="358"/>
              <a:buFont typeface="Arial" panose="020B0604020202020204" pitchFamily="34" charset="0"/>
              <a:buNone/>
              <a:defRPr/>
            </a:pPr>
            <a:r>
              <a:rPr lang="en-US" sz="1200" dirty="0">
                <a:solidFill>
                  <a:schemeClr val="tx1"/>
                </a:solidFill>
                <a:latin typeface="Times New Roman"/>
                <a:ea typeface="Times New Roman"/>
                <a:cs typeface="Times New Roman"/>
                <a:sym typeface="Times New Roman"/>
              </a:rPr>
              <a:t>            2.2. VLC Media Player with </a:t>
            </a:r>
            <a:r>
              <a:rPr lang="en-US" sz="1200" dirty="0" err="1">
                <a:solidFill>
                  <a:schemeClr val="tx1"/>
                </a:solidFill>
                <a:latin typeface="Times New Roman"/>
                <a:ea typeface="Times New Roman"/>
                <a:cs typeface="Times New Roman"/>
                <a:sym typeface="Times New Roman"/>
              </a:rPr>
              <a:t>libHandWave</a:t>
            </a:r>
            <a:endParaRPr lang="en-US" sz="1200" dirty="0">
              <a:solidFill>
                <a:schemeClr val="tx1"/>
              </a:solidFill>
              <a:latin typeface="Times New Roman"/>
              <a:ea typeface="Times New Roman"/>
              <a:cs typeface="Times New Roman"/>
              <a:sym typeface="Times New Roman"/>
            </a:endParaRPr>
          </a:p>
          <a:p>
            <a:pPr marL="0" indent="0" eaLnBrk="1" fontAlgn="auto" hangingPunct="1">
              <a:lnSpc>
                <a:spcPct val="95000"/>
              </a:lnSpc>
              <a:spcBef>
                <a:spcPts val="1200"/>
              </a:spcBef>
              <a:buClr>
                <a:schemeClr val="dk2"/>
              </a:buClr>
              <a:buSzPts val="358"/>
              <a:buFont typeface="Arial"/>
              <a:buNone/>
              <a:defRPr/>
            </a:pPr>
            <a:r>
              <a:rPr lang="en-US" sz="1200" dirty="0">
                <a:solidFill>
                  <a:schemeClr val="tx1"/>
                </a:solidFill>
                <a:latin typeface="Times New Roman"/>
                <a:ea typeface="Times New Roman"/>
                <a:cs typeface="Times New Roman"/>
                <a:sym typeface="Times New Roman"/>
              </a:rPr>
              <a:t>            2.3. Kinect for Windows SDK</a:t>
            </a:r>
          </a:p>
          <a:p>
            <a:pPr marL="0" indent="0" eaLnBrk="1" fontAlgn="auto" hangingPunct="1">
              <a:lnSpc>
                <a:spcPct val="95000"/>
              </a:lnSpc>
              <a:spcBef>
                <a:spcPts val="1200"/>
              </a:spcBef>
              <a:buClr>
                <a:schemeClr val="dk2"/>
              </a:buClr>
              <a:buSzPts val="358"/>
              <a:buFont typeface="Arial"/>
              <a:buNone/>
              <a:defRPr/>
            </a:pPr>
            <a:r>
              <a:rPr lang="en-US" b="1" dirty="0">
                <a:solidFill>
                  <a:schemeClr val="tx1"/>
                </a:solidFill>
                <a:latin typeface="Times New Roman"/>
                <a:ea typeface="Times New Roman"/>
                <a:cs typeface="Times New Roman"/>
                <a:sym typeface="Times New Roman"/>
              </a:rPr>
              <a:t>3. PROPOSED MODEL</a:t>
            </a:r>
          </a:p>
          <a:p>
            <a:pPr marL="0" indent="0" eaLnBrk="1" fontAlgn="auto" hangingPunct="1">
              <a:lnSpc>
                <a:spcPct val="95000"/>
              </a:lnSpc>
              <a:spcBef>
                <a:spcPts val="1200"/>
              </a:spcBef>
              <a:buClr>
                <a:schemeClr val="dk2"/>
              </a:buClr>
              <a:buSzPts val="358"/>
              <a:buFont typeface="Arial"/>
              <a:buNone/>
              <a:defRPr/>
            </a:pPr>
            <a:r>
              <a:rPr lang="en-US" b="1" dirty="0">
                <a:solidFill>
                  <a:schemeClr val="tx1"/>
                </a:solidFill>
                <a:latin typeface="Times New Roman"/>
                <a:ea typeface="Times New Roman"/>
                <a:cs typeface="Times New Roman"/>
                <a:sym typeface="Times New Roman"/>
              </a:rPr>
              <a:t>4. REQUIREMENTS AND TECHNOLOGY USED</a:t>
            </a:r>
          </a:p>
          <a:p>
            <a:pPr marL="0" indent="0" eaLnBrk="1" fontAlgn="auto" hangingPunct="1">
              <a:lnSpc>
                <a:spcPct val="95000"/>
              </a:lnSpc>
              <a:spcBef>
                <a:spcPts val="1200"/>
              </a:spcBef>
              <a:buClr>
                <a:schemeClr val="dk2"/>
              </a:buClr>
              <a:buSzPts val="358"/>
              <a:buFont typeface="Arial"/>
              <a:buNone/>
              <a:defRPr/>
            </a:pPr>
            <a:r>
              <a:rPr lang="en-US" b="1" dirty="0">
                <a:solidFill>
                  <a:schemeClr val="tx1"/>
                </a:solidFill>
                <a:latin typeface="Times New Roman"/>
                <a:ea typeface="Times New Roman"/>
                <a:cs typeface="Times New Roman"/>
                <a:sym typeface="Times New Roman"/>
              </a:rPr>
              <a:t>5. CONCLUSION</a:t>
            </a:r>
          </a:p>
          <a:p>
            <a:pPr marL="0" indent="0" eaLnBrk="1" fontAlgn="auto" hangingPunct="1">
              <a:lnSpc>
                <a:spcPct val="95000"/>
              </a:lnSpc>
              <a:spcBef>
                <a:spcPts val="1200"/>
              </a:spcBef>
              <a:buClr>
                <a:schemeClr val="dk2"/>
              </a:buClr>
              <a:buSzPts val="358"/>
              <a:buFont typeface="Arial"/>
              <a:buNone/>
              <a:defRPr/>
            </a:pPr>
            <a:endParaRPr lang="en-US" sz="922" dirty="0">
              <a:solidFill>
                <a:schemeClr val="dk2"/>
              </a:solidFill>
              <a:latin typeface="Times New Roman"/>
              <a:ea typeface="Times New Roman"/>
              <a:cs typeface="Times New Roman"/>
              <a:sym typeface="Times New Roman"/>
            </a:endParaRPr>
          </a:p>
          <a:p>
            <a:pPr marL="0" indent="0" eaLnBrk="1" fontAlgn="auto" hangingPunct="1">
              <a:lnSpc>
                <a:spcPct val="95000"/>
              </a:lnSpc>
              <a:spcBef>
                <a:spcPts val="1200"/>
              </a:spcBef>
              <a:buClr>
                <a:schemeClr val="dk2"/>
              </a:buClr>
              <a:buSzPts val="358"/>
              <a:buFont typeface="Arial"/>
              <a:buNone/>
              <a:defRPr/>
            </a:pPr>
            <a:r>
              <a:rPr lang="en-US" sz="922" dirty="0">
                <a:solidFill>
                  <a:schemeClr val="dk2"/>
                </a:solidFill>
                <a:latin typeface="Times New Roman"/>
                <a:ea typeface="Times New Roman"/>
                <a:cs typeface="Times New Roman"/>
                <a:sym typeface="Times New Roman"/>
              </a:rPr>
              <a:t>                       </a:t>
            </a:r>
          </a:p>
          <a:p>
            <a:pPr marL="0" indent="0" eaLnBrk="1" fontAlgn="auto" hangingPunct="1">
              <a:lnSpc>
                <a:spcPct val="95000"/>
              </a:lnSpc>
              <a:spcBef>
                <a:spcPts val="1200"/>
              </a:spcBef>
              <a:spcAft>
                <a:spcPts val="1200"/>
              </a:spcAft>
              <a:buClr>
                <a:schemeClr val="dk2"/>
              </a:buClr>
              <a:buSzPts val="358"/>
              <a:buFont typeface="Arial"/>
              <a:buNone/>
              <a:defRPr/>
            </a:pPr>
            <a:endParaRPr lang="en-US" sz="922" dirty="0">
              <a:solidFill>
                <a:schemeClr val="dk2"/>
              </a:solidFill>
              <a:latin typeface="Times New Roman"/>
              <a:ea typeface="Times New Roman"/>
              <a:cs typeface="Times New Roman"/>
              <a:sym typeface="Times New Roman"/>
            </a:endParaRPr>
          </a:p>
        </p:txBody>
      </p:sp>
      <p:sp>
        <p:nvSpPr>
          <p:cNvPr id="7173" name="Slide Number Placeholder 1">
            <a:extLst>
              <a:ext uri="{FF2B5EF4-FFF2-40B4-BE49-F238E27FC236}">
                <a16:creationId xmlns:a16="http://schemas.microsoft.com/office/drawing/2014/main" id="{6F19656B-29C9-7BE8-F1CD-499795E499BD}"/>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578BA2C-2B52-471D-B938-8F414446166C}" type="slidenum">
              <a:rPr lang="en-GB" altLang="en-US" sz="1000" smtClean="0">
                <a:solidFill>
                  <a:srgbClr val="595959"/>
                </a:solidFill>
              </a:rPr>
              <a:pPr/>
              <a:t>2</a:t>
            </a:fld>
            <a:endParaRPr lang="en-GB" altLang="en-US" sz="1000">
              <a:solidFill>
                <a:srgbClr val="595959"/>
              </a:solidFill>
            </a:endParaRPr>
          </a:p>
        </p:txBody>
      </p:sp>
      <p:pic>
        <p:nvPicPr>
          <p:cNvPr id="3" name="Google Shape;56;p13">
            <a:extLst>
              <a:ext uri="{FF2B5EF4-FFF2-40B4-BE49-F238E27FC236}">
                <a16:creationId xmlns:a16="http://schemas.microsoft.com/office/drawing/2014/main" id="{550AA55E-2C92-C4A8-1969-8B5A2AEA3D95}"/>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Google Shape;54;p13">
            <a:extLst>
              <a:ext uri="{FF2B5EF4-FFF2-40B4-BE49-F238E27FC236}">
                <a16:creationId xmlns:a16="http://schemas.microsoft.com/office/drawing/2014/main" id="{5876D8BA-89AE-8D5A-D9D0-2BBE66061EC1}"/>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CONTENTS</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 name="TextBox 3">
            <a:extLst>
              <a:ext uri="{FF2B5EF4-FFF2-40B4-BE49-F238E27FC236}">
                <a16:creationId xmlns:a16="http://schemas.microsoft.com/office/drawing/2014/main" id="{84B51347-629D-8021-A6CB-5811A017D320}"/>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1">
            <a:extLst>
              <a:ext uri="{FF2B5EF4-FFF2-40B4-BE49-F238E27FC236}">
                <a16:creationId xmlns:a16="http://schemas.microsoft.com/office/drawing/2014/main" id="{6D99D7C7-11C4-6A1A-F92B-7E5A161D3D2B}"/>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86913CB-0B9A-48BA-A618-43039E6403D8}" type="slidenum">
              <a:rPr lang="en-GB" altLang="en-US" sz="1000" smtClean="0">
                <a:solidFill>
                  <a:srgbClr val="595959"/>
                </a:solidFill>
              </a:rPr>
              <a:pPr/>
              <a:t>20</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1C5AFED-D444-13A6-FB1D-52B02D08188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A54250EB-D31B-DF33-7E78-7129A6F12D4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5</a:t>
            </a:r>
            <a:r>
              <a:rPr lang="en-IN" altLang="en-US" sz="1800" b="1" kern="0">
                <a:latin typeface="Times New Roman" panose="02020603050405020304" pitchFamily="18" charset="0"/>
                <a:cs typeface="Times New Roman" panose="02020603050405020304" pitchFamily="18" charset="0"/>
                <a:sym typeface="Times New Roman" panose="02020603050405020304" pitchFamily="18" charset="0"/>
              </a:rPr>
              <a:t>. SAMPLE PROGRAM</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TextBox 2">
            <a:extLst>
              <a:ext uri="{FF2B5EF4-FFF2-40B4-BE49-F238E27FC236}">
                <a16:creationId xmlns:a16="http://schemas.microsoft.com/office/drawing/2014/main" id="{C18DD7C5-DBAD-2788-D24A-E328376A767C}"/>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pic>
        <p:nvPicPr>
          <p:cNvPr id="7" name="Picture 6">
            <a:extLst>
              <a:ext uri="{FF2B5EF4-FFF2-40B4-BE49-F238E27FC236}">
                <a16:creationId xmlns:a16="http://schemas.microsoft.com/office/drawing/2014/main" id="{9263B29C-032E-ACA6-0364-82C9DBC2F513}"/>
              </a:ext>
            </a:extLst>
          </p:cNvPr>
          <p:cNvPicPr>
            <a:picLocks noChangeAspect="1"/>
          </p:cNvPicPr>
          <p:nvPr/>
        </p:nvPicPr>
        <p:blipFill>
          <a:blip r:embed="rId4"/>
          <a:stretch>
            <a:fillRect/>
          </a:stretch>
        </p:blipFill>
        <p:spPr>
          <a:xfrm>
            <a:off x="766916" y="1038224"/>
            <a:ext cx="7610168" cy="3377983"/>
          </a:xfrm>
          <a:prstGeom prst="rect">
            <a:avLst/>
          </a:prstGeom>
        </p:spPr>
      </p:pic>
    </p:spTree>
    <p:extLst>
      <p:ext uri="{BB962C8B-B14F-4D97-AF65-F5344CB8AC3E}">
        <p14:creationId xmlns:p14="http://schemas.microsoft.com/office/powerpoint/2010/main" val="3193844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Slide Number Placeholder 1">
            <a:extLst>
              <a:ext uri="{FF2B5EF4-FFF2-40B4-BE49-F238E27FC236}">
                <a16:creationId xmlns:a16="http://schemas.microsoft.com/office/drawing/2014/main" id="{6D99D7C7-11C4-6A1A-F92B-7E5A161D3D2B}"/>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86913CB-0B9A-48BA-A618-43039E6403D8}" type="slidenum">
              <a:rPr lang="en-GB" altLang="en-US" sz="1000" smtClean="0">
                <a:solidFill>
                  <a:srgbClr val="595959"/>
                </a:solidFill>
              </a:rPr>
              <a:pPr/>
              <a:t>21</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11C5AFED-D444-13A6-FB1D-52B02D08188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Google Shape;54;p13">
            <a:extLst>
              <a:ext uri="{FF2B5EF4-FFF2-40B4-BE49-F238E27FC236}">
                <a16:creationId xmlns:a16="http://schemas.microsoft.com/office/drawing/2014/main" id="{A54250EB-D31B-DF33-7E78-7129A6F12D4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6</a:t>
            </a:r>
            <a:r>
              <a:rPr lang="en-IN" altLang="en-US" sz="1800" b="1" kern="0">
                <a:latin typeface="Times New Roman" panose="02020603050405020304" pitchFamily="18" charset="0"/>
                <a:cs typeface="Times New Roman" panose="02020603050405020304" pitchFamily="18" charset="0"/>
                <a:sym typeface="Times New Roman" panose="02020603050405020304" pitchFamily="18" charset="0"/>
              </a:rPr>
              <a:t>. </a:t>
            </a: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CONCLUSION</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TextBox 4">
            <a:extLst>
              <a:ext uri="{FF2B5EF4-FFF2-40B4-BE49-F238E27FC236}">
                <a16:creationId xmlns:a16="http://schemas.microsoft.com/office/drawing/2014/main" id="{920B79F5-AA0F-A92D-8CFE-9DC26D5A1EFA}"/>
              </a:ext>
            </a:extLst>
          </p:cNvPr>
          <p:cNvSpPr txBox="1"/>
          <p:nvPr/>
        </p:nvSpPr>
        <p:spPr>
          <a:xfrm>
            <a:off x="450532" y="1340643"/>
            <a:ext cx="8091487" cy="2462213"/>
          </a:xfrm>
          <a:prstGeom prst="rect">
            <a:avLst/>
          </a:prstGeom>
          <a:noFill/>
        </p:spPr>
        <p:txBody>
          <a:bodyPr wrap="square">
            <a:spAutoFit/>
          </a:bodyPr>
          <a:lstStyle/>
          <a:p>
            <a:pPr algn="l"/>
            <a:r>
              <a:rPr lang="en-US" b="0" i="0" dirty="0">
                <a:solidFill>
                  <a:schemeClr val="tx1"/>
                </a:solidFill>
                <a:effectLst/>
                <a:latin typeface="Söhne"/>
              </a:rPr>
              <a:t>In a tech-driven world, the Hand Gesture Recognition and Control System revolutionizes how we interact with technology. It harnesses computer vision and machine learning to interpret hand gestures, offering users a more intuitive way to control their computers.</a:t>
            </a:r>
          </a:p>
          <a:p>
            <a:pPr algn="l"/>
            <a:endParaRPr lang="en-US" b="0" i="0" dirty="0">
              <a:solidFill>
                <a:schemeClr val="tx1"/>
              </a:solidFill>
              <a:effectLst/>
              <a:latin typeface="Söhne"/>
            </a:endParaRPr>
          </a:p>
          <a:p>
            <a:pPr algn="l"/>
            <a:r>
              <a:rPr lang="en-US" b="0" i="0" dirty="0">
                <a:solidFill>
                  <a:schemeClr val="tx1"/>
                </a:solidFill>
                <a:effectLst/>
                <a:latin typeface="Söhne"/>
              </a:rPr>
              <a:t>While the project marks a significant advancement, it's just the beginning. Future developments aim to expand gesture recognition, enhance accuracy, and improve compatibility with various software applications, promising even smoother interactions.</a:t>
            </a:r>
          </a:p>
          <a:p>
            <a:pPr algn="l"/>
            <a:endParaRPr lang="en-US" b="0" i="0" dirty="0">
              <a:solidFill>
                <a:schemeClr val="tx1"/>
              </a:solidFill>
              <a:effectLst/>
              <a:latin typeface="Söhne"/>
            </a:endParaRPr>
          </a:p>
          <a:p>
            <a:pPr algn="l"/>
            <a:r>
              <a:rPr lang="en-US" b="0" i="0" dirty="0">
                <a:solidFill>
                  <a:schemeClr val="tx1"/>
                </a:solidFill>
                <a:effectLst/>
                <a:latin typeface="Söhne"/>
              </a:rPr>
              <a:t>This system showcases technology adapting to human behavior, paving the way for more natural and efficient digital interactions. It signals a future where complex tasks can be effortlessly accomplished with simple hand gestures.</a:t>
            </a:r>
          </a:p>
        </p:txBody>
      </p:sp>
      <p:sp>
        <p:nvSpPr>
          <p:cNvPr id="3" name="TextBox 2">
            <a:extLst>
              <a:ext uri="{FF2B5EF4-FFF2-40B4-BE49-F238E27FC236}">
                <a16:creationId xmlns:a16="http://schemas.microsoft.com/office/drawing/2014/main" id="{C18DD7C5-DBAD-2788-D24A-E328376A767C}"/>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extLst>
      <p:ext uri="{BB962C8B-B14F-4D97-AF65-F5344CB8AC3E}">
        <p14:creationId xmlns:p14="http://schemas.microsoft.com/office/powerpoint/2010/main" val="3827182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406A0-D1F0-BFAC-6A50-510AF4EAC575}"/>
            </a:ext>
          </a:extLst>
        </p:cNvPr>
        <p:cNvGrpSpPr/>
        <p:nvPr/>
      </p:nvGrpSpPr>
      <p:grpSpPr>
        <a:xfrm>
          <a:off x="0" y="0"/>
          <a:ext cx="0" cy="0"/>
          <a:chOff x="0" y="0"/>
          <a:chExt cx="0" cy="0"/>
        </a:xfrm>
      </p:grpSpPr>
      <p:sp>
        <p:nvSpPr>
          <p:cNvPr id="23557" name="Slide Number Placeholder 1">
            <a:extLst>
              <a:ext uri="{FF2B5EF4-FFF2-40B4-BE49-F238E27FC236}">
                <a16:creationId xmlns:a16="http://schemas.microsoft.com/office/drawing/2014/main" id="{B1B426C1-2A9B-2C14-9EC4-E3614CBB030D}"/>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86913CB-0B9A-48BA-A618-43039E6403D8}" type="slidenum">
              <a:rPr lang="en-GB" altLang="en-US" sz="1000" smtClean="0">
                <a:solidFill>
                  <a:srgbClr val="595959"/>
                </a:solidFill>
              </a:rPr>
              <a:pPr/>
              <a:t>22</a:t>
            </a:fld>
            <a:endParaRPr lang="en-GB" altLang="en-US" sz="1000">
              <a:solidFill>
                <a:srgbClr val="595959"/>
              </a:solidFill>
            </a:endParaRPr>
          </a:p>
        </p:txBody>
      </p:sp>
      <p:pic>
        <p:nvPicPr>
          <p:cNvPr id="2" name="Google Shape;56;p13">
            <a:extLst>
              <a:ext uri="{FF2B5EF4-FFF2-40B4-BE49-F238E27FC236}">
                <a16:creationId xmlns:a16="http://schemas.microsoft.com/office/drawing/2014/main" id="{75368050-5915-1889-8367-E6CE6AE1991C}"/>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9B4484F-C595-CC3F-8625-229CD0E8C427}"/>
              </a:ext>
            </a:extLst>
          </p:cNvPr>
          <p:cNvSpPr txBox="1"/>
          <p:nvPr/>
        </p:nvSpPr>
        <p:spPr>
          <a:xfrm>
            <a:off x="1027627" y="2217807"/>
            <a:ext cx="7088746" cy="707886"/>
          </a:xfrm>
          <a:prstGeom prst="rect">
            <a:avLst/>
          </a:prstGeom>
          <a:noFill/>
        </p:spPr>
        <p:txBody>
          <a:bodyPr wrap="square">
            <a:spAutoFit/>
          </a:bodyPr>
          <a:lstStyle/>
          <a:p>
            <a:r>
              <a:rPr lang="en-US" sz="4000" dirty="0">
                <a:solidFill>
                  <a:schemeClr val="tx1"/>
                </a:solidFill>
                <a:latin typeface="Gabriel Weiss' Friends Font" panose="00000400000000000000" pitchFamily="2" charset="0"/>
              </a:rPr>
              <a:t>T </a:t>
            </a:r>
            <a:r>
              <a:rPr lang="en-US" sz="4000" b="0" i="0" dirty="0">
                <a:solidFill>
                  <a:srgbClr val="FF0000"/>
                </a:solidFill>
                <a:effectLst/>
                <a:latin typeface="Gabriel Weiss' Friends Font" panose="00000400000000000000" pitchFamily="2" charset="0"/>
              </a:rPr>
              <a:t>. </a:t>
            </a:r>
            <a:r>
              <a:rPr lang="en-US" sz="4000" dirty="0">
                <a:solidFill>
                  <a:schemeClr val="tx1"/>
                </a:solidFill>
                <a:latin typeface="Gabriel Weiss' Friends Font" panose="00000400000000000000" pitchFamily="2" charset="0"/>
              </a:rPr>
              <a:t>H </a:t>
            </a:r>
            <a:r>
              <a:rPr lang="en-US" sz="4000" b="0" i="0" dirty="0">
                <a:solidFill>
                  <a:srgbClr val="00B0F0"/>
                </a:solidFill>
                <a:effectLst/>
                <a:latin typeface="Gabriel Weiss' Friends Font" panose="00000400000000000000" pitchFamily="2" charset="0"/>
              </a:rPr>
              <a:t>. </a:t>
            </a:r>
            <a:r>
              <a:rPr lang="en-US" sz="4000" dirty="0">
                <a:solidFill>
                  <a:schemeClr val="tx1"/>
                </a:solidFill>
                <a:latin typeface="Gabriel Weiss' Friends Font" panose="00000400000000000000" pitchFamily="2" charset="0"/>
              </a:rPr>
              <a:t>A </a:t>
            </a:r>
            <a:r>
              <a:rPr lang="en-US" sz="4000" b="0" i="0" dirty="0">
                <a:solidFill>
                  <a:srgbClr val="FFFF00"/>
                </a:solidFill>
                <a:effectLst/>
                <a:latin typeface="Gabriel Weiss' Friends Font" panose="00000400000000000000" pitchFamily="2" charset="0"/>
              </a:rPr>
              <a:t>. </a:t>
            </a:r>
            <a:r>
              <a:rPr lang="en-US" sz="4000" dirty="0">
                <a:solidFill>
                  <a:schemeClr val="tx1"/>
                </a:solidFill>
                <a:latin typeface="Gabriel Weiss' Friends Font" panose="00000400000000000000" pitchFamily="2" charset="0"/>
              </a:rPr>
              <a:t>N </a:t>
            </a:r>
            <a:r>
              <a:rPr lang="en-US" sz="4000" b="0" i="0" dirty="0">
                <a:solidFill>
                  <a:srgbClr val="FF0000"/>
                </a:solidFill>
                <a:effectLst/>
                <a:latin typeface="Gabriel Weiss' Friends Font" panose="00000400000000000000" pitchFamily="2" charset="0"/>
              </a:rPr>
              <a:t>. </a:t>
            </a:r>
            <a:r>
              <a:rPr lang="en-US" sz="4000" dirty="0">
                <a:solidFill>
                  <a:schemeClr val="tx1"/>
                </a:solidFill>
                <a:latin typeface="Gabriel Weiss' Friends Font" panose="00000400000000000000" pitchFamily="2" charset="0"/>
              </a:rPr>
              <a:t>K </a:t>
            </a:r>
            <a:r>
              <a:rPr lang="en-US" sz="4000" b="0" i="0" dirty="0">
                <a:solidFill>
                  <a:srgbClr val="FFFF00"/>
                </a:solidFill>
                <a:effectLst/>
                <a:latin typeface="Gabriel Weiss' Friends Font" panose="00000400000000000000" pitchFamily="2" charset="0"/>
              </a:rPr>
              <a:t>. </a:t>
            </a:r>
            <a:r>
              <a:rPr lang="en-US" sz="4000" b="0" i="0" dirty="0">
                <a:solidFill>
                  <a:schemeClr val="tx1"/>
                </a:solidFill>
                <a:effectLst/>
                <a:latin typeface="Gabriel Weiss' Friends Font" panose="00000400000000000000" pitchFamily="2" charset="0"/>
              </a:rPr>
              <a:t>Y </a:t>
            </a:r>
            <a:r>
              <a:rPr lang="en-US" sz="4000" b="0" i="0" dirty="0">
                <a:solidFill>
                  <a:srgbClr val="00B0F0"/>
                </a:solidFill>
                <a:effectLst/>
                <a:latin typeface="Gabriel Weiss' Friends Font" panose="00000400000000000000" pitchFamily="2" charset="0"/>
              </a:rPr>
              <a:t>.</a:t>
            </a:r>
            <a:r>
              <a:rPr lang="en-US" sz="4000" b="0" i="0" dirty="0">
                <a:solidFill>
                  <a:schemeClr val="tx1"/>
                </a:solidFill>
                <a:effectLst/>
                <a:latin typeface="Gabriel Weiss' Friends Font" panose="00000400000000000000" pitchFamily="2" charset="0"/>
              </a:rPr>
              <a:t> O </a:t>
            </a:r>
            <a:r>
              <a:rPr lang="en-US" sz="4000" b="0" i="0" dirty="0">
                <a:solidFill>
                  <a:srgbClr val="FF0000"/>
                </a:solidFill>
                <a:effectLst/>
                <a:latin typeface="Gabriel Weiss' Friends Font" panose="00000400000000000000" pitchFamily="2" charset="0"/>
              </a:rPr>
              <a:t>.</a:t>
            </a:r>
            <a:r>
              <a:rPr lang="en-US" sz="4000" b="0" i="0" dirty="0">
                <a:solidFill>
                  <a:schemeClr val="tx1"/>
                </a:solidFill>
                <a:effectLst/>
                <a:latin typeface="Gabriel Weiss' Friends Font" panose="00000400000000000000" pitchFamily="2" charset="0"/>
              </a:rPr>
              <a:t> U</a:t>
            </a:r>
            <a:endParaRPr lang="en-US" sz="4000" b="0" i="0" dirty="0">
              <a:solidFill>
                <a:srgbClr val="FF0000"/>
              </a:solidFill>
              <a:effectLst/>
              <a:latin typeface="Gabriel Weiss' Friends Font" panose="00000400000000000000" pitchFamily="2" charset="0"/>
            </a:endParaRPr>
          </a:p>
        </p:txBody>
      </p:sp>
      <p:sp>
        <p:nvSpPr>
          <p:cNvPr id="3" name="TextBox 2">
            <a:extLst>
              <a:ext uri="{FF2B5EF4-FFF2-40B4-BE49-F238E27FC236}">
                <a16:creationId xmlns:a16="http://schemas.microsoft.com/office/drawing/2014/main" id="{2582990E-6C79-75CD-B14A-908AA6D73FA0}"/>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extLst>
      <p:ext uri="{BB962C8B-B14F-4D97-AF65-F5344CB8AC3E}">
        <p14:creationId xmlns:p14="http://schemas.microsoft.com/office/powerpoint/2010/main" val="290834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Google Shape;80;p15">
            <a:extLst>
              <a:ext uri="{FF2B5EF4-FFF2-40B4-BE49-F238E27FC236}">
                <a16:creationId xmlns:a16="http://schemas.microsoft.com/office/drawing/2014/main" id="{513AF0F9-5EA7-1AED-92A2-4125F0470232}"/>
              </a:ext>
            </a:extLst>
          </p:cNvPr>
          <p:cNvSpPr txBox="1">
            <a:spLocks noChangeArrowheads="1"/>
          </p:cNvSpPr>
          <p:nvPr/>
        </p:nvSpPr>
        <p:spPr bwMode="auto">
          <a:xfrm>
            <a:off x="946150" y="5194300"/>
            <a:ext cx="7261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sp>
        <p:nvSpPr>
          <p:cNvPr id="9222" name="Slide Number Placeholder 1">
            <a:extLst>
              <a:ext uri="{FF2B5EF4-FFF2-40B4-BE49-F238E27FC236}">
                <a16:creationId xmlns:a16="http://schemas.microsoft.com/office/drawing/2014/main" id="{7D353703-0889-4AB5-4AE6-125782B103E9}"/>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DB2C583-5C07-4297-B4F5-787CF1B00E52}" type="slidenum">
              <a:rPr lang="en-GB" altLang="en-US" sz="1000" smtClean="0">
                <a:solidFill>
                  <a:srgbClr val="595959"/>
                </a:solidFill>
              </a:rPr>
              <a:pPr/>
              <a:t>3</a:t>
            </a:fld>
            <a:endParaRPr lang="en-GB" altLang="en-US" sz="1000">
              <a:solidFill>
                <a:srgbClr val="595959"/>
              </a:solidFill>
            </a:endParaRPr>
          </a:p>
        </p:txBody>
      </p:sp>
      <p:pic>
        <p:nvPicPr>
          <p:cNvPr id="4" name="Google Shape;56;p13">
            <a:extLst>
              <a:ext uri="{FF2B5EF4-FFF2-40B4-BE49-F238E27FC236}">
                <a16:creationId xmlns:a16="http://schemas.microsoft.com/office/drawing/2014/main" id="{AE2C97B0-DB27-CE28-F2A6-C5E5FE8F308A}"/>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Google Shape;54;p13">
            <a:extLst>
              <a:ext uri="{FF2B5EF4-FFF2-40B4-BE49-F238E27FC236}">
                <a16:creationId xmlns:a16="http://schemas.microsoft.com/office/drawing/2014/main" id="{86DE3397-E814-5561-B92D-3DD295A64A17}"/>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1. INTRODUCTION</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9" name="TextBox 18">
            <a:extLst>
              <a:ext uri="{FF2B5EF4-FFF2-40B4-BE49-F238E27FC236}">
                <a16:creationId xmlns:a16="http://schemas.microsoft.com/office/drawing/2014/main" id="{5F37D602-281E-2ED3-FA6C-490877EB346F}"/>
              </a:ext>
            </a:extLst>
          </p:cNvPr>
          <p:cNvSpPr txBox="1"/>
          <p:nvPr/>
        </p:nvSpPr>
        <p:spPr>
          <a:xfrm>
            <a:off x="450532" y="1340643"/>
            <a:ext cx="8091487" cy="2462213"/>
          </a:xfrm>
          <a:prstGeom prst="rect">
            <a:avLst/>
          </a:prstGeom>
          <a:noFill/>
        </p:spPr>
        <p:txBody>
          <a:bodyPr wrap="square">
            <a:spAutoFit/>
          </a:bodyPr>
          <a:lstStyle/>
          <a:p>
            <a:pPr algn="l"/>
            <a:r>
              <a:rPr lang="en-US" b="0" i="0" dirty="0">
                <a:solidFill>
                  <a:schemeClr val="tx1"/>
                </a:solidFill>
                <a:effectLst/>
                <a:latin typeface="Segoe UI" panose="020B0502040204020203" pitchFamily="34" charset="0"/>
                <a:cs typeface="Segoe UI" panose="020B0502040204020203" pitchFamily="34" charset="0"/>
              </a:rPr>
              <a:t>The Hand Gesture Recognition and Control System pioneers natural, non-verbal communication between humans and computers, utilizing computer vision and machine learning to enable seamless interaction through hand gestures.</a:t>
            </a:r>
          </a:p>
          <a:p>
            <a:pPr algn="l"/>
            <a:endParaRPr lang="en-US" b="0" i="0" dirty="0">
              <a:solidFill>
                <a:schemeClr val="tx1"/>
              </a:solidFill>
              <a:effectLst/>
              <a:latin typeface="Segoe UI" panose="020B0502040204020203" pitchFamily="34" charset="0"/>
              <a:cs typeface="Segoe UI" panose="020B0502040204020203" pitchFamily="34" charset="0"/>
            </a:endParaRPr>
          </a:p>
          <a:p>
            <a:pPr algn="l"/>
            <a:r>
              <a:rPr lang="en-US" b="0" i="0" dirty="0">
                <a:solidFill>
                  <a:schemeClr val="tx1"/>
                </a:solidFill>
                <a:effectLst/>
                <a:latin typeface="Segoe UI" panose="020B0502040204020203" pitchFamily="34" charset="0"/>
                <a:cs typeface="Segoe UI" panose="020B0502040204020203" pitchFamily="34" charset="0"/>
              </a:rPr>
              <a:t>The Gesture Control for YouTube project introduces hands-free control of YouTube videos through innovative computer vision techniques, enabling intuitive interaction with playback using hand gestures.</a:t>
            </a:r>
          </a:p>
          <a:p>
            <a:pPr algn="l"/>
            <a:endParaRPr lang="en-US" b="0" i="0" dirty="0">
              <a:solidFill>
                <a:schemeClr val="tx1"/>
              </a:solidFill>
              <a:effectLst/>
              <a:latin typeface="Segoe UI" panose="020B0502040204020203" pitchFamily="34" charset="0"/>
              <a:cs typeface="Segoe UI" panose="020B0502040204020203" pitchFamily="34" charset="0"/>
            </a:endParaRPr>
          </a:p>
          <a:p>
            <a:pPr algn="l"/>
            <a:r>
              <a:rPr lang="en-US" b="0" i="0" dirty="0">
                <a:solidFill>
                  <a:schemeClr val="tx1"/>
                </a:solidFill>
                <a:effectLst/>
                <a:latin typeface="Segoe UI" panose="020B0502040204020203" pitchFamily="34" charset="0"/>
                <a:cs typeface="Segoe UI" panose="020B0502040204020203" pitchFamily="34" charset="0"/>
              </a:rPr>
              <a:t>By tracking and interpreting hand movements in real-time, the application recognizes specific gestures such as adjusting volume, playing/pausing videos, entering/exiting </a:t>
            </a:r>
            <a:r>
              <a:rPr lang="en-US" b="0" i="0" dirty="0" err="1">
                <a:solidFill>
                  <a:schemeClr val="tx1"/>
                </a:solidFill>
                <a:effectLst/>
                <a:latin typeface="Segoe UI" panose="020B0502040204020203" pitchFamily="34" charset="0"/>
                <a:cs typeface="Segoe UI" panose="020B0502040204020203" pitchFamily="34" charset="0"/>
              </a:rPr>
              <a:t>fullscreen</a:t>
            </a:r>
            <a:r>
              <a:rPr lang="en-US" b="0" i="0" dirty="0">
                <a:solidFill>
                  <a:schemeClr val="tx1"/>
                </a:solidFill>
                <a:effectLst/>
                <a:latin typeface="Segoe UI" panose="020B0502040204020203" pitchFamily="34" charset="0"/>
                <a:cs typeface="Segoe UI" panose="020B0502040204020203" pitchFamily="34" charset="0"/>
              </a:rPr>
              <a:t> mode, and skipping forward/rewinding, enhancing user control over YouTube content.</a:t>
            </a:r>
          </a:p>
        </p:txBody>
      </p:sp>
      <p:sp>
        <p:nvSpPr>
          <p:cNvPr id="2" name="TextBox 1">
            <a:extLst>
              <a:ext uri="{FF2B5EF4-FFF2-40B4-BE49-F238E27FC236}">
                <a16:creationId xmlns:a16="http://schemas.microsoft.com/office/drawing/2014/main" id="{CB069B77-52A9-4724-31DD-A137957F0C2A}"/>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Slide Number Placeholder 1">
            <a:extLst>
              <a:ext uri="{FF2B5EF4-FFF2-40B4-BE49-F238E27FC236}">
                <a16:creationId xmlns:a16="http://schemas.microsoft.com/office/drawing/2014/main" id="{4409A02E-DD6A-7125-DDD9-21C6207A3DE8}"/>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F06E029-2ED3-40D6-A2EA-80083D95AB7E}" type="slidenum">
              <a:rPr lang="en-GB" altLang="en-US" sz="1000" smtClean="0">
                <a:solidFill>
                  <a:srgbClr val="595959"/>
                </a:solidFill>
              </a:rPr>
              <a:pPr/>
              <a:t>4</a:t>
            </a:fld>
            <a:endParaRPr lang="en-GB" altLang="en-US" sz="1000">
              <a:solidFill>
                <a:srgbClr val="595959"/>
              </a:solidFill>
            </a:endParaRPr>
          </a:p>
        </p:txBody>
      </p:sp>
      <p:pic>
        <p:nvPicPr>
          <p:cNvPr id="3" name="Google Shape;56;p13">
            <a:extLst>
              <a:ext uri="{FF2B5EF4-FFF2-40B4-BE49-F238E27FC236}">
                <a16:creationId xmlns:a16="http://schemas.microsoft.com/office/drawing/2014/main" id="{9609D7BE-BF51-C815-4131-0BE352F7FFA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54;p13">
            <a:extLst>
              <a:ext uri="{FF2B5EF4-FFF2-40B4-BE49-F238E27FC236}">
                <a16:creationId xmlns:a16="http://schemas.microsoft.com/office/drawing/2014/main" id="{0D4B0A62-F571-06DB-EF58-E3DC593B85D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2. LITERATURE REVIEW</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 name="TextBox 10">
            <a:extLst>
              <a:ext uri="{FF2B5EF4-FFF2-40B4-BE49-F238E27FC236}">
                <a16:creationId xmlns:a16="http://schemas.microsoft.com/office/drawing/2014/main" id="{76CEE6F8-B952-C5C3-EB3D-5B42B61B8D6A}"/>
              </a:ext>
            </a:extLst>
          </p:cNvPr>
          <p:cNvSpPr txBox="1"/>
          <p:nvPr/>
        </p:nvSpPr>
        <p:spPr>
          <a:xfrm>
            <a:off x="450532" y="1133636"/>
            <a:ext cx="8474690" cy="3139321"/>
          </a:xfrm>
          <a:prstGeom prst="rect">
            <a:avLst/>
          </a:prstGeom>
          <a:noFill/>
        </p:spPr>
        <p:txBody>
          <a:bodyPr wrap="square">
            <a:spAutoFit/>
          </a:bodyPr>
          <a:lstStyle/>
          <a:p>
            <a:r>
              <a:rPr lang="en-IN" sz="1600" u="sng" kern="0" dirty="0">
                <a:latin typeface="Times New Roman" panose="02020603050405020304" pitchFamily="18" charset="0"/>
                <a:cs typeface="Times New Roman" panose="02020603050405020304" pitchFamily="18" charset="0"/>
              </a:rPr>
              <a:t>2.1 </a:t>
            </a:r>
            <a:r>
              <a:rPr lang="en-IN" sz="1600" u="sng" kern="0" dirty="0" err="1">
                <a:latin typeface="Times New Roman" panose="02020603050405020304" pitchFamily="18" charset="0"/>
                <a:cs typeface="Times New Roman" panose="02020603050405020304" pitchFamily="18" charset="0"/>
              </a:rPr>
              <a:t>Gesture</a:t>
            </a:r>
            <a:r>
              <a:rPr lang="en-IN" sz="1600" i="0" u="sng" dirty="0" err="1">
                <a:solidFill>
                  <a:schemeClr val="tx1"/>
                </a:solidFill>
                <a:effectLst/>
                <a:latin typeface="Times New Roman" panose="02020603050405020304" pitchFamily="18" charset="0"/>
                <a:cs typeface="Times New Roman" panose="02020603050405020304" pitchFamily="18" charset="0"/>
              </a:rPr>
              <a:t>Works</a:t>
            </a:r>
            <a:endParaRPr lang="en-IN" sz="1600" i="0" u="sng" dirty="0">
              <a:solidFill>
                <a:schemeClr val="tx1"/>
              </a:solidFill>
              <a:effectLst/>
              <a:latin typeface="Times New Roman" panose="02020603050405020304" pitchFamily="18" charset="0"/>
              <a:cs typeface="Times New Roman" panose="02020603050405020304" pitchFamily="18" charset="0"/>
            </a:endParaRPr>
          </a:p>
          <a:p>
            <a:endParaRPr lang="en-IN" sz="1600" i="0" u="sng" dirty="0">
              <a:solidFill>
                <a:schemeClr val="tx1"/>
              </a:solidFill>
              <a:effectLst/>
              <a:latin typeface="Times New Roman" panose="02020603050405020304" pitchFamily="18" charset="0"/>
              <a:cs typeface="Times New Roman" panose="02020603050405020304" pitchFamily="18" charset="0"/>
            </a:endParaRPr>
          </a:p>
          <a:p>
            <a:r>
              <a:rPr lang="en-US" dirty="0" err="1">
                <a:solidFill>
                  <a:schemeClr val="tx1"/>
                </a:solidFill>
                <a:latin typeface="Söhne"/>
              </a:rPr>
              <a:t>GestureWorks</a:t>
            </a:r>
            <a:r>
              <a:rPr lang="en-US" dirty="0">
                <a:solidFill>
                  <a:schemeClr val="tx1"/>
                </a:solidFill>
                <a:latin typeface="Söhne"/>
              </a:rPr>
              <a:t> is a software platform that allows developers to create gesture-based interactions for various applications, including media players. </a:t>
            </a:r>
            <a:r>
              <a:rPr lang="en-US" b="0" i="0" dirty="0">
                <a:solidFill>
                  <a:schemeClr val="tx1"/>
                </a:solidFill>
                <a:effectLst/>
                <a:latin typeface="Söhne"/>
              </a:rPr>
              <a:t>It provides tools and libraries to integrate hand gesture recognition and control into custom software solutions.</a:t>
            </a:r>
          </a:p>
          <a:p>
            <a:endParaRPr lang="en-US" sz="1600" dirty="0">
              <a:solidFill>
                <a:schemeClr val="tx1"/>
              </a:solidFill>
              <a:latin typeface="Söhne"/>
            </a:endParaRPr>
          </a:p>
          <a:p>
            <a:r>
              <a:rPr lang="en-US" sz="1600" b="0" i="0" u="sng" dirty="0">
                <a:solidFill>
                  <a:schemeClr val="tx1"/>
                </a:solidFill>
                <a:effectLst/>
                <a:latin typeface="Times New Roman" panose="02020603050405020304" pitchFamily="18" charset="0"/>
                <a:cs typeface="Times New Roman" panose="02020603050405020304" pitchFamily="18" charset="0"/>
              </a:rPr>
              <a:t>Advantages</a:t>
            </a:r>
          </a:p>
          <a:p>
            <a:endParaRPr lang="en-US" sz="1600" u="sng" dirty="0">
              <a:solidFill>
                <a:schemeClr val="tx1"/>
              </a:solidFill>
              <a:latin typeface="Söhne"/>
            </a:endParaRPr>
          </a:p>
          <a:p>
            <a:pPr algn="l">
              <a:buFont typeface="+mj-lt"/>
              <a:buAutoNum type="arabicPeriod"/>
            </a:pPr>
            <a:r>
              <a:rPr lang="en-US" b="1" i="0" dirty="0">
                <a:solidFill>
                  <a:schemeClr val="tx1"/>
                </a:solidFill>
                <a:effectLst/>
                <a:latin typeface="Söhne"/>
              </a:rPr>
              <a:t>Customizable Gestures</a:t>
            </a:r>
            <a:r>
              <a:rPr lang="en-US" b="0" i="0" dirty="0">
                <a:solidFill>
                  <a:schemeClr val="tx1"/>
                </a:solidFill>
                <a:effectLst/>
                <a:latin typeface="Söhne"/>
              </a:rPr>
              <a:t>: Tailored gestures enhance user experience.</a:t>
            </a:r>
          </a:p>
          <a:p>
            <a:pPr algn="l">
              <a:buFont typeface="+mj-lt"/>
              <a:buAutoNum type="arabicPeriod"/>
            </a:pPr>
            <a:r>
              <a:rPr lang="en-US" b="1" i="0" dirty="0">
                <a:solidFill>
                  <a:schemeClr val="tx1"/>
                </a:solidFill>
                <a:effectLst/>
                <a:latin typeface="Söhne"/>
              </a:rPr>
              <a:t>Cross-Platform Compatibility</a:t>
            </a:r>
            <a:r>
              <a:rPr lang="en-US" b="0" i="0" dirty="0">
                <a:solidFill>
                  <a:schemeClr val="tx1"/>
                </a:solidFill>
                <a:effectLst/>
                <a:latin typeface="Söhne"/>
              </a:rPr>
              <a:t>: Supports multiple operating systems for wider accessibility.</a:t>
            </a:r>
          </a:p>
          <a:p>
            <a:pPr algn="l">
              <a:buFont typeface="+mj-lt"/>
              <a:buAutoNum type="arabicPeriod"/>
            </a:pPr>
            <a:r>
              <a:rPr lang="en-US" b="1" i="0" dirty="0">
                <a:solidFill>
                  <a:schemeClr val="tx1"/>
                </a:solidFill>
                <a:effectLst/>
                <a:latin typeface="Söhne"/>
              </a:rPr>
              <a:t>Documentation and Support</a:t>
            </a:r>
            <a:r>
              <a:rPr lang="en-US" b="0" i="0" dirty="0">
                <a:solidFill>
                  <a:schemeClr val="tx1"/>
                </a:solidFill>
                <a:effectLst/>
                <a:latin typeface="Söhne"/>
              </a:rPr>
              <a:t>: Extensive resources aid integration and troubleshooting.</a:t>
            </a:r>
          </a:p>
          <a:p>
            <a:pPr algn="l">
              <a:buFont typeface="+mj-lt"/>
              <a:buAutoNum type="arabicPeriod"/>
            </a:pPr>
            <a:r>
              <a:rPr lang="en-US" b="1" i="0" dirty="0">
                <a:solidFill>
                  <a:schemeClr val="tx1"/>
                </a:solidFill>
                <a:effectLst/>
                <a:latin typeface="Söhne"/>
              </a:rPr>
              <a:t>Scalability</a:t>
            </a:r>
            <a:r>
              <a:rPr lang="en-US" b="0" i="0" dirty="0">
                <a:solidFill>
                  <a:schemeClr val="tx1"/>
                </a:solidFill>
                <a:effectLst/>
                <a:latin typeface="Söhne"/>
              </a:rPr>
              <a:t>: Adaptable to projects of various sizes.</a:t>
            </a:r>
          </a:p>
          <a:p>
            <a:endParaRPr lang="en-IN" sz="1600"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829DA6-241D-497D-413C-73B2A7EB4CF7}"/>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pic>
        <p:nvPicPr>
          <p:cNvPr id="5" name="Picture 4" descr="A red circle with a letter g in it&#10;&#10;Description automatically generated">
            <a:extLst>
              <a:ext uri="{FF2B5EF4-FFF2-40B4-BE49-F238E27FC236}">
                <a16:creationId xmlns:a16="http://schemas.microsoft.com/office/drawing/2014/main" id="{5A21B937-319A-E4BB-3525-46934B703B4A}"/>
              </a:ext>
            </a:extLst>
          </p:cNvPr>
          <p:cNvPicPr>
            <a:picLocks noChangeAspect="1"/>
          </p:cNvPicPr>
          <p:nvPr/>
        </p:nvPicPr>
        <p:blipFill>
          <a:blip r:embed="rId4"/>
          <a:stretch>
            <a:fillRect/>
          </a:stretch>
        </p:blipFill>
        <p:spPr>
          <a:xfrm>
            <a:off x="2017159" y="1028861"/>
            <a:ext cx="482274" cy="4822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93E17-F2B8-7F7C-614D-8B082156FB79}"/>
            </a:ext>
          </a:extLst>
        </p:cNvPr>
        <p:cNvGrpSpPr/>
        <p:nvPr/>
      </p:nvGrpSpPr>
      <p:grpSpPr>
        <a:xfrm>
          <a:off x="0" y="0"/>
          <a:ext cx="0" cy="0"/>
          <a:chOff x="0" y="0"/>
          <a:chExt cx="0" cy="0"/>
        </a:xfrm>
      </p:grpSpPr>
      <p:sp>
        <p:nvSpPr>
          <p:cNvPr id="11269" name="Slide Number Placeholder 1">
            <a:extLst>
              <a:ext uri="{FF2B5EF4-FFF2-40B4-BE49-F238E27FC236}">
                <a16:creationId xmlns:a16="http://schemas.microsoft.com/office/drawing/2014/main" id="{87B4316E-021B-A491-9C47-62511004528E}"/>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F06E029-2ED3-40D6-A2EA-80083D95AB7E}" type="slidenum">
              <a:rPr lang="en-GB" altLang="en-US" sz="1000" smtClean="0">
                <a:solidFill>
                  <a:srgbClr val="595959"/>
                </a:solidFill>
              </a:rPr>
              <a:pPr/>
              <a:t>5</a:t>
            </a:fld>
            <a:endParaRPr lang="en-GB" altLang="en-US" sz="1000">
              <a:solidFill>
                <a:srgbClr val="595959"/>
              </a:solidFill>
            </a:endParaRPr>
          </a:p>
        </p:txBody>
      </p:sp>
      <p:pic>
        <p:nvPicPr>
          <p:cNvPr id="3" name="Google Shape;56;p13">
            <a:extLst>
              <a:ext uri="{FF2B5EF4-FFF2-40B4-BE49-F238E27FC236}">
                <a16:creationId xmlns:a16="http://schemas.microsoft.com/office/drawing/2014/main" id="{F7FF4543-0993-A02A-01A7-3053C68B217C}"/>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54;p13">
            <a:extLst>
              <a:ext uri="{FF2B5EF4-FFF2-40B4-BE49-F238E27FC236}">
                <a16:creationId xmlns:a16="http://schemas.microsoft.com/office/drawing/2014/main" id="{D9E76C89-E49F-EF74-A020-86AFFDE2CBC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2. LITERATURE REVIEW</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 name="TextBox 10">
            <a:extLst>
              <a:ext uri="{FF2B5EF4-FFF2-40B4-BE49-F238E27FC236}">
                <a16:creationId xmlns:a16="http://schemas.microsoft.com/office/drawing/2014/main" id="{DC5295F0-48C5-3101-611D-56556E1AD235}"/>
              </a:ext>
            </a:extLst>
          </p:cNvPr>
          <p:cNvSpPr txBox="1"/>
          <p:nvPr/>
        </p:nvSpPr>
        <p:spPr>
          <a:xfrm>
            <a:off x="450532" y="1194097"/>
            <a:ext cx="8474690" cy="1692771"/>
          </a:xfrm>
          <a:prstGeom prst="rect">
            <a:avLst/>
          </a:prstGeom>
          <a:noFill/>
        </p:spPr>
        <p:txBody>
          <a:bodyPr wrap="square">
            <a:spAutoFit/>
          </a:bodyPr>
          <a:lstStyle/>
          <a:p>
            <a:r>
              <a:rPr lang="en-US" sz="1600" b="0" i="0" u="sng" dirty="0">
                <a:solidFill>
                  <a:schemeClr val="tx1"/>
                </a:solidFill>
                <a:effectLst/>
                <a:latin typeface="Times New Roman" panose="02020603050405020304" pitchFamily="18" charset="0"/>
                <a:cs typeface="Times New Roman" panose="02020603050405020304" pitchFamily="18" charset="0"/>
              </a:rPr>
              <a:t>Disadvantages</a:t>
            </a:r>
          </a:p>
          <a:p>
            <a:endParaRPr lang="en-US" sz="1600" u="sng" dirty="0">
              <a:solidFill>
                <a:schemeClr val="tx1"/>
              </a:solidFill>
              <a:latin typeface="Söhne"/>
            </a:endParaRPr>
          </a:p>
          <a:p>
            <a:pPr algn="l">
              <a:buFont typeface="+mj-lt"/>
              <a:buAutoNum type="arabicPeriod"/>
            </a:pPr>
            <a:r>
              <a:rPr lang="en-US" b="1" i="0" dirty="0">
                <a:solidFill>
                  <a:schemeClr val="tx1"/>
                </a:solidFill>
                <a:effectLst/>
                <a:latin typeface="Söhne"/>
              </a:rPr>
              <a:t>Learning Curve</a:t>
            </a:r>
            <a:r>
              <a:rPr lang="en-US" b="0" i="0" dirty="0">
                <a:solidFill>
                  <a:schemeClr val="tx1"/>
                </a:solidFill>
                <a:effectLst/>
                <a:latin typeface="Söhne"/>
              </a:rPr>
              <a:t>: Steep for developers unfamiliar with gesture tech.</a:t>
            </a:r>
          </a:p>
          <a:p>
            <a:pPr algn="l">
              <a:buFont typeface="+mj-lt"/>
              <a:buAutoNum type="arabicPeriod"/>
            </a:pPr>
            <a:r>
              <a:rPr lang="en-US" b="1" i="0" dirty="0">
                <a:solidFill>
                  <a:schemeClr val="tx1"/>
                </a:solidFill>
                <a:effectLst/>
                <a:latin typeface="Söhne"/>
              </a:rPr>
              <a:t>Cost</a:t>
            </a:r>
            <a:r>
              <a:rPr lang="en-US" b="0" i="0" dirty="0">
                <a:solidFill>
                  <a:schemeClr val="tx1"/>
                </a:solidFill>
                <a:effectLst/>
                <a:latin typeface="Söhne"/>
              </a:rPr>
              <a:t>: Licensing fees may pose a barrier, especially for smaller projects.</a:t>
            </a:r>
          </a:p>
          <a:p>
            <a:pPr algn="l">
              <a:buFont typeface="+mj-lt"/>
              <a:buAutoNum type="arabicPeriod"/>
            </a:pPr>
            <a:r>
              <a:rPr lang="en-US" b="1" i="0" dirty="0">
                <a:solidFill>
                  <a:schemeClr val="tx1"/>
                </a:solidFill>
                <a:effectLst/>
                <a:latin typeface="Söhne"/>
              </a:rPr>
              <a:t>Hardware Dependency</a:t>
            </a:r>
            <a:r>
              <a:rPr lang="en-US" b="0" i="0" dirty="0">
                <a:solidFill>
                  <a:schemeClr val="tx1"/>
                </a:solidFill>
                <a:effectLst/>
                <a:latin typeface="Söhne"/>
              </a:rPr>
              <a:t>: Specific hardware requirements limit compatibility.</a:t>
            </a:r>
          </a:p>
          <a:p>
            <a:pPr algn="l">
              <a:buFont typeface="+mj-lt"/>
              <a:buAutoNum type="arabicPeriod"/>
            </a:pPr>
            <a:r>
              <a:rPr lang="en-US" b="1" i="0" dirty="0">
                <a:solidFill>
                  <a:schemeClr val="tx1"/>
                </a:solidFill>
                <a:effectLst/>
                <a:latin typeface="Söhne"/>
              </a:rPr>
              <a:t>Performance Optimization</a:t>
            </a:r>
            <a:r>
              <a:rPr lang="en-US" b="0" i="0" dirty="0">
                <a:solidFill>
                  <a:schemeClr val="tx1"/>
                </a:solidFill>
                <a:effectLst/>
                <a:latin typeface="Söhne"/>
              </a:rPr>
              <a:t>: Challenges exist in optimizing for responsiveness and efficiency.</a:t>
            </a:r>
          </a:p>
          <a:p>
            <a:endParaRPr lang="en-IN" sz="1600"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8B386F1-8CEF-7230-11D1-83632B70E73A}"/>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extLst>
      <p:ext uri="{BB962C8B-B14F-4D97-AF65-F5344CB8AC3E}">
        <p14:creationId xmlns:p14="http://schemas.microsoft.com/office/powerpoint/2010/main" val="156168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1B597-1D14-5017-6E61-B1EBEFC28DAC}"/>
            </a:ext>
          </a:extLst>
        </p:cNvPr>
        <p:cNvGrpSpPr/>
        <p:nvPr/>
      </p:nvGrpSpPr>
      <p:grpSpPr>
        <a:xfrm>
          <a:off x="0" y="0"/>
          <a:ext cx="0" cy="0"/>
          <a:chOff x="0" y="0"/>
          <a:chExt cx="0" cy="0"/>
        </a:xfrm>
      </p:grpSpPr>
      <p:sp>
        <p:nvSpPr>
          <p:cNvPr id="11269" name="Slide Number Placeholder 1">
            <a:extLst>
              <a:ext uri="{FF2B5EF4-FFF2-40B4-BE49-F238E27FC236}">
                <a16:creationId xmlns:a16="http://schemas.microsoft.com/office/drawing/2014/main" id="{453EA69E-CE0C-3C55-C985-A4B88D876C98}"/>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F06E029-2ED3-40D6-A2EA-80083D95AB7E}" type="slidenum">
              <a:rPr lang="en-GB" altLang="en-US" sz="1000" smtClean="0">
                <a:solidFill>
                  <a:srgbClr val="595959"/>
                </a:solidFill>
              </a:rPr>
              <a:pPr/>
              <a:t>6</a:t>
            </a:fld>
            <a:endParaRPr lang="en-GB" altLang="en-US" sz="1000">
              <a:solidFill>
                <a:srgbClr val="595959"/>
              </a:solidFill>
            </a:endParaRPr>
          </a:p>
        </p:txBody>
      </p:sp>
      <p:pic>
        <p:nvPicPr>
          <p:cNvPr id="3" name="Google Shape;56;p13">
            <a:extLst>
              <a:ext uri="{FF2B5EF4-FFF2-40B4-BE49-F238E27FC236}">
                <a16:creationId xmlns:a16="http://schemas.microsoft.com/office/drawing/2014/main" id="{5005F41A-6EC4-9503-44FA-1779D8618720}"/>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54;p13">
            <a:extLst>
              <a:ext uri="{FF2B5EF4-FFF2-40B4-BE49-F238E27FC236}">
                <a16:creationId xmlns:a16="http://schemas.microsoft.com/office/drawing/2014/main" id="{3C076668-D782-93FA-D89A-520BC2817585}"/>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2. LITERATURE REVIEW</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 name="TextBox 10">
            <a:extLst>
              <a:ext uri="{FF2B5EF4-FFF2-40B4-BE49-F238E27FC236}">
                <a16:creationId xmlns:a16="http://schemas.microsoft.com/office/drawing/2014/main" id="{7C82A329-415F-F8CB-3F4C-EC02A4CAD73F}"/>
              </a:ext>
            </a:extLst>
          </p:cNvPr>
          <p:cNvSpPr txBox="1"/>
          <p:nvPr/>
        </p:nvSpPr>
        <p:spPr>
          <a:xfrm>
            <a:off x="450532" y="1182137"/>
            <a:ext cx="8474690" cy="3170099"/>
          </a:xfrm>
          <a:prstGeom prst="rect">
            <a:avLst/>
          </a:prstGeom>
          <a:noFill/>
        </p:spPr>
        <p:txBody>
          <a:bodyPr wrap="square">
            <a:spAutoFit/>
          </a:bodyPr>
          <a:lstStyle/>
          <a:p>
            <a:r>
              <a:rPr lang="en-IN" sz="1600" u="sng" kern="0" dirty="0">
                <a:latin typeface="Times New Roman" panose="02020603050405020304" pitchFamily="18" charset="0"/>
                <a:cs typeface="Times New Roman" panose="02020603050405020304" pitchFamily="18" charset="0"/>
              </a:rPr>
              <a:t>2.2 VLC Media Player with </a:t>
            </a:r>
            <a:r>
              <a:rPr lang="en-IN" sz="1600" u="sng" kern="0" dirty="0" err="1">
                <a:latin typeface="Times New Roman" panose="02020603050405020304" pitchFamily="18" charset="0"/>
                <a:cs typeface="Times New Roman" panose="02020603050405020304" pitchFamily="18" charset="0"/>
              </a:rPr>
              <a:t>libHandWave</a:t>
            </a:r>
            <a:endParaRPr lang="en-IN" sz="1600" i="0" u="sng" dirty="0">
              <a:solidFill>
                <a:schemeClr val="tx1"/>
              </a:solidFill>
              <a:effectLst/>
              <a:latin typeface="Times New Roman" panose="02020603050405020304" pitchFamily="18" charset="0"/>
              <a:cs typeface="Times New Roman" panose="02020603050405020304" pitchFamily="18" charset="0"/>
            </a:endParaRPr>
          </a:p>
          <a:p>
            <a:endParaRPr lang="en-IN" sz="1600" i="0" u="sng" dirty="0">
              <a:solidFill>
                <a:schemeClr val="tx1"/>
              </a:solidFill>
              <a:effectLst/>
              <a:latin typeface="Times New Roman" panose="02020603050405020304" pitchFamily="18" charset="0"/>
              <a:cs typeface="Times New Roman" panose="02020603050405020304" pitchFamily="18" charset="0"/>
            </a:endParaRPr>
          </a:p>
          <a:p>
            <a:r>
              <a:rPr lang="en-US" b="0" i="0" dirty="0">
                <a:solidFill>
                  <a:schemeClr val="tx1"/>
                </a:solidFill>
                <a:effectLst/>
                <a:latin typeface="Söhne"/>
              </a:rPr>
              <a:t>VLC media player, a popular open-source media player, has experimented with integrating gesture control using libraries like </a:t>
            </a:r>
            <a:r>
              <a:rPr lang="en-US" b="0" i="0" dirty="0" err="1">
                <a:solidFill>
                  <a:schemeClr val="tx1"/>
                </a:solidFill>
                <a:effectLst/>
                <a:latin typeface="Söhne"/>
              </a:rPr>
              <a:t>libHandWave</a:t>
            </a:r>
            <a:r>
              <a:rPr lang="en-US" b="0" i="0" dirty="0">
                <a:solidFill>
                  <a:schemeClr val="tx1"/>
                </a:solidFill>
                <a:effectLst/>
                <a:latin typeface="Söhne"/>
              </a:rPr>
              <a:t>. This allows users to control media playback through hand gestures, though it may require some technical setup and customization.</a:t>
            </a:r>
          </a:p>
          <a:p>
            <a:endParaRPr lang="en-US" sz="1600" dirty="0">
              <a:solidFill>
                <a:schemeClr val="tx1"/>
              </a:solidFill>
              <a:latin typeface="Söhne"/>
            </a:endParaRPr>
          </a:p>
          <a:p>
            <a:r>
              <a:rPr lang="en-US" sz="1600" b="0" i="0" u="sng" dirty="0">
                <a:solidFill>
                  <a:schemeClr val="tx1"/>
                </a:solidFill>
                <a:effectLst/>
                <a:latin typeface="Times New Roman" panose="02020603050405020304" pitchFamily="18" charset="0"/>
                <a:cs typeface="Times New Roman" panose="02020603050405020304" pitchFamily="18" charset="0"/>
              </a:rPr>
              <a:t>Advantages</a:t>
            </a:r>
          </a:p>
          <a:p>
            <a:endParaRPr lang="en-US" sz="1600" u="sng" dirty="0">
              <a:solidFill>
                <a:schemeClr val="tx1"/>
              </a:solidFill>
              <a:latin typeface="Söhne"/>
            </a:endParaRPr>
          </a:p>
          <a:p>
            <a:pPr algn="l">
              <a:buFont typeface="+mj-lt"/>
              <a:buAutoNum type="arabicPeriod"/>
            </a:pPr>
            <a:r>
              <a:rPr lang="en-US" b="1" i="0" dirty="0">
                <a:solidFill>
                  <a:schemeClr val="tx1"/>
                </a:solidFill>
                <a:effectLst/>
                <a:latin typeface="Söhne"/>
              </a:rPr>
              <a:t>Gesture Control</a:t>
            </a:r>
            <a:r>
              <a:rPr lang="en-US" b="0" i="0" dirty="0">
                <a:solidFill>
                  <a:schemeClr val="tx1"/>
                </a:solidFill>
                <a:effectLst/>
                <a:latin typeface="Söhne"/>
              </a:rPr>
              <a:t>: Enhances user experience by allowing intuitive media playback control.</a:t>
            </a:r>
          </a:p>
          <a:p>
            <a:pPr algn="l">
              <a:buFont typeface="+mj-lt"/>
              <a:buAutoNum type="arabicPeriod"/>
            </a:pPr>
            <a:r>
              <a:rPr lang="en-US" b="1" i="0" dirty="0">
                <a:solidFill>
                  <a:schemeClr val="tx1"/>
                </a:solidFill>
                <a:effectLst/>
                <a:latin typeface="Söhne"/>
              </a:rPr>
              <a:t>Customization</a:t>
            </a:r>
            <a:r>
              <a:rPr lang="en-US" b="0" i="0" dirty="0">
                <a:solidFill>
                  <a:schemeClr val="tx1"/>
                </a:solidFill>
                <a:effectLst/>
                <a:latin typeface="Söhne"/>
              </a:rPr>
              <a:t>: Users can personalize gestures and mappings to suit their preferences.</a:t>
            </a:r>
          </a:p>
          <a:p>
            <a:pPr algn="l">
              <a:buFont typeface="+mj-lt"/>
              <a:buAutoNum type="arabicPeriod"/>
            </a:pPr>
            <a:r>
              <a:rPr lang="en-US" b="1" i="0" dirty="0">
                <a:solidFill>
                  <a:schemeClr val="tx1"/>
                </a:solidFill>
                <a:effectLst/>
                <a:latin typeface="Söhne"/>
              </a:rPr>
              <a:t>Open-Source</a:t>
            </a:r>
            <a:r>
              <a:rPr lang="en-US" b="0" i="0" dirty="0">
                <a:solidFill>
                  <a:schemeClr val="tx1"/>
                </a:solidFill>
                <a:effectLst/>
                <a:latin typeface="Söhne"/>
              </a:rPr>
              <a:t>: Promotes community collaboration and innovation.</a:t>
            </a:r>
          </a:p>
          <a:p>
            <a:pPr algn="l">
              <a:buFont typeface="+mj-lt"/>
              <a:buAutoNum type="arabicPeriod"/>
            </a:pPr>
            <a:r>
              <a:rPr lang="en-US" b="1" i="0" dirty="0">
                <a:solidFill>
                  <a:schemeClr val="tx1"/>
                </a:solidFill>
                <a:effectLst/>
                <a:latin typeface="Söhne"/>
              </a:rPr>
              <a:t>Accessibility</a:t>
            </a:r>
            <a:r>
              <a:rPr lang="en-US" b="0" i="0" dirty="0">
                <a:solidFill>
                  <a:schemeClr val="tx1"/>
                </a:solidFill>
                <a:effectLst/>
                <a:latin typeface="Söhne"/>
              </a:rPr>
              <a:t>: Provides an accessible control option for users with physical limitations.</a:t>
            </a:r>
          </a:p>
          <a:p>
            <a:endParaRPr lang="en-IN" sz="1600"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3C1A14B-7651-082F-1097-07780F709B07}"/>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pic>
        <p:nvPicPr>
          <p:cNvPr id="5" name="Picture 4" descr="A close-up of a traffic cone&#10;&#10;Description automatically generated">
            <a:extLst>
              <a:ext uri="{FF2B5EF4-FFF2-40B4-BE49-F238E27FC236}">
                <a16:creationId xmlns:a16="http://schemas.microsoft.com/office/drawing/2014/main" id="{E132E170-08A8-B0EB-A910-7544E62AAF63}"/>
              </a:ext>
            </a:extLst>
          </p:cNvPr>
          <p:cNvPicPr>
            <a:picLocks noChangeAspect="1"/>
          </p:cNvPicPr>
          <p:nvPr/>
        </p:nvPicPr>
        <p:blipFill>
          <a:blip r:embed="rId4"/>
          <a:stretch>
            <a:fillRect/>
          </a:stretch>
        </p:blipFill>
        <p:spPr>
          <a:xfrm>
            <a:off x="4059200" y="1098032"/>
            <a:ext cx="391753" cy="391753"/>
          </a:xfrm>
          <a:prstGeom prst="rect">
            <a:avLst/>
          </a:prstGeom>
        </p:spPr>
      </p:pic>
    </p:spTree>
    <p:extLst>
      <p:ext uri="{BB962C8B-B14F-4D97-AF65-F5344CB8AC3E}">
        <p14:creationId xmlns:p14="http://schemas.microsoft.com/office/powerpoint/2010/main" val="312464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3036D-3CA2-2329-0EF3-23C59346D24E}"/>
            </a:ext>
          </a:extLst>
        </p:cNvPr>
        <p:cNvGrpSpPr/>
        <p:nvPr/>
      </p:nvGrpSpPr>
      <p:grpSpPr>
        <a:xfrm>
          <a:off x="0" y="0"/>
          <a:ext cx="0" cy="0"/>
          <a:chOff x="0" y="0"/>
          <a:chExt cx="0" cy="0"/>
        </a:xfrm>
      </p:grpSpPr>
      <p:sp>
        <p:nvSpPr>
          <p:cNvPr id="11269" name="Slide Number Placeholder 1">
            <a:extLst>
              <a:ext uri="{FF2B5EF4-FFF2-40B4-BE49-F238E27FC236}">
                <a16:creationId xmlns:a16="http://schemas.microsoft.com/office/drawing/2014/main" id="{8480C6AA-0F55-2362-7EF4-CD2D87C1C4BC}"/>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F06E029-2ED3-40D6-A2EA-80083D95AB7E}" type="slidenum">
              <a:rPr lang="en-GB" altLang="en-US" sz="1000" smtClean="0">
                <a:solidFill>
                  <a:srgbClr val="595959"/>
                </a:solidFill>
              </a:rPr>
              <a:pPr/>
              <a:t>7</a:t>
            </a:fld>
            <a:endParaRPr lang="en-GB" altLang="en-US" sz="1000">
              <a:solidFill>
                <a:srgbClr val="595959"/>
              </a:solidFill>
            </a:endParaRPr>
          </a:p>
        </p:txBody>
      </p:sp>
      <p:pic>
        <p:nvPicPr>
          <p:cNvPr id="3" name="Google Shape;56;p13">
            <a:extLst>
              <a:ext uri="{FF2B5EF4-FFF2-40B4-BE49-F238E27FC236}">
                <a16:creationId xmlns:a16="http://schemas.microsoft.com/office/drawing/2014/main" id="{8A8051AD-70CC-676D-8617-21F3DB074EC2}"/>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54;p13">
            <a:extLst>
              <a:ext uri="{FF2B5EF4-FFF2-40B4-BE49-F238E27FC236}">
                <a16:creationId xmlns:a16="http://schemas.microsoft.com/office/drawing/2014/main" id="{A85021F2-01B3-EE9D-B498-9B1592CC4091}"/>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2. LITERATURE REVIEW</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 name="TextBox 10">
            <a:extLst>
              <a:ext uri="{FF2B5EF4-FFF2-40B4-BE49-F238E27FC236}">
                <a16:creationId xmlns:a16="http://schemas.microsoft.com/office/drawing/2014/main" id="{B7C532F1-FECE-577A-5FFB-11516A3D6B85}"/>
              </a:ext>
            </a:extLst>
          </p:cNvPr>
          <p:cNvSpPr txBox="1"/>
          <p:nvPr/>
        </p:nvSpPr>
        <p:spPr>
          <a:xfrm>
            <a:off x="450532" y="1152944"/>
            <a:ext cx="8474690" cy="1477328"/>
          </a:xfrm>
          <a:prstGeom prst="rect">
            <a:avLst/>
          </a:prstGeom>
          <a:noFill/>
        </p:spPr>
        <p:txBody>
          <a:bodyPr wrap="square">
            <a:spAutoFit/>
          </a:bodyPr>
          <a:lstStyle/>
          <a:p>
            <a:r>
              <a:rPr lang="en-US" sz="1600" b="0" i="0" u="sng" dirty="0">
                <a:solidFill>
                  <a:schemeClr val="tx1"/>
                </a:solidFill>
                <a:effectLst/>
                <a:latin typeface="Times New Roman" panose="02020603050405020304" pitchFamily="18" charset="0"/>
                <a:cs typeface="Times New Roman" panose="02020603050405020304" pitchFamily="18" charset="0"/>
              </a:rPr>
              <a:t>Disadvantages</a:t>
            </a:r>
          </a:p>
          <a:p>
            <a:endParaRPr lang="en-US" sz="1600" u="sng" dirty="0">
              <a:solidFill>
                <a:schemeClr val="tx1"/>
              </a:solidFill>
              <a:latin typeface="Söhne"/>
            </a:endParaRPr>
          </a:p>
          <a:p>
            <a:pPr algn="l">
              <a:buFont typeface="+mj-lt"/>
              <a:buAutoNum type="arabicPeriod"/>
            </a:pPr>
            <a:r>
              <a:rPr lang="en-US" b="1" i="0" dirty="0">
                <a:solidFill>
                  <a:schemeClr val="tx1"/>
                </a:solidFill>
                <a:effectLst/>
                <a:latin typeface="Söhne"/>
              </a:rPr>
              <a:t>Technical Setup</a:t>
            </a:r>
            <a:r>
              <a:rPr lang="en-US" b="0" i="0" dirty="0">
                <a:solidFill>
                  <a:schemeClr val="tx1"/>
                </a:solidFill>
                <a:effectLst/>
                <a:latin typeface="Söhne"/>
              </a:rPr>
              <a:t>: Requires technical expertise for setup and configuration.</a:t>
            </a:r>
          </a:p>
          <a:p>
            <a:pPr algn="l">
              <a:buFont typeface="+mj-lt"/>
              <a:buAutoNum type="arabicPeriod"/>
            </a:pPr>
            <a:r>
              <a:rPr lang="en-US" b="1" i="0" dirty="0">
                <a:solidFill>
                  <a:schemeClr val="tx1"/>
                </a:solidFill>
                <a:effectLst/>
                <a:latin typeface="Söhne"/>
              </a:rPr>
              <a:t>Compatibility Issues</a:t>
            </a:r>
            <a:r>
              <a:rPr lang="en-US" b="0" i="0" dirty="0">
                <a:solidFill>
                  <a:schemeClr val="tx1"/>
                </a:solidFill>
                <a:effectLst/>
                <a:latin typeface="Söhne"/>
              </a:rPr>
              <a:t>: May encounter compatibility problems with certain hardware or OS.</a:t>
            </a:r>
          </a:p>
          <a:p>
            <a:pPr algn="l">
              <a:buFont typeface="+mj-lt"/>
              <a:buAutoNum type="arabicPeriod"/>
            </a:pPr>
            <a:r>
              <a:rPr lang="en-US" b="1" i="0" dirty="0">
                <a:solidFill>
                  <a:schemeClr val="tx1"/>
                </a:solidFill>
                <a:effectLst/>
                <a:latin typeface="Söhne"/>
              </a:rPr>
              <a:t>Limited Gestures</a:t>
            </a:r>
            <a:r>
              <a:rPr lang="en-US" b="0" i="0" dirty="0">
                <a:solidFill>
                  <a:schemeClr val="tx1"/>
                </a:solidFill>
                <a:effectLst/>
                <a:latin typeface="Söhne"/>
              </a:rPr>
              <a:t>: Gesture range and recognition may be restricted.</a:t>
            </a:r>
          </a:p>
          <a:p>
            <a:pPr algn="l">
              <a:buFont typeface="+mj-lt"/>
              <a:buAutoNum type="arabicPeriod"/>
            </a:pPr>
            <a:r>
              <a:rPr lang="en-US" b="1" i="0" dirty="0">
                <a:solidFill>
                  <a:schemeClr val="tx1"/>
                </a:solidFill>
                <a:effectLst/>
                <a:latin typeface="Söhne"/>
              </a:rPr>
              <a:t>Reliability</a:t>
            </a:r>
            <a:r>
              <a:rPr lang="en-US" b="0" i="0" dirty="0">
                <a:solidFill>
                  <a:schemeClr val="tx1"/>
                </a:solidFill>
                <a:effectLst/>
                <a:latin typeface="Söhne"/>
              </a:rPr>
              <a:t>: Performance inconsistencies and glitches may occur.</a:t>
            </a:r>
          </a:p>
        </p:txBody>
      </p:sp>
      <p:sp>
        <p:nvSpPr>
          <p:cNvPr id="4" name="TextBox 3">
            <a:extLst>
              <a:ext uri="{FF2B5EF4-FFF2-40B4-BE49-F238E27FC236}">
                <a16:creationId xmlns:a16="http://schemas.microsoft.com/office/drawing/2014/main" id="{D04DF3B1-2EE4-9001-205E-A63F5D2325CA}"/>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extLst>
      <p:ext uri="{BB962C8B-B14F-4D97-AF65-F5344CB8AC3E}">
        <p14:creationId xmlns:p14="http://schemas.microsoft.com/office/powerpoint/2010/main" val="114818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D1C63-D642-1668-78D9-AABD669F804F}"/>
            </a:ext>
          </a:extLst>
        </p:cNvPr>
        <p:cNvGrpSpPr/>
        <p:nvPr/>
      </p:nvGrpSpPr>
      <p:grpSpPr>
        <a:xfrm>
          <a:off x="0" y="0"/>
          <a:ext cx="0" cy="0"/>
          <a:chOff x="0" y="0"/>
          <a:chExt cx="0" cy="0"/>
        </a:xfrm>
      </p:grpSpPr>
      <p:sp>
        <p:nvSpPr>
          <p:cNvPr id="11269" name="Slide Number Placeholder 1">
            <a:extLst>
              <a:ext uri="{FF2B5EF4-FFF2-40B4-BE49-F238E27FC236}">
                <a16:creationId xmlns:a16="http://schemas.microsoft.com/office/drawing/2014/main" id="{84AD0498-CA5D-69C6-371B-312C471AEE95}"/>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F06E029-2ED3-40D6-A2EA-80083D95AB7E}" type="slidenum">
              <a:rPr lang="en-GB" altLang="en-US" sz="1000" smtClean="0">
                <a:solidFill>
                  <a:srgbClr val="595959"/>
                </a:solidFill>
              </a:rPr>
              <a:pPr/>
              <a:t>8</a:t>
            </a:fld>
            <a:endParaRPr lang="en-GB" altLang="en-US" sz="1000">
              <a:solidFill>
                <a:srgbClr val="595959"/>
              </a:solidFill>
            </a:endParaRPr>
          </a:p>
        </p:txBody>
      </p:sp>
      <p:pic>
        <p:nvPicPr>
          <p:cNvPr id="3" name="Google Shape;56;p13">
            <a:extLst>
              <a:ext uri="{FF2B5EF4-FFF2-40B4-BE49-F238E27FC236}">
                <a16:creationId xmlns:a16="http://schemas.microsoft.com/office/drawing/2014/main" id="{4746BC52-CAD5-90DA-60B0-A1F50D37CD86}"/>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54;p13">
            <a:extLst>
              <a:ext uri="{FF2B5EF4-FFF2-40B4-BE49-F238E27FC236}">
                <a16:creationId xmlns:a16="http://schemas.microsoft.com/office/drawing/2014/main" id="{8F016353-B72F-1ED7-7001-3F4109D50139}"/>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2. LITERATURE REVIEW</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 name="TextBox 10">
            <a:extLst>
              <a:ext uri="{FF2B5EF4-FFF2-40B4-BE49-F238E27FC236}">
                <a16:creationId xmlns:a16="http://schemas.microsoft.com/office/drawing/2014/main" id="{0A86B533-36F9-DA44-9FBC-9A3B55F672AF}"/>
              </a:ext>
            </a:extLst>
          </p:cNvPr>
          <p:cNvSpPr txBox="1"/>
          <p:nvPr/>
        </p:nvSpPr>
        <p:spPr>
          <a:xfrm>
            <a:off x="450532" y="1149025"/>
            <a:ext cx="8474690" cy="3108543"/>
          </a:xfrm>
          <a:prstGeom prst="rect">
            <a:avLst/>
          </a:prstGeom>
          <a:noFill/>
        </p:spPr>
        <p:txBody>
          <a:bodyPr wrap="square">
            <a:spAutoFit/>
          </a:bodyPr>
          <a:lstStyle/>
          <a:p>
            <a:r>
              <a:rPr lang="en-IN" sz="1600" u="sng" kern="0" dirty="0">
                <a:latin typeface="Times New Roman" panose="02020603050405020304" pitchFamily="18" charset="0"/>
                <a:cs typeface="Times New Roman" panose="02020603050405020304" pitchFamily="18" charset="0"/>
              </a:rPr>
              <a:t>2.3 Kinect for Windows SDK</a:t>
            </a:r>
            <a:endParaRPr lang="en-IN" sz="1600" i="0" u="sng" dirty="0">
              <a:solidFill>
                <a:schemeClr val="tx1"/>
              </a:solidFill>
              <a:effectLst/>
              <a:latin typeface="Times New Roman" panose="02020603050405020304" pitchFamily="18" charset="0"/>
              <a:cs typeface="Times New Roman" panose="02020603050405020304" pitchFamily="18" charset="0"/>
            </a:endParaRPr>
          </a:p>
          <a:p>
            <a:endParaRPr lang="en-IN" sz="1600" i="0" u="sng" dirty="0">
              <a:solidFill>
                <a:schemeClr val="tx1"/>
              </a:solidFill>
              <a:effectLst/>
              <a:latin typeface="Times New Roman" panose="02020603050405020304" pitchFamily="18" charset="0"/>
              <a:cs typeface="Times New Roman" panose="02020603050405020304" pitchFamily="18" charset="0"/>
            </a:endParaRPr>
          </a:p>
          <a:p>
            <a:r>
              <a:rPr lang="en-US" b="0" i="0" dirty="0">
                <a:solidFill>
                  <a:schemeClr val="tx1"/>
                </a:solidFill>
                <a:effectLst/>
                <a:latin typeface="Söhne"/>
              </a:rPr>
              <a:t>The Kinect for Windows SDK includes features for recognizing and tracking hand gestures using the Kinect sensor. Developers can utilize this SDK to create applications, including media players, that respond to hand gestures for control.</a:t>
            </a:r>
          </a:p>
          <a:p>
            <a:endParaRPr lang="en-US" sz="1600" dirty="0">
              <a:solidFill>
                <a:schemeClr val="tx1"/>
              </a:solidFill>
              <a:latin typeface="Söhne"/>
            </a:endParaRPr>
          </a:p>
          <a:p>
            <a:r>
              <a:rPr lang="en-US" sz="1600" b="0" i="0" u="sng" dirty="0">
                <a:solidFill>
                  <a:schemeClr val="tx1"/>
                </a:solidFill>
                <a:effectLst/>
                <a:latin typeface="Times New Roman" panose="02020603050405020304" pitchFamily="18" charset="0"/>
                <a:cs typeface="Times New Roman" panose="02020603050405020304" pitchFamily="18" charset="0"/>
              </a:rPr>
              <a:t>Advantages</a:t>
            </a:r>
          </a:p>
          <a:p>
            <a:endParaRPr lang="en-US" sz="1600" u="sng" dirty="0">
              <a:solidFill>
                <a:schemeClr val="tx1"/>
              </a:solidFill>
              <a:latin typeface="Söhne"/>
            </a:endParaRPr>
          </a:p>
          <a:p>
            <a:pPr algn="l">
              <a:buFont typeface="+mj-lt"/>
              <a:buAutoNum type="arabicPeriod"/>
            </a:pPr>
            <a:r>
              <a:rPr lang="en-US" b="1" i="0" dirty="0">
                <a:solidFill>
                  <a:schemeClr val="tx1"/>
                </a:solidFill>
                <a:effectLst/>
                <a:latin typeface="Söhne"/>
              </a:rPr>
              <a:t>Depth Sensing</a:t>
            </a:r>
            <a:r>
              <a:rPr lang="en-US" b="0" i="0" dirty="0">
                <a:solidFill>
                  <a:schemeClr val="tx1"/>
                </a:solidFill>
                <a:effectLst/>
                <a:latin typeface="Söhne"/>
              </a:rPr>
              <a:t>: Enables accurate tracking of three-dimensional hand gestures.</a:t>
            </a:r>
          </a:p>
          <a:p>
            <a:pPr algn="l">
              <a:buFont typeface="+mj-lt"/>
              <a:buAutoNum type="arabicPeriod"/>
            </a:pPr>
            <a:r>
              <a:rPr lang="en-US" b="1" i="0" dirty="0">
                <a:solidFill>
                  <a:schemeClr val="tx1"/>
                </a:solidFill>
                <a:effectLst/>
                <a:latin typeface="Söhne"/>
              </a:rPr>
              <a:t>Wide Gesture Range</a:t>
            </a:r>
            <a:r>
              <a:rPr lang="en-US" b="0" i="0" dirty="0">
                <a:solidFill>
                  <a:schemeClr val="tx1"/>
                </a:solidFill>
                <a:effectLst/>
                <a:latin typeface="Söhne"/>
              </a:rPr>
              <a:t>: Supports various gestures like waving, pointing, and swiping.</a:t>
            </a:r>
          </a:p>
          <a:p>
            <a:pPr algn="l">
              <a:buFont typeface="+mj-lt"/>
              <a:buAutoNum type="arabicPeriod"/>
            </a:pPr>
            <a:r>
              <a:rPr lang="en-US" b="1" i="0" dirty="0">
                <a:solidFill>
                  <a:schemeClr val="tx1"/>
                </a:solidFill>
                <a:effectLst/>
                <a:latin typeface="Söhne"/>
              </a:rPr>
              <a:t>Integration</a:t>
            </a:r>
            <a:r>
              <a:rPr lang="en-US" b="0" i="0" dirty="0">
                <a:solidFill>
                  <a:schemeClr val="tx1"/>
                </a:solidFill>
                <a:effectLst/>
                <a:latin typeface="Söhne"/>
              </a:rPr>
              <a:t>: Easily integrates with existing platforms like Windows applications and Unity.</a:t>
            </a:r>
          </a:p>
          <a:p>
            <a:pPr algn="l">
              <a:buFont typeface="+mj-lt"/>
              <a:buAutoNum type="arabicPeriod"/>
            </a:pPr>
            <a:r>
              <a:rPr lang="en-US" b="1" i="0" dirty="0">
                <a:solidFill>
                  <a:schemeClr val="tx1"/>
                </a:solidFill>
                <a:effectLst/>
                <a:latin typeface="Söhne"/>
              </a:rPr>
              <a:t>Accessibility</a:t>
            </a:r>
            <a:r>
              <a:rPr lang="en-US" b="0" i="0" dirty="0">
                <a:solidFill>
                  <a:schemeClr val="tx1"/>
                </a:solidFill>
                <a:effectLst/>
                <a:latin typeface="Söhne"/>
              </a:rPr>
              <a:t>: Facilitates interaction without physical contact, enhancing accessibility</a:t>
            </a:r>
          </a:p>
          <a:p>
            <a:endParaRPr lang="en-IN" sz="1600"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BA5BEB-0309-1CED-A780-6B69119AC0C7}"/>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pic>
        <p:nvPicPr>
          <p:cNvPr id="5" name="Picture 4" descr="A purple and white logo&#10;&#10;Description automatically generated">
            <a:extLst>
              <a:ext uri="{FF2B5EF4-FFF2-40B4-BE49-F238E27FC236}">
                <a16:creationId xmlns:a16="http://schemas.microsoft.com/office/drawing/2014/main" id="{1D6F750C-6E25-B7A6-B9CA-25C1FF49C039}"/>
              </a:ext>
            </a:extLst>
          </p:cNvPr>
          <p:cNvPicPr>
            <a:picLocks noChangeAspect="1"/>
          </p:cNvPicPr>
          <p:nvPr/>
        </p:nvPicPr>
        <p:blipFill>
          <a:blip r:embed="rId4"/>
          <a:stretch>
            <a:fillRect/>
          </a:stretch>
        </p:blipFill>
        <p:spPr>
          <a:xfrm>
            <a:off x="3052686" y="1239608"/>
            <a:ext cx="766689" cy="161005"/>
          </a:xfrm>
          <a:prstGeom prst="rect">
            <a:avLst/>
          </a:prstGeom>
        </p:spPr>
      </p:pic>
    </p:spTree>
    <p:extLst>
      <p:ext uri="{BB962C8B-B14F-4D97-AF65-F5344CB8AC3E}">
        <p14:creationId xmlns:p14="http://schemas.microsoft.com/office/powerpoint/2010/main" val="264154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1D515-7E24-27B3-9B66-26A49740BE81}"/>
            </a:ext>
          </a:extLst>
        </p:cNvPr>
        <p:cNvGrpSpPr/>
        <p:nvPr/>
      </p:nvGrpSpPr>
      <p:grpSpPr>
        <a:xfrm>
          <a:off x="0" y="0"/>
          <a:ext cx="0" cy="0"/>
          <a:chOff x="0" y="0"/>
          <a:chExt cx="0" cy="0"/>
        </a:xfrm>
      </p:grpSpPr>
      <p:sp>
        <p:nvSpPr>
          <p:cNvPr id="11269" name="Slide Number Placeholder 1">
            <a:extLst>
              <a:ext uri="{FF2B5EF4-FFF2-40B4-BE49-F238E27FC236}">
                <a16:creationId xmlns:a16="http://schemas.microsoft.com/office/drawing/2014/main" id="{8FB231F9-0AC8-B16F-2675-F7939E84F12B}"/>
              </a:ext>
            </a:extLst>
          </p:cNvPr>
          <p:cNvSpPr>
            <a:spLocks noGrp="1" noChangeArrowheads="1"/>
          </p:cNvSpPr>
          <p:nvPr>
            <p:ph type="sldNum" sz="quarter" idx="13"/>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F06E029-2ED3-40D6-A2EA-80083D95AB7E}" type="slidenum">
              <a:rPr lang="en-GB" altLang="en-US" sz="1000" smtClean="0">
                <a:solidFill>
                  <a:srgbClr val="595959"/>
                </a:solidFill>
              </a:rPr>
              <a:pPr/>
              <a:t>9</a:t>
            </a:fld>
            <a:endParaRPr lang="en-GB" altLang="en-US" sz="1000">
              <a:solidFill>
                <a:srgbClr val="595959"/>
              </a:solidFill>
            </a:endParaRPr>
          </a:p>
        </p:txBody>
      </p:sp>
      <p:pic>
        <p:nvPicPr>
          <p:cNvPr id="3" name="Google Shape;56;p13">
            <a:extLst>
              <a:ext uri="{FF2B5EF4-FFF2-40B4-BE49-F238E27FC236}">
                <a16:creationId xmlns:a16="http://schemas.microsoft.com/office/drawing/2014/main" id="{D80CD18A-CE03-FFDF-ABBE-1C3035C506DA}"/>
              </a:ext>
            </a:extLst>
          </p:cNvPr>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833" t="-2076" r="-5987" b="-10523"/>
          <a:stretch/>
        </p:blipFill>
        <p:spPr bwMode="auto">
          <a:xfrm>
            <a:off x="91440" y="81915"/>
            <a:ext cx="718185" cy="95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54;p13">
            <a:extLst>
              <a:ext uri="{FF2B5EF4-FFF2-40B4-BE49-F238E27FC236}">
                <a16:creationId xmlns:a16="http://schemas.microsoft.com/office/drawing/2014/main" id="{5FD086B3-4B22-C34B-434C-6B374A69B552}"/>
              </a:ext>
            </a:extLst>
          </p:cNvPr>
          <p:cNvSpPr txBox="1">
            <a:spLocks noChangeArrowheads="1"/>
          </p:cNvSpPr>
          <p:nvPr/>
        </p:nvSpPr>
        <p:spPr bwMode="auto">
          <a:xfrm>
            <a:off x="2646393" y="279328"/>
            <a:ext cx="3851214" cy="39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defPPr marR="0" lvl="0" algn="l" rtl="0">
              <a:lnSpc>
                <a:spcPct val="100000"/>
              </a:lnSpc>
              <a:spcBef>
                <a:spcPts val="0"/>
              </a:spcBef>
              <a:spcAft>
                <a:spcPts val="0"/>
              </a:spcAft>
            </a:defPPr>
            <a:lvl1pPr lvl="0"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28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pPr>
            <a:r>
              <a:rPr lang="en-IN" altLang="en-US" sz="1800" b="1" kern="0" dirty="0">
                <a:latin typeface="Times New Roman" panose="02020603050405020304" pitchFamily="18" charset="0"/>
                <a:cs typeface="Times New Roman" panose="02020603050405020304" pitchFamily="18" charset="0"/>
                <a:sym typeface="Times New Roman" panose="02020603050405020304" pitchFamily="18" charset="0"/>
              </a:rPr>
              <a:t>2. LITERATURE REVIEW</a:t>
            </a:r>
            <a:endParaRPr lang="en-US" altLang="en-US" sz="1800" b="1" kern="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 name="TextBox 10">
            <a:extLst>
              <a:ext uri="{FF2B5EF4-FFF2-40B4-BE49-F238E27FC236}">
                <a16:creationId xmlns:a16="http://schemas.microsoft.com/office/drawing/2014/main" id="{B22A555B-4C1F-2837-F8E9-556C0652C7CA}"/>
              </a:ext>
            </a:extLst>
          </p:cNvPr>
          <p:cNvSpPr txBox="1"/>
          <p:nvPr/>
        </p:nvSpPr>
        <p:spPr>
          <a:xfrm>
            <a:off x="450532" y="1183722"/>
            <a:ext cx="8474690" cy="1446550"/>
          </a:xfrm>
          <a:prstGeom prst="rect">
            <a:avLst/>
          </a:prstGeom>
          <a:noFill/>
        </p:spPr>
        <p:txBody>
          <a:bodyPr wrap="square">
            <a:spAutoFit/>
          </a:bodyPr>
          <a:lstStyle/>
          <a:p>
            <a:r>
              <a:rPr lang="en-US" sz="1600" b="0" i="0" u="sng" dirty="0">
                <a:solidFill>
                  <a:schemeClr val="tx1"/>
                </a:solidFill>
                <a:effectLst/>
                <a:latin typeface="Times New Roman" panose="02020603050405020304" pitchFamily="18" charset="0"/>
                <a:cs typeface="Times New Roman" panose="02020603050405020304" pitchFamily="18" charset="0"/>
              </a:rPr>
              <a:t>Disadvantages</a:t>
            </a:r>
          </a:p>
          <a:p>
            <a:endParaRPr lang="en-US" sz="1600" u="sng" dirty="0">
              <a:solidFill>
                <a:schemeClr val="tx1"/>
              </a:solidFill>
              <a:latin typeface="Söhne"/>
            </a:endParaRPr>
          </a:p>
          <a:p>
            <a:pPr algn="l">
              <a:buFont typeface="+mj-lt"/>
              <a:buAutoNum type="arabicPeriod"/>
            </a:pPr>
            <a:r>
              <a:rPr lang="en-US" b="1" i="0" dirty="0">
                <a:solidFill>
                  <a:schemeClr val="tx1"/>
                </a:solidFill>
                <a:effectLst/>
                <a:latin typeface="Söhne"/>
              </a:rPr>
              <a:t>Hardware Dependency</a:t>
            </a:r>
            <a:r>
              <a:rPr lang="en-US" b="0" i="0" dirty="0">
                <a:solidFill>
                  <a:schemeClr val="tx1"/>
                </a:solidFill>
                <a:effectLst/>
                <a:latin typeface="Söhne"/>
              </a:rPr>
              <a:t>: Requires specific Kinect sensor hardware.</a:t>
            </a:r>
          </a:p>
          <a:p>
            <a:pPr algn="l">
              <a:buFont typeface="+mj-lt"/>
              <a:buAutoNum type="arabicPeriod"/>
            </a:pPr>
            <a:r>
              <a:rPr lang="en-US" b="1" i="0" dirty="0">
                <a:solidFill>
                  <a:schemeClr val="tx1"/>
                </a:solidFill>
                <a:effectLst/>
                <a:latin typeface="Söhne"/>
              </a:rPr>
              <a:t>Processing Requirements</a:t>
            </a:r>
            <a:r>
              <a:rPr lang="en-US" b="0" i="0" dirty="0">
                <a:solidFill>
                  <a:schemeClr val="tx1"/>
                </a:solidFill>
                <a:effectLst/>
                <a:latin typeface="Söhne"/>
              </a:rPr>
              <a:t>: Demands significant processing power for real-time tracking.</a:t>
            </a:r>
          </a:p>
          <a:p>
            <a:pPr algn="l">
              <a:buFont typeface="+mj-lt"/>
              <a:buAutoNum type="arabicPeriod"/>
            </a:pPr>
            <a:r>
              <a:rPr lang="en-US" b="1" i="0" dirty="0">
                <a:solidFill>
                  <a:schemeClr val="tx1"/>
                </a:solidFill>
                <a:effectLst/>
                <a:latin typeface="Söhne"/>
              </a:rPr>
              <a:t>Learning Curve</a:t>
            </a:r>
            <a:r>
              <a:rPr lang="en-US" b="0" i="0" dirty="0">
                <a:solidFill>
                  <a:schemeClr val="tx1"/>
                </a:solidFill>
                <a:effectLst/>
                <a:latin typeface="Söhne"/>
              </a:rPr>
              <a:t>: Presents challenges for developers new to depth-sensing technology.</a:t>
            </a:r>
          </a:p>
          <a:p>
            <a:pPr algn="l">
              <a:buFont typeface="+mj-lt"/>
              <a:buAutoNum type="arabicPeriod"/>
            </a:pPr>
            <a:r>
              <a:rPr lang="en-US" b="1" i="0" dirty="0">
                <a:solidFill>
                  <a:schemeClr val="tx1"/>
                </a:solidFill>
                <a:effectLst/>
                <a:latin typeface="Söhne"/>
              </a:rPr>
              <a:t>Cost</a:t>
            </a:r>
            <a:r>
              <a:rPr lang="en-US" b="0" i="0" dirty="0">
                <a:solidFill>
                  <a:schemeClr val="tx1"/>
                </a:solidFill>
                <a:effectLst/>
                <a:latin typeface="Söhne"/>
              </a:rPr>
              <a:t>: Kinect hardware acquisition may be costly, affecting project feasibility.</a:t>
            </a:r>
          </a:p>
        </p:txBody>
      </p:sp>
      <p:sp>
        <p:nvSpPr>
          <p:cNvPr id="4" name="TextBox 3">
            <a:extLst>
              <a:ext uri="{FF2B5EF4-FFF2-40B4-BE49-F238E27FC236}">
                <a16:creationId xmlns:a16="http://schemas.microsoft.com/office/drawing/2014/main" id="{9EAF93EE-85EB-E1C5-B1AA-34E6D8E8D9FD}"/>
              </a:ext>
            </a:extLst>
          </p:cNvPr>
          <p:cNvSpPr txBox="1">
            <a:spLocks noChangeArrowheads="1"/>
          </p:cNvSpPr>
          <p:nvPr/>
        </p:nvSpPr>
        <p:spPr bwMode="auto">
          <a:xfrm>
            <a:off x="595313" y="4735513"/>
            <a:ext cx="83026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GB" altLang="en-US" sz="800" dirty="0">
                <a:latin typeface="Times New Roman" panose="02020603050405020304" pitchFamily="18" charset="0"/>
                <a:cs typeface="Times New Roman" panose="02020603050405020304" pitchFamily="18" charset="0"/>
                <a:sym typeface="Times New Roman" panose="02020603050405020304" pitchFamily="18" charset="0"/>
              </a:rPr>
              <a:t>21-02-2024                                                                                                  Project Review Presentation</a:t>
            </a:r>
            <a:endParaRPr lang="en-IN" altLang="en-US" sz="800" dirty="0">
              <a:cs typeface="Times New Roman" panose="02020603050405020304" pitchFamily="18" charset="0"/>
            </a:endParaRPr>
          </a:p>
        </p:txBody>
      </p:sp>
    </p:spTree>
    <p:extLst>
      <p:ext uri="{BB962C8B-B14F-4D97-AF65-F5344CB8AC3E}">
        <p14:creationId xmlns:p14="http://schemas.microsoft.com/office/powerpoint/2010/main" val="23544230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2277</Words>
  <Application>Microsoft Office PowerPoint</Application>
  <PresentationFormat>On-screen Show (16:9)</PresentationFormat>
  <Paragraphs>321</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Consolas</vt:lpstr>
      <vt:lpstr>Courier New</vt:lpstr>
      <vt:lpstr>Gabriel Weiss' Friends Font</vt:lpstr>
      <vt:lpstr>Roboto</vt:lpstr>
      <vt:lpstr>Segoe UI</vt:lpstr>
      <vt:lpstr>Söhne</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SMARTPHONE SENSORS-BASED ABNORMAL DRIVING BEHAVIOURS DETECTION:SERIAL-FEATURE NETWORK</dc:title>
  <dc:creator>BINUKRISHNA T U</dc:creator>
  <cp:lastModifiedBy>Steve Santhosh</cp:lastModifiedBy>
  <cp:revision>59</cp:revision>
  <dcterms:modified xsi:type="dcterms:W3CDTF">2024-05-08T10:49:46Z</dcterms:modified>
</cp:coreProperties>
</file>