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2176" y="1419370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Organization Name: Government of Jammu and Kashmir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1352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Farming in the Digital Age: Leveraging Technology for Agricultural Success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Code Catalysts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Rishap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Parmar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U-0136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School of Emerging Sciences and Technology, Gujarat University.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Agriculture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8" y="1990279"/>
            <a:ext cx="5688227" cy="2408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Solution:</a:t>
            </a:r>
          </a:p>
          <a:p>
            <a:pPr marL="0" indent="0"/>
            <a:r>
              <a:rPr lang="en-IN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monitoring system:</a:t>
            </a:r>
          </a:p>
          <a:p>
            <a:pPr marL="285750" indent="-285750">
              <a:buFont typeface="Noto Sans Symbols"/>
              <a:buChar char="⮚"/>
            </a:pPr>
            <a:r>
              <a:rPr lang="en-IN" b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</a:t>
            </a:r>
            <a:r>
              <a:rPr lang="en-IN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dation and respective soil nutrient proportion management.</a:t>
            </a:r>
            <a:endParaRPr lang="en-IN" b="0" dirty="0">
              <a:solidFill>
                <a:srgbClr val="3B3B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health and disease classification, cause and remedies.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fertility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comparison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5034006" y="144463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Flow chart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2806949" y="4505355"/>
            <a:ext cx="3691505" cy="21389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CSS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Machine Learning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Deep Learning: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YOLO model, TensorFlow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PyTorch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PowerBI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diagram of a crop production process&#10;&#10;Description automatically generated">
            <a:extLst>
              <a:ext uri="{FF2B5EF4-FFF2-40B4-BE49-F238E27FC236}">
                <a16:creationId xmlns:a16="http://schemas.microsoft.com/office/drawing/2014/main" id="{AA4A4789-0804-7F2E-3D29-9E410D207DF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71" b="2871"/>
          <a:stretch>
            <a:fillRect/>
          </a:stretch>
        </p:blipFill>
        <p:spPr>
          <a:xfrm>
            <a:off x="6744965" y="513754"/>
            <a:ext cx="5319714" cy="602402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1" y="213382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533076"/>
            <a:ext cx="4838701" cy="4168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get better crop advice by analyzing their soil carefully.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soil plans make sure the soil is just right for the crops they want to grow, helping them grow well.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technology looks at pictures of leaves and helps fix plant problems right away to keep crops healthy.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easy to use, even if you're not great with technology, and helps you make good farming choices.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farms produce more and be better for the environment, which is important for food for everyone in the world.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133828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533077"/>
            <a:ext cx="4838701" cy="416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Harnessing cutting-edge machine learning for precision agriculture.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Real-time monitoring for improved field management.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In-depth insights into crop yield influencers.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Addressing inefficiencies in traditional farming practices.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0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Empowering farmers with data-driven profitability.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 err="1">
                <a:solidFill>
                  <a:srgbClr val="5D7C3F"/>
                </a:solidFill>
              </a:rPr>
              <a:t>Rishap</a:t>
            </a:r>
            <a:r>
              <a:rPr lang="en-IN" sz="1200" b="1" dirty="0">
                <a:solidFill>
                  <a:srgbClr val="5D7C3F"/>
                </a:solidFill>
              </a:rPr>
              <a:t> Parmar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Int. MSc 		Stream: AI &amp; ML			Year: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Kinjal </a:t>
            </a:r>
            <a:r>
              <a:rPr lang="en-IN" sz="1200" b="1" dirty="0" err="1">
                <a:solidFill>
                  <a:srgbClr val="5D7C3F"/>
                </a:solidFill>
              </a:rPr>
              <a:t>Satuniya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Int. MSc		Stream: DS				Year: 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 err="1">
                <a:solidFill>
                  <a:srgbClr val="5D7C3F"/>
                </a:solidFill>
              </a:rPr>
              <a:t>Dhrupesh</a:t>
            </a:r>
            <a:r>
              <a:rPr lang="en-IN" sz="1200" b="1" dirty="0">
                <a:solidFill>
                  <a:srgbClr val="5D7C3F"/>
                </a:solidFill>
              </a:rPr>
              <a:t> </a:t>
            </a:r>
            <a:r>
              <a:rPr lang="en-IN" sz="1200" b="1" dirty="0" err="1">
                <a:solidFill>
                  <a:srgbClr val="5D7C3F"/>
                </a:solidFill>
              </a:rPr>
              <a:t>Kalal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Int. MSc		Stream: AI &amp; ML			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>
                <a:solidFill>
                  <a:srgbClr val="5D7C3F"/>
                </a:solidFill>
              </a:rPr>
              <a:t>Shreyanshi Shah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Int. MSc		Stream: AI &amp; ML			Year: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Utkarsh </a:t>
            </a:r>
            <a:r>
              <a:rPr lang="en-IN" sz="1200" b="1" dirty="0" err="1">
                <a:solidFill>
                  <a:srgbClr val="5D7C3F"/>
                </a:solidFill>
              </a:rPr>
              <a:t>Vataliya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Int. MSc		Stream: AI &amp; ML			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Khushi </a:t>
            </a:r>
            <a:r>
              <a:rPr lang="en-US" sz="1200" b="1" dirty="0" err="1">
                <a:solidFill>
                  <a:srgbClr val="5D7C3F"/>
                </a:solidFill>
              </a:rPr>
              <a:t>Saidava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Int MSc		Stream: AI &amp; ML			Year: 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Dr. Ravi </a:t>
            </a:r>
            <a:r>
              <a:rPr lang="en-US" sz="1200" b="1" dirty="0" err="1">
                <a:solidFill>
                  <a:srgbClr val="804160"/>
                </a:solidFill>
              </a:rPr>
              <a:t>Gor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</a:t>
            </a:r>
            <a:r>
              <a:rPr lang="en-IN" sz="1200" b="1" dirty="0">
                <a:solidFill>
                  <a:srgbClr val="804160"/>
                </a:solidFill>
              </a:rPr>
              <a:t>Rasmi Rekha Kumari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489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Noto Sans Symbols</vt:lpstr>
      <vt:lpstr>Franklin Gothic</vt:lpstr>
      <vt:lpstr>Arial</vt:lpstr>
      <vt:lpstr>Libre Franklin</vt:lpstr>
      <vt:lpstr>Calibri</vt:lpstr>
      <vt:lpstr>Times New Roman</vt:lpstr>
      <vt:lpstr>Consolas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Integrated AIML</cp:lastModifiedBy>
  <cp:revision>11</cp:revision>
  <dcterms:created xsi:type="dcterms:W3CDTF">2022-02-11T07:14:46Z</dcterms:created>
  <dcterms:modified xsi:type="dcterms:W3CDTF">2023-09-27T08:57:29Z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