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740E9-B852-09AC-9AB2-8FD5BD83AA11}" v="55" dt="2024-06-10T14:08:38.688"/>
    <p1510:client id="{6DF03725-EE16-5541-3DBB-5C8F6D8F0550}" v="132" dt="2024-06-10T14:03:00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application that calculates the average temperature and show detailed information of each days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CED7-7AD1-1F62-81CB-38F2139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20" y="365125"/>
            <a:ext cx="10190480" cy="594043"/>
          </a:xfrm>
        </p:spPr>
        <p:txBody>
          <a:bodyPr>
            <a:normAutofit fontScale="90000"/>
          </a:bodyPr>
          <a:lstStyle/>
          <a:p>
            <a:r>
              <a:rPr lang="en-US" dirty="0"/>
              <a:t>Splash screen</a:t>
            </a:r>
          </a:p>
        </p:txBody>
      </p:sp>
      <p:pic>
        <p:nvPicPr>
          <p:cNvPr id="4" name="Content Placeholder 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C9C8F6C3-23B3-6042-25F6-7B4FEEEBC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96" y="1256665"/>
            <a:ext cx="8136608" cy="5489258"/>
          </a:xfrm>
        </p:spPr>
      </p:pic>
    </p:spTree>
    <p:extLst>
      <p:ext uri="{BB962C8B-B14F-4D97-AF65-F5344CB8AC3E}">
        <p14:creationId xmlns:p14="http://schemas.microsoft.com/office/powerpoint/2010/main" val="32862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19DB-C8E5-6696-C10B-BCA1E580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42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screen</a:t>
            </a:r>
          </a:p>
        </p:txBody>
      </p:sp>
      <p:pic>
        <p:nvPicPr>
          <p:cNvPr id="4" name="Content Placeholder 3" descr="A screen shot of a phone&#10;&#10;Description automatically generated">
            <a:extLst>
              <a:ext uri="{FF2B5EF4-FFF2-40B4-BE49-F238E27FC236}">
                <a16:creationId xmlns:a16="http://schemas.microsoft.com/office/drawing/2014/main" id="{568E0FDC-27DB-BC02-487F-E0CB36847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36" y="1143836"/>
            <a:ext cx="7438970" cy="5043153"/>
          </a:xfrm>
        </p:spPr>
      </p:pic>
    </p:spTree>
    <p:extLst>
      <p:ext uri="{BB962C8B-B14F-4D97-AF65-F5344CB8AC3E}">
        <p14:creationId xmlns:p14="http://schemas.microsoft.com/office/powerpoint/2010/main" val="34372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ABCE-B42E-8428-F3E5-9C773E0A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screen </a:t>
            </a:r>
          </a:p>
        </p:txBody>
      </p:sp>
      <p:pic>
        <p:nvPicPr>
          <p:cNvPr id="4" name="Content Placeholder 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464CD900-F14B-25D1-C0A3-8BAF3BC9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642" y="1615073"/>
            <a:ext cx="7446399" cy="4872706"/>
          </a:xfrm>
        </p:spPr>
      </p:pic>
    </p:spTree>
    <p:extLst>
      <p:ext uri="{BB962C8B-B14F-4D97-AF65-F5344CB8AC3E}">
        <p14:creationId xmlns:p14="http://schemas.microsoft.com/office/powerpoint/2010/main" val="25627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2639-4080-43F4-62B7-23D145C7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detailed screen</a:t>
            </a:r>
          </a:p>
        </p:txBody>
      </p:sp>
      <p:pic>
        <p:nvPicPr>
          <p:cNvPr id="4" name="Content Placeholder 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61C3A5F1-CE91-E5FB-EAFD-8CA33B6B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4" y="1417411"/>
            <a:ext cx="8450286" cy="5303837"/>
          </a:xfrm>
        </p:spPr>
      </p:pic>
    </p:spTree>
    <p:extLst>
      <p:ext uri="{BB962C8B-B14F-4D97-AF65-F5344CB8AC3E}">
        <p14:creationId xmlns:p14="http://schemas.microsoft.com/office/powerpoint/2010/main" val="318816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Weather works</vt:lpstr>
      <vt:lpstr>Splash screen</vt:lpstr>
      <vt:lpstr>Main screen</vt:lpstr>
      <vt:lpstr>Third screen </vt:lpstr>
      <vt:lpstr>Final detailed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</cp:revision>
  <dcterms:created xsi:type="dcterms:W3CDTF">2024-06-10T13:56:33Z</dcterms:created>
  <dcterms:modified xsi:type="dcterms:W3CDTF">2024-06-10T14:09:53Z</dcterms:modified>
</cp:coreProperties>
</file>