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2"/>
  </p:normalViewPr>
  <p:slideViewPr>
    <p:cSldViewPr snapToGrid="0" snapToObjects="1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79126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36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85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5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21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01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76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56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43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68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68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4378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50B9DB-793D-1147-955D-B9466E8D1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3900" y="1079500"/>
            <a:ext cx="6119131" cy="2138400"/>
          </a:xfrm>
        </p:spPr>
        <p:txBody>
          <a:bodyPr>
            <a:normAutofit/>
          </a:bodyPr>
          <a:lstStyle/>
          <a:p>
            <a:r>
              <a:rPr lang="en-US" dirty="0"/>
              <a:t>Relationship between crime and the type of businesses in the San Francisco area.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A35CA-CC80-314A-9EB5-9FAC5DB99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0779" y="4113213"/>
            <a:ext cx="6125372" cy="1655762"/>
          </a:xfrm>
        </p:spPr>
        <p:txBody>
          <a:bodyPr>
            <a:normAutofit/>
          </a:bodyPr>
          <a:lstStyle/>
          <a:p>
            <a:r>
              <a:rPr lang="en-US" dirty="0"/>
              <a:t>By: Rishav Datta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9299E3-9169-4395-9BFA-79348E7D4B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41" r="28617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3465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150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B5E89-A506-A94B-9C5A-5260EADF7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2D303-F4AA-B541-A600-06A6FDBBD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picture containing text, light, dark&#10;&#10;Description automatically generated">
            <a:extLst>
              <a:ext uri="{FF2B5EF4-FFF2-40B4-BE49-F238E27FC236}">
                <a16:creationId xmlns:a16="http://schemas.microsoft.com/office/drawing/2014/main" id="{B5846665-B3B1-7241-B09E-335EFAF7941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58949" y="397193"/>
            <a:ext cx="8468784" cy="607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87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F777F-93F5-A34E-9135-CD2893F35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should be interested?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98262-A419-5B4A-A739-7A23E3E74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authorities to gain an understanding on the effect a business has on the area.</a:t>
            </a:r>
          </a:p>
          <a:p>
            <a:r>
              <a:rPr lang="en-US" dirty="0"/>
              <a:t>Local law makers to make informed decisions on which new businesses they should allow to start in an area.</a:t>
            </a:r>
          </a:p>
          <a:p>
            <a:r>
              <a:rPr lang="en-US" dirty="0"/>
              <a:t>New business owners looking to find safest area to start up 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969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3CACA6-1E1C-C64F-A941-D4DED31D4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4750" y="1011237"/>
            <a:ext cx="6120000" cy="860400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The data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4B24FC-63D0-41AC-9128-1F4728AAF2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34" r="26189" b="-1"/>
          <a:stretch/>
        </p:blipFill>
        <p:spPr>
          <a:xfrm>
            <a:off x="20" y="10"/>
            <a:ext cx="3870969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4750" y="2310207"/>
            <a:ext cx="540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E589C-AE02-1249-9591-8FEDBF9A3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750" y="2759076"/>
            <a:ext cx="6121400" cy="3009899"/>
          </a:xfrm>
        </p:spPr>
        <p:txBody>
          <a:bodyPr>
            <a:normAutofit/>
          </a:bodyPr>
          <a:lstStyle/>
          <a:p>
            <a:r>
              <a:rPr lang="en-US" dirty="0"/>
              <a:t>Foursquare API: Used to fetch information on the different venues in a neighborhood.</a:t>
            </a:r>
          </a:p>
          <a:p>
            <a:r>
              <a:rPr lang="en-US" dirty="0"/>
              <a:t>San Francisco crime data: recording incidents of crime in each neighborhood.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04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DA963-79EC-3E47-8880-31EEA9F2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8983E-7D17-E24C-AE1E-B43AADB74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0B726059-A853-B14E-B0B2-17495889CB0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25221" y="1390650"/>
            <a:ext cx="6846358" cy="437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14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1DFAB-EBE8-3448-8D78-149B646AF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1D9A6-B5DD-6547-ABD6-278C30040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052687B1-9916-CE42-9AD4-111083F77C8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57816" y="2159106"/>
            <a:ext cx="9870017" cy="220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730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35FE89-65FF-424E-B5E4-5C1437B40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4750" y="1011237"/>
            <a:ext cx="6120000" cy="860400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Exploratory Analysis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B525F9-9D5B-4B6F-92B6-8EA45078A2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80" r="46443" b="-1"/>
          <a:stretch/>
        </p:blipFill>
        <p:spPr>
          <a:xfrm>
            <a:off x="20" y="10"/>
            <a:ext cx="3870969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4750" y="2310207"/>
            <a:ext cx="540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3DCCC-BDEC-F640-90BB-266E55B26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750" y="2759076"/>
            <a:ext cx="6121400" cy="3009899"/>
          </a:xfrm>
        </p:spPr>
        <p:txBody>
          <a:bodyPr>
            <a:normAutofit/>
          </a:bodyPr>
          <a:lstStyle/>
          <a:p>
            <a:r>
              <a:rPr lang="en-US" dirty="0"/>
              <a:t>The data was then analyzed to gain more insights on the most crime ridden neighborhoods in San Francisco</a:t>
            </a:r>
          </a:p>
        </p:txBody>
      </p:sp>
    </p:spTree>
    <p:extLst>
      <p:ext uri="{BB962C8B-B14F-4D97-AF65-F5344CB8AC3E}">
        <p14:creationId xmlns:p14="http://schemas.microsoft.com/office/powerpoint/2010/main" val="63313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A35C3-5997-F144-80E8-79E7BCAB4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44866-F8E7-6641-983A-11AFD058E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55A373FA-C6DF-1243-84EE-2139F747E81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99216" y="1011238"/>
            <a:ext cx="8214783" cy="443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481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F9AF9-55E3-1E43-8B6E-01ACDA582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2C46B-D2A5-6D42-9323-AE366F821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9C4613-0575-9F40-B6D1-0B5793B1571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86467" y="1089025"/>
            <a:ext cx="8847666" cy="451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048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B3B3C-2F3A-EE46-8E98-AF2A3E13A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4750" y="1011237"/>
            <a:ext cx="6120000" cy="860400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Results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3B6B80-DDFD-47BE-97EF-A0778B054C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772" r="10514"/>
          <a:stretch/>
        </p:blipFill>
        <p:spPr>
          <a:xfrm>
            <a:off x="20" y="10"/>
            <a:ext cx="3870969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4750" y="2310207"/>
            <a:ext cx="540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935D8-984C-0E4B-B1A1-2D3B06CCE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750" y="2759076"/>
            <a:ext cx="6121400" cy="3009899"/>
          </a:xfrm>
        </p:spPr>
        <p:txBody>
          <a:bodyPr>
            <a:normAutofit/>
          </a:bodyPr>
          <a:lstStyle/>
          <a:p>
            <a:r>
              <a:rPr lang="en-US" dirty="0"/>
              <a:t>4 of the top 5 venues in San Francisco are from the food and beverage industry.</a:t>
            </a:r>
          </a:p>
          <a:p>
            <a:r>
              <a:rPr lang="en-US" dirty="0"/>
              <a:t>Mission and Tenderloin are by far the neighborhoods with the most crime</a:t>
            </a:r>
          </a:p>
          <a:p>
            <a:r>
              <a:rPr lang="en-US" dirty="0"/>
              <a:t>Cluster analysis was relatively insightful, placing 6 of the top 7 in one cluster and 2 of the bottom 3 in one cluster.</a:t>
            </a:r>
          </a:p>
        </p:txBody>
      </p:sp>
    </p:spTree>
    <p:extLst>
      <p:ext uri="{BB962C8B-B14F-4D97-AF65-F5344CB8AC3E}">
        <p14:creationId xmlns:p14="http://schemas.microsoft.com/office/powerpoint/2010/main" val="718482764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LightSeedRightStep">
      <a:dk1>
        <a:srgbClr val="000000"/>
      </a:dk1>
      <a:lt1>
        <a:srgbClr val="FFFFFF"/>
      </a:lt1>
      <a:dk2>
        <a:srgbClr val="263B22"/>
      </a:dk2>
      <a:lt2>
        <a:srgbClr val="E2E5E8"/>
      </a:lt2>
      <a:accent1>
        <a:srgbClr val="BC9B82"/>
      </a:accent1>
      <a:accent2>
        <a:srgbClr val="AAA274"/>
      </a:accent2>
      <a:accent3>
        <a:srgbClr val="9BA57D"/>
      </a:accent3>
      <a:accent4>
        <a:srgbClr val="87AC75"/>
      </a:accent4>
      <a:accent5>
        <a:srgbClr val="81AC86"/>
      </a:accent5>
      <a:accent6>
        <a:srgbClr val="77AE93"/>
      </a:accent6>
      <a:hlink>
        <a:srgbClr val="5B86A6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177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 Light</vt:lpstr>
      <vt:lpstr>Rockwell Nova Light</vt:lpstr>
      <vt:lpstr>Wingdings</vt:lpstr>
      <vt:lpstr>LeafVTI</vt:lpstr>
      <vt:lpstr>Relationship between crime and the type of businesses in the San Francisco area.</vt:lpstr>
      <vt:lpstr>Who should be interested?</vt:lpstr>
      <vt:lpstr>The data</vt:lpstr>
      <vt:lpstr>PowerPoint Presentation</vt:lpstr>
      <vt:lpstr>PowerPoint Presentation</vt:lpstr>
      <vt:lpstr>Exploratory Analysis</vt:lpstr>
      <vt:lpstr>PowerPoint Presentation</vt:lpstr>
      <vt:lpstr>PowerPoint Presentation</vt:lpstr>
      <vt:lpstr>Results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Relationship between crime and the type of businesses in the San Francisco area.</dc:title>
  <dc:creator>Farid, Hakam M (UG - Elec Electronic Eng)</dc:creator>
  <cp:lastModifiedBy>Rishav Datta</cp:lastModifiedBy>
  <cp:revision>2</cp:revision>
  <dcterms:created xsi:type="dcterms:W3CDTF">2021-01-04T10:16:15Z</dcterms:created>
  <dcterms:modified xsi:type="dcterms:W3CDTF">2021-01-05T10:35:59Z</dcterms:modified>
</cp:coreProperties>
</file>