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311fed3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311fed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a099adb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a099adb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099adb7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a099adb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14d792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a14d792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yflux.readthedocs.io/en/latest/" TargetMode="External"/><Relationship Id="rId4" Type="http://schemas.openxmlformats.org/officeDocument/2006/relationships/hyperlink" Target="https://otexts.com/fpp2/non-seasonal-arima.html" TargetMode="External"/><Relationship Id="rId5" Type="http://schemas.openxmlformats.org/officeDocument/2006/relationships/hyperlink" Target="https://towardsdatascience.com/understanding-the-seasonal-order-of-the-sarima-model-ebef613e40fa" TargetMode="External"/><Relationship Id="rId6" Type="http://schemas.openxmlformats.org/officeDocument/2006/relationships/hyperlink" Target="https://towardsdatascience.com/ml-approaches-for-time-series-4d44722e48fe" TargetMode="External"/><Relationship Id="rId7" Type="http://schemas.openxmlformats.org/officeDocument/2006/relationships/hyperlink" Target="https://medium.com/geekculture/vector-auto-regressive-var-models-for-multivariate-time-series-forecasting-106bb6f74add" TargetMode="External"/><Relationship Id="rId8" Type="http://schemas.openxmlformats.org/officeDocument/2006/relationships/hyperlink" Target="https://www.kaggle.com/prashant111/tutorial-time-series-forecasting-with-proph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606250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Prerequisite</a:t>
            </a:r>
            <a:endParaRPr sz="24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73175" y="590400"/>
            <a:ext cx="8784300" cy="4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Python 3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Machine Learning Algorithms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Sklearn, Pandas library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Auto-ts?</a:t>
            </a:r>
            <a:endParaRPr sz="2400"/>
          </a:p>
        </p:txBody>
      </p:sp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173175" y="590400"/>
            <a:ext cx="8784300" cy="4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is an open-source python library basically used to automate Time Series Forecasting. It will automatically train multiple time series models using a single line of code, which will help us to choose the best one for our problem statement.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finds the optimal time series forecasting model using genetic programming optimization.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trains naive, statistical, machine learning, and deep learning models, with all possible hyperparameter configurations, and cross-validation.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performs data transformations to handle messy data by learning optimal NaN imputation and outlier removal.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Choice of the combination of metrics for model selection.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4294967295" type="title"/>
          </p:nvPr>
        </p:nvSpPr>
        <p:spPr>
          <a:xfrm>
            <a:off x="-45025" y="-168825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</a:t>
            </a:r>
            <a:r>
              <a:rPr lang="en" sz="3600">
                <a:solidFill>
                  <a:schemeClr val="dk1"/>
                </a:solidFill>
              </a:rPr>
              <a:t>ost common models that Auto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Time Series runs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-157475" y="1142625"/>
            <a:ext cx="8784300" cy="4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PyFlux Model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Non-Seasonal ARIMA Model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Seasonal SARIMAX Model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6"/>
              </a:rPr>
              <a:t>Basic Machine Learning Model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7"/>
              </a:rPr>
              <a:t>Vector Autoregressive Model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8"/>
              </a:rPr>
              <a:t>Facebook Prophet Model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Benefits of using Auto Time Series library</a:t>
            </a:r>
            <a:endParaRPr b="0" sz="2700">
              <a:solidFill>
                <a:srgbClr val="0A0B0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t/>
            </a:r>
            <a:endParaRPr b="0" sz="150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-179975" y="1018875"/>
            <a:ext cx="8784300" cy="4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performs automated dataset preprocessing. It will automatically transform the input dataset into a format the model can use. It removes noise and unnecessary information in the dataset.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can handle missing values and outliers. Auto-TS handles the missing values to ensure we have a complete dataset. It also removes outliers that are not within the dataset range.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trains high-accuracy models. Auto-TS produces reliable and accurate models.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selects the optimal time series model. Auto-TS automatically runs multiple time series models listed above. It then automatically selects the optimal model. This model will give the most accurate results.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Automatic hyperparameter tuning and configurations. Auto-TS automatically fine-tunes the model parameters. It ensures the model gives the best accuracy score.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4294967295" type="title"/>
          </p:nvPr>
        </p:nvSpPr>
        <p:spPr>
          <a:xfrm>
            <a:off x="359700" y="227655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THANK YOU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