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62" r:id="rId6"/>
    <p:sldId id="2146847054"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99"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p>
          <a:p>
            <a:r>
              <a:rPr lang="en-US" sz="2000" b="1" dirty="0" smtClean="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Rishav</a:t>
            </a:r>
            <a:r>
              <a:rPr lang="en-US" sz="2000" b="1" dirty="0" smtClean="0">
                <a:solidFill>
                  <a:schemeClr val="accent1">
                    <a:lumMod val="75000"/>
                  </a:schemeClr>
                </a:solidFill>
                <a:latin typeface="Arial"/>
                <a:cs typeface="Arial"/>
              </a:rPr>
              <a:t> Kumar</a:t>
            </a: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Microtek</a:t>
            </a:r>
            <a:r>
              <a:rPr lang="en-US" sz="2000" b="1" dirty="0" smtClean="0">
                <a:solidFill>
                  <a:schemeClr val="accent1">
                    <a:lumMod val="75000"/>
                  </a:schemeClr>
                </a:solidFill>
                <a:latin typeface="Arial"/>
                <a:cs typeface="Arial"/>
              </a:rPr>
              <a:t> College of Management </a:t>
            </a:r>
          </a:p>
          <a:p>
            <a:r>
              <a:rPr lang="en-US" sz="2000" b="1" dirty="0" smtClean="0">
                <a:solidFill>
                  <a:schemeClr val="accent1">
                    <a:lumMod val="75000"/>
                  </a:schemeClr>
                </a:solidFill>
                <a:latin typeface="Arial"/>
                <a:cs typeface="Arial"/>
              </a:rPr>
              <a:t>And Technology , </a:t>
            </a:r>
            <a:r>
              <a:rPr lang="en-US" sz="2000" b="1" dirty="0" smtClean="0">
                <a:solidFill>
                  <a:schemeClr val="accent1">
                    <a:lumMod val="75000"/>
                  </a:schemeClr>
                </a:solidFill>
                <a:latin typeface="Arial"/>
                <a:cs typeface="Arial"/>
              </a:rPr>
              <a:t>BCA Department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a:t>Future work can focus on the elaborating steganography in the context of image quality assessment. Also, an advanced encryption algorithm can be investigated to make this work more effective and powerful. Furthermore, </a:t>
            </a:r>
            <a:r>
              <a:rPr lang="en-US" dirty="0" smtClean="0"/>
              <a:t>to </a:t>
            </a:r>
            <a:r>
              <a:rPr lang="en-US" dirty="0"/>
              <a:t>prevent the </a:t>
            </a:r>
            <a:r>
              <a:rPr lang="en-US" dirty="0" err="1"/>
              <a:t>stego</a:t>
            </a:r>
            <a:r>
              <a:rPr lang="en-US" dirty="0"/>
              <a:t>-images from various attacks and improvements to current algorithm, they can be presented in frequency domain.</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2000" dirty="0" smtClean="0"/>
              <a:t>The first Problem statement was the installing the python and It getting error while giving path in </a:t>
            </a:r>
            <a:r>
              <a:rPr lang="en-IN" sz="2000" dirty="0" err="1" smtClean="0"/>
              <a:t>vs</a:t>
            </a:r>
            <a:r>
              <a:rPr lang="en-IN" sz="2000" dirty="0" smtClean="0"/>
              <a:t> </a:t>
            </a:r>
            <a:r>
              <a:rPr lang="en-IN" sz="2000" dirty="0" smtClean="0"/>
              <a:t>code. Another </a:t>
            </a:r>
            <a:r>
              <a:rPr lang="en-IN" sz="2000" dirty="0" smtClean="0"/>
              <a:t>problem was the when we were decrypting the image data it was giving some garbage value with the </a:t>
            </a:r>
            <a:r>
              <a:rPr lang="en-IN" sz="2000" dirty="0" smtClean="0"/>
              <a:t>secret Message </a:t>
            </a:r>
            <a:r>
              <a:rPr lang="en-IN" sz="2000" dirty="0" smtClean="0"/>
              <a:t>data. so we added # </a:t>
            </a:r>
            <a:r>
              <a:rPr lang="en-IN" sz="2000" dirty="0" smtClean="0"/>
              <a:t>as unique character </a:t>
            </a:r>
            <a:r>
              <a:rPr lang="en-IN" sz="2000" dirty="0" smtClean="0"/>
              <a:t>to write before entering password  for decryption. So that the image will  not </a:t>
            </a:r>
            <a:r>
              <a:rPr lang="en-IN" sz="2000" dirty="0" smtClean="0"/>
              <a:t>show </a:t>
            </a:r>
            <a:r>
              <a:rPr lang="en-IN" sz="2000" dirty="0" smtClean="0"/>
              <a:t>garbage value.</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smtClean="0"/>
              <a:t>Python</a:t>
            </a:r>
          </a:p>
          <a:p>
            <a:r>
              <a:rPr lang="en-IN" dirty="0" err="1" smtClean="0"/>
              <a:t>Numpy</a:t>
            </a:r>
            <a:endParaRPr lang="en-IN" dirty="0" smtClean="0"/>
          </a:p>
          <a:p>
            <a:r>
              <a:rPr lang="en-IN" dirty="0" smtClean="0"/>
              <a:t>Open CV</a:t>
            </a:r>
          </a:p>
          <a:p>
            <a:pPr marL="0" indent="0">
              <a:buNone/>
            </a:pPr>
            <a:r>
              <a:rPr lang="en-IN" dirty="0" smtClean="0"/>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dirty="0"/>
              <a:t>Our project is all about hiding a text in an image which is called image steganography. The information is hidden in a way that it is not visible to human eye. Steganography is a method of concealing sensitive information by embedding it in an audio, video, image, or text file. It is one of the techniques used to protect confidential or sensitive data from malicious attacks. Image Steganography, as the name implies, is the process of concealing data within an image file. The image chosen for this purpose is referred to as the cover image, and the image obtained after steganography is referred to as the </a:t>
            </a:r>
            <a:r>
              <a:rPr lang="en-US" sz="1800" dirty="0" err="1"/>
              <a:t>stego</a:t>
            </a:r>
            <a:r>
              <a:rPr lang="en-US" sz="1800" dirty="0"/>
              <a:t> image. The primary feature of image steganography is secrecy. The secret information is hidden within the image in a way that is not easily detectable by an unauthorized person.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dirty="0"/>
              <a:t>Ethical </a:t>
            </a:r>
            <a:r>
              <a:rPr lang="en-US" dirty="0" err="1" smtClean="0"/>
              <a:t>hackers.forensics</a:t>
            </a:r>
            <a:r>
              <a:rPr lang="en-US" dirty="0" smtClean="0"/>
              <a:t> </a:t>
            </a:r>
            <a:r>
              <a:rPr lang="en-US" dirty="0"/>
              <a:t>examiners, spies, government security and intelligence agencies also use digital steganography tools and methods. The government carries out secret exchange of messages in the interest of national security using steganography methods as it mitigates the risk of information leakage.</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62363" y="4392490"/>
            <a:ext cx="3532987" cy="1987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273" y="1367204"/>
            <a:ext cx="5173785" cy="291025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8755" y="1071562"/>
            <a:ext cx="5363308" cy="301686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9715" y="4314278"/>
            <a:ext cx="4303343" cy="242063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b="1" dirty="0"/>
              <a:t>A useful </a:t>
            </a:r>
            <a:r>
              <a:rPr lang="en-US" b="1" dirty="0" err="1"/>
              <a:t>cybersecurity</a:t>
            </a:r>
            <a:r>
              <a:rPr lang="en-US" b="1" dirty="0"/>
              <a:t> tool</a:t>
            </a:r>
            <a:endParaRPr lang="en-US" dirty="0"/>
          </a:p>
          <a:p>
            <a:pPr fontAlgn="ctr"/>
            <a:r>
              <a:rPr lang="en-US" dirty="0"/>
              <a:t>Steganography can help protect sensitive information from intruders. </a:t>
            </a:r>
          </a:p>
          <a:p>
            <a:r>
              <a:rPr lang="en-US" b="1" dirty="0"/>
              <a:t>A covert communication technique</a:t>
            </a:r>
            <a:endParaRPr lang="en-US" dirty="0"/>
          </a:p>
          <a:p>
            <a:pPr fontAlgn="ctr"/>
            <a:r>
              <a:rPr lang="en-US" dirty="0"/>
              <a:t>Steganography can be used to transmit sensitive data without being noticed. </a:t>
            </a:r>
          </a:p>
          <a:p>
            <a:r>
              <a:rPr lang="en-US" b="1" dirty="0"/>
              <a:t>A powerful and evolving technique</a:t>
            </a:r>
            <a:endParaRPr lang="en-US" dirty="0"/>
          </a:p>
          <a:p>
            <a:pPr fontAlgn="ctr"/>
            <a:r>
              <a:rPr lang="en-US" dirty="0"/>
              <a:t>Steganography is used in many applications, including digital watermarking, copyright protection, and confidential communication. </a:t>
            </a:r>
          </a:p>
          <a:p>
            <a:r>
              <a:rPr lang="en-US" b="1" dirty="0"/>
              <a:t>A technique with trade-offs</a:t>
            </a:r>
            <a:endParaRPr lang="en-US" dirty="0"/>
          </a:p>
          <a:p>
            <a:r>
              <a:rPr lang="en-US" dirty="0"/>
              <a:t>Each </a:t>
            </a:r>
            <a:r>
              <a:rPr lang="en-US" dirty="0" err="1"/>
              <a:t>steganographic</a:t>
            </a:r>
            <a:r>
              <a:rPr lang="en-US" dirty="0"/>
              <a:t> implementation has trade-offs, and the </a:t>
            </a:r>
            <a:r>
              <a:rPr lang="en-US" dirty="0" err="1"/>
              <a:t>steganographer</a:t>
            </a:r>
            <a:r>
              <a:rPr lang="en-US" dirty="0"/>
              <a:t> must decide which implementation to use</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https://github.com/Rishav2063/Steganography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schemas.microsoft.com/office/2006/documentManagement/type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390</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Problem Statement</vt:lpstr>
      <vt:lpstr>OUTLINE</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Rishabh srivastav Rishabh</cp:lastModifiedBy>
  <cp:revision>36</cp:revision>
  <dcterms:created xsi:type="dcterms:W3CDTF">2021-05-26T16:50:10Z</dcterms:created>
  <dcterms:modified xsi:type="dcterms:W3CDTF">2025-02-14T10:04:21Z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