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aceMission_164414518929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973CC2-5F8A-429C-885B-8B0393682C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Space Mission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114A6E-560F-488C-B470-2FFCBDB320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2/13/2022 10:00:51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o. of Attempts" id="2" name="slide2">
            <a:extLst>
              <a:ext uri="{FF2B5EF4-FFF2-40B4-BE49-F238E27FC236}">
                <a16:creationId xmlns:a16="http://schemas.microsoft.com/office/drawing/2014/main" id="{8EC1CA68-24C6-4707-B998-31CB87B3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571500"/>
            <a:ext cx="6191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site/company" id="3" name="slide3">
            <a:extLst>
              <a:ext uri="{FF2B5EF4-FFF2-40B4-BE49-F238E27FC236}">
                <a16:creationId xmlns:a16="http://schemas.microsoft.com/office/drawing/2014/main" id="{752D930A-5D7A-4251-9351-8E218631E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76262"/>
            <a:ext cx="95726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launch Date" id="4" name="slide4">
            <a:extLst>
              <a:ext uri="{FF2B5EF4-FFF2-40B4-BE49-F238E27FC236}">
                <a16:creationId xmlns:a16="http://schemas.microsoft.com/office/drawing/2014/main" id="{0D09A312-1081-4698-9D70-6BE9DE0A0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52575"/>
            <a:ext cx="7772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E739A2FC-B4DC-4415-8ED5-D1C6EE2E3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747712"/>
            <a:ext cx="9667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D8746557-3B2E-4A35-85D6-0272D70D6F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747712"/>
            <a:ext cx="9667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FA8F48E1-F776-42BC-9205-5D4B491642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747712"/>
            <a:ext cx="9667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EF9CC052-C879-4BA2-BE4C-FAB7FF0BA8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747712"/>
            <a:ext cx="9667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8AE807E2-F168-4EC0-A232-4F74190D06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747712"/>
            <a:ext cx="9667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2022-02-13T10:00:52Z</dcterms:created>
  <dcterms:modified xsi:type="dcterms:W3CDTF">2022-02-13T10:00:52Z</dcterms:modified>
</cp:coreProperties>
</file>