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97" r:id="rId6"/>
    <p:sldId id="295" r:id="rId7"/>
    <p:sldId id="285" r:id="rId8"/>
    <p:sldId id="296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109" d="100"/>
          <a:sy n="109" d="100"/>
        </p:scale>
        <p:origin x="612" y="11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13-Apr-23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22mcc20039@cuchd.in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Inspiring Leader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5886" y="4105681"/>
            <a:ext cx="4774114" cy="1353903"/>
          </a:xfrm>
        </p:spPr>
        <p:txBody>
          <a:bodyPr/>
          <a:lstStyle/>
          <a:p>
            <a:r>
              <a:rPr lang="en-US" i="1" dirty="0"/>
              <a:t>“When something is important enough, you do it even if the odds are not in your favor.”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9C36901-999D-90EE-05F9-E1E48D6E224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l="25542" r="25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38984" y="3640015"/>
            <a:ext cx="4937550" cy="1353903"/>
          </a:xfrm>
        </p:spPr>
        <p:txBody>
          <a:bodyPr/>
          <a:lstStyle/>
          <a:p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Elon Musk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is a South African-born entrepreneur, business magnate, and visionary who has made a significant impact on a wide range of industries.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Musk is known for his ambitious goals, innovative ideas which have led to groundbreaking achievements in sustainable energy, space exploration, and transportation.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9C36901-999D-90EE-05F9-E1E48D6E224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l="25542" r="25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90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of Elon Musk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9" y="707106"/>
            <a:ext cx="5162709" cy="434563"/>
          </a:xfrm>
        </p:spPr>
        <p:txBody>
          <a:bodyPr/>
          <a:lstStyle/>
          <a:p>
            <a:r>
              <a:rPr lang="en-US" dirty="0"/>
              <a:t>SpaceX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7" y="1141669"/>
            <a:ext cx="5162709" cy="1506166"/>
          </a:xfrm>
        </p:spPr>
        <p:txBody>
          <a:bodyPr/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rivate American aerospace manufacturer and space transportation services company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Founded by Elon Musk in 2002.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esigns, manufactures, and launches advanced rockets and spacecraft.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Goal of enabling the colonization of Mars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7" y="2911266"/>
            <a:ext cx="5162709" cy="420683"/>
          </a:xfrm>
        </p:spPr>
        <p:txBody>
          <a:bodyPr/>
          <a:lstStyle/>
          <a:p>
            <a:r>
              <a:rPr lang="en-US" dirty="0"/>
              <a:t>Tesla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Tesla, Inc. is an American electric vehicle and clean energy company.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esigns and manufactures electric cars, energy storage systems, and solar products.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Twitter is a social media platform founded in 2006.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Elon Musk is an active user of Twitter, with over 63 million followers.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 platform to share updates on his companies, engage with his followers, and even make news announcements.</a:t>
            </a: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Leadership Qualities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Being Passionate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Having a vision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noProof="0" dirty="0"/>
              <a:t>Look into future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See Potential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Working for a greater good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Tesla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SolarCity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SpaceX</a:t>
            </a:r>
            <a:endParaRPr lang="zh-CN" alt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Be obsessed and obsessive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Dedication to work</a:t>
            </a:r>
            <a:endParaRPr lang="zh-CN" alt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Love the brand like a religion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Love your brand</a:t>
            </a:r>
            <a:endParaRPr lang="zh-CN" alt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C211-AD9C-8CEC-B456-8FA0021960A9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noProof="0" dirty="0"/>
              <a:t>My Inspiring Leader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E6FF-3CFD-E437-DA6F-4FB4B0C7AC1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Pursue goals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Make them happy</a:t>
            </a: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Lessons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07136" y="3865003"/>
            <a:ext cx="1877575" cy="786128"/>
          </a:xfrm>
        </p:spPr>
        <p:txBody>
          <a:bodyPr/>
          <a:lstStyle/>
          <a:p>
            <a:r>
              <a:rPr lang="en-US" dirty="0"/>
              <a:t>Be Creative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89942" y="2355643"/>
            <a:ext cx="1877575" cy="879926"/>
          </a:xfrm>
        </p:spPr>
        <p:txBody>
          <a:bodyPr/>
          <a:lstStyle/>
          <a:p>
            <a:r>
              <a:rPr lang="en-US" dirty="0"/>
              <a:t>Be Collaborative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07230" y="4469081"/>
            <a:ext cx="1877575" cy="879926"/>
          </a:xfrm>
        </p:spPr>
        <p:txBody>
          <a:bodyPr/>
          <a:lstStyle/>
          <a:p>
            <a:r>
              <a:rPr lang="en-US" dirty="0"/>
              <a:t>Be Comfortable with change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1941" y="4469081"/>
            <a:ext cx="1877575" cy="879926"/>
          </a:xfrm>
        </p:spPr>
        <p:txBody>
          <a:bodyPr/>
          <a:lstStyle/>
          <a:p>
            <a:r>
              <a:rPr lang="en-US" dirty="0"/>
              <a:t>Encourage Innovation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34718" y="2355643"/>
            <a:ext cx="1877575" cy="941472"/>
          </a:xfrm>
        </p:spPr>
        <p:txBody>
          <a:bodyPr/>
          <a:lstStyle/>
          <a:p>
            <a:r>
              <a:rPr lang="en-US" dirty="0"/>
              <a:t>Be Decisive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C211-AD9C-8CEC-B456-8FA0021960A9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noProof="0" dirty="0"/>
              <a:t>My Inspiring Leader</a:t>
            </a:r>
          </a:p>
        </p:txBody>
      </p:sp>
    </p:spTree>
    <p:extLst>
      <p:ext uri="{BB962C8B-B14F-4D97-AF65-F5344CB8AC3E}">
        <p14:creationId xmlns:p14="http://schemas.microsoft.com/office/powerpoint/2010/main" val="35991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Rishav Kumar</a:t>
            </a:r>
          </a:p>
          <a:p>
            <a:r>
              <a:rPr lang="en-US" dirty="0">
                <a:hlinkClick r:id="rId2"/>
              </a:rPr>
              <a:t>22mcc20039@cuchd.in</a:t>
            </a:r>
            <a:endParaRPr lang="en-US" dirty="0"/>
          </a:p>
          <a:p>
            <a:r>
              <a:rPr lang="en-US" dirty="0"/>
              <a:t>+91 7018338172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332DC59-83F9-6841-0A52-A6C9D33259B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996" r="17996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DE3DFEA-1876-0C3A-E1EE-5EF886015DD6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6391" r="16391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FE727A-5A20-67DC-CFB2-03FCB19954CF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7341" r="7341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F54E1BB7-8F53-1AD0-27DE-AAC425E1F7E0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l="5497" r="5497"/>
          <a:stretch>
            <a:fillRect/>
          </a:stretch>
        </p:blipFill>
        <p:spPr/>
      </p:pic>
      <p:sp>
        <p:nvSpPr>
          <p:cNvPr id="27" name="Title 23">
            <a:extLst>
              <a:ext uri="{FF2B5EF4-FFF2-40B4-BE49-F238E27FC236}">
                <a16:creationId xmlns:a16="http://schemas.microsoft.com/office/drawing/2014/main" id="{69FFE572-4F31-136E-143D-3B82348EE128}"/>
              </a:ext>
            </a:extLst>
          </p:cNvPr>
          <p:cNvSpPr txBox="1">
            <a:spLocks/>
          </p:cNvSpPr>
          <p:nvPr/>
        </p:nvSpPr>
        <p:spPr>
          <a:xfrm>
            <a:off x="3189344" y="304483"/>
            <a:ext cx="8274522" cy="12893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2400" dirty="0"/>
              <a:t> WHEN I WAS IN COLLEGE, I WANTED TO BE INVOLVED IN THINGS THAT WOULD CHANGE THE WORLD.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NOW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AM</a:t>
            </a:r>
            <a:r>
              <a:rPr lang="en-US" sz="2400" dirty="0"/>
              <a:t>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94</TotalTime>
  <Words>292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Abadi</vt:lpstr>
      <vt:lpstr>Arial</vt:lpstr>
      <vt:lpstr>Calibri</vt:lpstr>
      <vt:lpstr>Posterama Text Black</vt:lpstr>
      <vt:lpstr>Posterama Text SemiBold</vt:lpstr>
      <vt:lpstr>Söhne</vt:lpstr>
      <vt:lpstr>Office 主题​​</vt:lpstr>
      <vt:lpstr>My Inspiring Leader</vt:lpstr>
      <vt:lpstr>Introduction</vt:lpstr>
      <vt:lpstr>Companies of Elon Musk</vt:lpstr>
      <vt:lpstr>Five Leadership Qualities</vt:lpstr>
      <vt:lpstr>Leadership Lessons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Inspiring Leader</dc:title>
  <dc:creator>rishav kumar</dc:creator>
  <cp:lastModifiedBy>rishav kumar</cp:lastModifiedBy>
  <cp:revision>19</cp:revision>
  <dcterms:created xsi:type="dcterms:W3CDTF">2023-04-12T15:55:43Z</dcterms:created>
  <dcterms:modified xsi:type="dcterms:W3CDTF">2023-04-13T05:58:39Z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