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43" r:id="rId7"/>
    <p:sldId id="3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26-Oct-23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733" y="894218"/>
            <a:ext cx="7489825" cy="2399315"/>
          </a:xfrm>
        </p:spPr>
        <p:txBody>
          <a:bodyPr/>
          <a:lstStyle/>
          <a:p>
            <a:r>
              <a:rPr lang="en-US" dirty="0"/>
              <a:t>Working Remotely: Pros and Cons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6A6CC-57DB-63B4-860E-63D8E3C34246}"/>
              </a:ext>
            </a:extLst>
          </p:cNvPr>
          <p:cNvSpPr txBox="1">
            <a:spLocks/>
          </p:cNvSpPr>
          <p:nvPr/>
        </p:nvSpPr>
        <p:spPr>
          <a:xfrm>
            <a:off x="6432549" y="4529667"/>
            <a:ext cx="5316009" cy="91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Working from home, or remote work, refers to the practice of performing job tasks and responsibilities from a personal residence.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7334" y="1049867"/>
            <a:ext cx="4047066" cy="44026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Better work-life balance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Broader talent pool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Flexibility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Increased productivity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Cost savings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4E04932-C9DF-C2E2-441F-E0D49072BA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6" r="20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4" y="1982431"/>
            <a:ext cx="4707467" cy="380876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Isolation and loneliness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Communication challenges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Distractions at home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Security risks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+mj-lt"/>
              </a:rPr>
              <a:t>Lack of team cohesion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01DBEED-CAB1-0657-51DF-D7519F2DDA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B56EA9-0722-DA94-84FA-A3C5F5D2B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090333"/>
            <a:ext cx="2805334" cy="3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771" y="3121722"/>
            <a:ext cx="4309533" cy="889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DD3387-98F5-3EB6-7616-CAFC0B7CD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4"/>
            <a:ext cx="2920878" cy="818314"/>
          </a:xfrm>
        </p:spPr>
        <p:txBody>
          <a:bodyPr/>
          <a:lstStyle/>
          <a:p>
            <a:r>
              <a:rPr lang="en-US" b="1" dirty="0"/>
              <a:t>Rishav Kumar</a:t>
            </a:r>
          </a:p>
          <a:p>
            <a:r>
              <a:rPr lang="en-US" b="1" dirty="0"/>
              <a:t>22MCC20039</a:t>
            </a:r>
          </a:p>
        </p:txBody>
      </p:sp>
    </p:spTree>
    <p:extLst>
      <p:ext uri="{BB962C8B-B14F-4D97-AF65-F5344CB8AC3E}">
        <p14:creationId xmlns:p14="http://schemas.microsoft.com/office/powerpoint/2010/main" val="1164286386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37</TotalTime>
  <Words>63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Custom</vt:lpstr>
      <vt:lpstr>Working Remotely: Pros and Cons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Remotely: Pros and Cons</dc:title>
  <dc:creator>Rishav Kumar</dc:creator>
  <cp:lastModifiedBy>Rishav Kumar</cp:lastModifiedBy>
  <cp:revision>6</cp:revision>
  <dcterms:created xsi:type="dcterms:W3CDTF">2023-10-26T17:05:55Z</dcterms:created>
  <dcterms:modified xsi:type="dcterms:W3CDTF">2023-10-26T17:43:49Z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