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29"/>
  </p:normalViewPr>
  <p:slideViewPr>
    <p:cSldViewPr snapToGrid="0">
      <p:cViewPr varScale="1">
        <p:scale>
          <a:sx n="91" d="100"/>
          <a:sy n="91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3863-E908-B25D-6D31-D6833BC9B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D858-972F-65BC-33BA-887EB3484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1334-FF5C-BADF-466D-ABB25BDB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016-404D-B54A-B694-FAC7F20E0D9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E083-3113-7F35-0694-F3D4A967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34BC-D6F9-D042-3EC9-DA707923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66C-ED11-CA4E-B9C3-A293A72A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7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C316-EB9B-4934-2EF3-F7403559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8D042-E78E-C529-66C3-97750A0F8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AE27A-4BC7-67C1-C2D2-146791EE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016-404D-B54A-B694-FAC7F20E0D9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15FAB-059E-4748-5EFF-0A4DF7F0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1CA6-C9AE-CDC4-68D8-9AFF493E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66C-ED11-CA4E-B9C3-A293A72A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6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90B5B-C7E2-0345-4697-652A1B579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84F4E-7028-21F6-57F3-DC633A238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94F15-3978-CBBC-0DEE-7F4D140A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016-404D-B54A-B694-FAC7F20E0D9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98E41-9230-F6FE-7784-6BBFE54A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4A8CC-271F-5151-B998-6FD136AD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66C-ED11-CA4E-B9C3-A293A72A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1621-98AA-B9B1-77C8-DBE9784F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B1410-2E2E-E2A9-80EE-017B25A52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3C90-4A13-36A4-9E38-68743DA8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016-404D-B54A-B694-FAC7F20E0D9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0DF12-6291-BFC4-FC2A-B3808C3C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7EDA-F778-AC05-15C4-E2F7631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66C-ED11-CA4E-B9C3-A293A72A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4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57B3-F9FE-7743-DF17-6BBDB5FF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158E1-8ACE-8D7A-17E0-6AB1850E8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9EFE-4ED5-B29A-1085-6FA198B9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016-404D-B54A-B694-FAC7F20E0D9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1C7B-6816-8B4A-7BB3-8D337A26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E5BA-7780-C849-B33E-2C38D4AC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66C-ED11-CA4E-B9C3-A293A72A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9DA0-8DE1-48D6-EF64-120624CC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B3C7-FAC6-981F-2243-6A504548A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2CF68-253A-BFDE-CC1B-4A3847FC9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61318-A829-F5CE-06B1-E4A9D48D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016-404D-B54A-B694-FAC7F20E0D9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9D614-3EB7-E6C8-0DEC-52E08D45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1797-B9A0-6C54-E6B2-D28E85C2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66C-ED11-CA4E-B9C3-A293A72A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4B13-1DC0-D26D-68C0-130D3B2C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A63B9-1672-965C-66CD-020E0282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FDDD7-9D7D-EBEC-1C9A-F8755B7CB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C500F-ED86-54D6-F705-449E4B07E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D5ED0-87CC-65DD-97E9-B2FF5AAF7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CC464-8087-6D73-262F-8A4F3BFA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016-404D-B54A-B694-FAC7F20E0D9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8E4DD-2459-D4DE-5AC7-BD311F6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4ADB3-82E6-5BC9-A00D-8D0D224B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66C-ED11-CA4E-B9C3-A293A72A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64E4-0154-B36D-31D6-4C9B3182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D2A99-82C2-76AB-902D-5BC195EA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016-404D-B54A-B694-FAC7F20E0D9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9ADB9-952C-962A-9A70-0C0769EB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DDB7E-BC6C-E6FA-4126-387D3BBB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66C-ED11-CA4E-B9C3-A293A72A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D8552-8D31-1FC9-292A-9663851D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016-404D-B54A-B694-FAC7F20E0D9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AB997-174E-2A9A-3EBF-AC45CDF1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4FC08-E344-42EB-68D7-A3474E46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66C-ED11-CA4E-B9C3-A293A72A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598E-237E-D832-6789-F74F9E54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F204-E48E-901F-7677-64B1CAD0F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2E983-86B9-E076-8153-5BD8C207B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51995-0485-38B4-ED2A-29989C0B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016-404D-B54A-B694-FAC7F20E0D9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840C3-7DEF-6C0C-3A34-72AD663C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09F90-F013-9CA9-23AF-5B3119E9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66C-ED11-CA4E-B9C3-A293A72A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9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815C-53E1-3D86-049D-63D5E6AC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9CA82-CA56-932A-46D5-ED7CE97FE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2865F-DBC5-07DF-4AA0-13B50D5B4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6432C-7608-9199-970E-1C73F412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016-404D-B54A-B694-FAC7F20E0D9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AA051-CDED-FA15-564A-B308D752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13A22-8AF7-2806-F88C-3AF92AC5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E66C-ED11-CA4E-B9C3-A293A72A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02548-F0B0-7109-929E-2D25CD3B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E72B2-28F5-CE6A-04D5-850F6ECE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A07D4-48C8-F3F9-1387-3D81F1056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A4B016-404D-B54A-B694-FAC7F20E0D9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76569-1F66-AE6D-940D-B464A2171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9C86C-98E1-24D9-3A70-5213521C2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7CE66C-ED11-CA4E-B9C3-A293A72A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D99E2-17D7-5B66-2EDC-CD41A26BC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E-commerce Furniture Dataset 2024 Analysis</a:t>
            </a:r>
            <a:br>
              <a:rPr lang="en-IN" sz="4800">
                <a:solidFill>
                  <a:srgbClr val="FFFFFF"/>
                </a:solidFill>
              </a:rPr>
            </a:b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FBB66-7E62-4B37-6A99-528DD0145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~ Rishav Kumar Sharma</a:t>
            </a:r>
          </a:p>
        </p:txBody>
      </p:sp>
    </p:spTree>
    <p:extLst>
      <p:ext uri="{BB962C8B-B14F-4D97-AF65-F5344CB8AC3E}">
        <p14:creationId xmlns:p14="http://schemas.microsoft.com/office/powerpoint/2010/main" val="152239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0E1CB-67C2-0A75-6EFF-5438BCD2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>
                <a:solidFill>
                  <a:schemeClr val="bg1"/>
                </a:solidFill>
              </a:rPr>
              <a:t>E-commerce Furniture Sales Dashboard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A1BAE56-A611-F55D-18C1-227252255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4810" y="-10142"/>
            <a:ext cx="8054142" cy="2188604"/>
          </a:xfrm>
        </p:spPr>
      </p:pic>
      <p:pic>
        <p:nvPicPr>
          <p:cNvPr id="15" name="Picture 14" descr="A graph of blue rectangular shapes&#10;&#10;AI-generated content may be incorrect.">
            <a:extLst>
              <a:ext uri="{FF2B5EF4-FFF2-40B4-BE49-F238E27FC236}">
                <a16:creationId xmlns:a16="http://schemas.microsoft.com/office/drawing/2014/main" id="{2265E6F8-6FA5-58AE-FD4D-0E6BD034A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26" y="2260605"/>
            <a:ext cx="4754482" cy="4587257"/>
          </a:xfrm>
          <a:prstGeom prst="rect">
            <a:avLst/>
          </a:prstGeom>
        </p:spPr>
      </p:pic>
      <p:pic>
        <p:nvPicPr>
          <p:cNvPr id="19" name="Picture 18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45168AE5-84E9-B841-6DC1-D7FD6C42D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308" y="2178462"/>
            <a:ext cx="3399692" cy="46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6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A95FD-E591-EB03-DDBA-961D9193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5" name="Content Placeholder 4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FCF15927-B0FC-787B-FFF0-37EE1EE9D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4" y="0"/>
            <a:ext cx="8153396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4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4570A-A3B9-8E6B-7D4F-16A33978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CB323F-32F5-FFFB-991F-D763AB4DC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78694"/>
            <a:ext cx="7225748" cy="41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0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31D36-6768-2E3D-38C7-1EA18133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Sold Items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D07BB4A-F387-54A6-5944-91091E590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663" y="388447"/>
            <a:ext cx="7225748" cy="4227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FC0DB2-FC4E-AE71-097E-59779AFB7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69" y="1871003"/>
            <a:ext cx="7772400" cy="48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03788-1FEE-FDEA-5F95-D15E3EAC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Analyze Average Sales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D06A4D-FBF7-407C-AC36-9434AC3BD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7" y="94062"/>
            <a:ext cx="7225748" cy="4208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18DFD-1380-552F-8C44-0CA671062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087" y="2156758"/>
            <a:ext cx="6754088" cy="460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8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42F8F-97D8-C632-5DEA-E0B05396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 Distribution</a:t>
            </a:r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5909C08B-FB5D-CAA7-3079-0DB6A7F6B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7" y="227221"/>
            <a:ext cx="7225748" cy="4208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B6A3C9-AF41-F636-5D1C-87ED2BB53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87" y="1505243"/>
            <a:ext cx="6850567" cy="53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5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E7535-FE07-4964-45BF-08A82CEC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Matrix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673F49-BEC5-BE27-732B-68F95B43A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840" y="478712"/>
            <a:ext cx="8048160" cy="61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3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65C4C-C987-3465-CDF3-27158DD5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Model Training &amp; Prediction </a:t>
            </a:r>
          </a:p>
        </p:txBody>
      </p:sp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9A8527A-9506-8F65-AF2F-1154C2F4B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4" y="3643533"/>
            <a:ext cx="8154176" cy="2987420"/>
          </a:xfrm>
          <a:prstGeom prst="rect">
            <a:avLst/>
          </a:prstGeom>
        </p:spPr>
      </p:pic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196C8B7-F50E-BE41-406D-BCB6A942F2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778"/>
          <a:stretch>
            <a:fillRect/>
          </a:stretch>
        </p:blipFill>
        <p:spPr>
          <a:xfrm>
            <a:off x="4077080" y="-10138"/>
            <a:ext cx="8154176" cy="365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9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A0260-DC26-C6A5-AA6F-3BFC1593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Feature Importance Analysis Using Random Forest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F3EC69-8760-4DCF-4C7E-5AF1B3168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7" y="220512"/>
            <a:ext cx="7225748" cy="4082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75F14D-4A1A-2CD6-5D83-1FF1FDA7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4" y="3437909"/>
            <a:ext cx="8153396" cy="34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F9D30-797F-A5A3-282E-5237A7E8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Confusion Matrix - High Sales Classifier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0FBBE-985B-92B6-A993-CE0639B03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694" y="379828"/>
            <a:ext cx="7603911" cy="6217919"/>
          </a:xfrm>
        </p:spPr>
      </p:pic>
    </p:spTree>
    <p:extLst>
      <p:ext uri="{BB962C8B-B14F-4D97-AF65-F5344CB8AC3E}">
        <p14:creationId xmlns:p14="http://schemas.microsoft.com/office/powerpoint/2010/main" val="391250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Macintosh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E-commerce Furniture Dataset 2024 Analysis </vt:lpstr>
      <vt:lpstr>Data Cleaning</vt:lpstr>
      <vt:lpstr>Top Sold Items</vt:lpstr>
      <vt:lpstr>Analyze Average Sales</vt:lpstr>
      <vt:lpstr>Price Distribution</vt:lpstr>
      <vt:lpstr>Correlation Matrix</vt:lpstr>
      <vt:lpstr>Model Training &amp; Prediction </vt:lpstr>
      <vt:lpstr>Feature Importance Analysis Using Random Forest</vt:lpstr>
      <vt:lpstr>Confusion Matrix - High Sales Classifier</vt:lpstr>
      <vt:lpstr>E-commerce Furniture Sales Dashboard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Rishav Kumar Sharma</dc:creator>
  <cp:lastModifiedBy>Rishav Kumar Sharma</cp:lastModifiedBy>
  <cp:revision>2</cp:revision>
  <dcterms:created xsi:type="dcterms:W3CDTF">2025-05-17T12:40:27Z</dcterms:created>
  <dcterms:modified xsi:type="dcterms:W3CDTF">2025-05-17T13:02:45Z</dcterms:modified>
</cp:coreProperties>
</file>