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57" r:id="rId7"/>
    <p:sldId id="260" r:id="rId8"/>
    <p:sldId id="258" r:id="rId9"/>
    <p:sldId id="287" r:id="rId10"/>
    <p:sldId id="288" r:id="rId11"/>
    <p:sldId id="289" r:id="rId12"/>
    <p:sldId id="290" r:id="rId13"/>
    <p:sldId id="291" r:id="rId14"/>
    <p:sldId id="29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3748597"/>
            <a:ext cx="7077456" cy="1243584"/>
          </a:xfrm>
        </p:spPr>
        <p:txBody>
          <a:bodyPr/>
          <a:lstStyle/>
          <a:p>
            <a:r>
              <a:rPr lang="en-IN" dirty="0"/>
              <a:t>TIME MANAGEMENT SYSTEM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6C388-9C35-40BB-B7FE-8BFEE6F1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3" y="611187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8B907-85B8-4947-B60F-FBB07D02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1367903"/>
            <a:ext cx="963433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76D9-556C-4988-A20A-8A487CDC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91" y="3429000"/>
            <a:ext cx="5399709" cy="535531"/>
          </a:xfrm>
        </p:spPr>
        <p:txBody>
          <a:bodyPr/>
          <a:lstStyle/>
          <a:p>
            <a:r>
              <a:rPr lang="en-IN" dirty="0"/>
              <a:t>Pseudocode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05F78-7AF3-4816-B23D-D0E18EE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432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1EBBC-578F-4D77-914A-61920225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1DB62-99CF-4B07-B373-5DC356FA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38" y="1196073"/>
            <a:ext cx="7781544" cy="859055"/>
          </a:xfrm>
        </p:spPr>
        <p:txBody>
          <a:bodyPr/>
          <a:lstStyle/>
          <a:p>
            <a:r>
              <a:rPr lang="en-IN" dirty="0"/>
              <a:t>Team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9F6630-B5C5-487A-B55A-DCE8D2F76DCE}"/>
              </a:ext>
            </a:extLst>
          </p:cNvPr>
          <p:cNvSpPr txBox="1">
            <a:spLocks/>
          </p:cNvSpPr>
          <p:nvPr/>
        </p:nvSpPr>
        <p:spPr>
          <a:xfrm>
            <a:off x="865970" y="3268132"/>
            <a:ext cx="7160429" cy="218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1. Bibhash Kumar (2019UGCS020R)</a:t>
            </a:r>
          </a:p>
          <a:p>
            <a:r>
              <a:rPr lang="en-IN" sz="2000" dirty="0"/>
              <a:t>2. Rishav Kumar (2019UGCS058R)</a:t>
            </a:r>
          </a:p>
          <a:p>
            <a:r>
              <a:rPr lang="en-IN" sz="2000" dirty="0"/>
              <a:t>3. </a:t>
            </a:r>
            <a:r>
              <a:rPr lang="en-IN" sz="2000" dirty="0" err="1"/>
              <a:t>Soumyabrata</a:t>
            </a:r>
            <a:r>
              <a:rPr lang="en-IN" sz="2000" dirty="0"/>
              <a:t> </a:t>
            </a:r>
            <a:r>
              <a:rPr lang="en-IN" sz="2000" dirty="0" err="1"/>
              <a:t>Bairagi</a:t>
            </a:r>
            <a:r>
              <a:rPr lang="en-IN" sz="2000" dirty="0"/>
              <a:t> (2019UGCS058R)</a:t>
            </a:r>
          </a:p>
          <a:p>
            <a:r>
              <a:rPr lang="en-IN" sz="2000" dirty="0"/>
              <a:t>4. Aryan Singh (2019UGCS007R)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9132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1549400"/>
            <a:ext cx="7781544" cy="859055"/>
          </a:xfrm>
        </p:spPr>
        <p:txBody>
          <a:bodyPr/>
          <a:lstStyle/>
          <a:p>
            <a:r>
              <a:rPr lang="en-IN" dirty="0"/>
              <a:t>Project Scope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50" y="2909147"/>
            <a:ext cx="6803136" cy="192532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Efficient time management for its executives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organizations to manage labor costs and increase productivity.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184" y="2578412"/>
            <a:ext cx="7781544" cy="859055"/>
          </a:xfrm>
        </p:spPr>
        <p:txBody>
          <a:bodyPr/>
          <a:lstStyle/>
          <a:p>
            <a:r>
              <a:rPr lang="en-US" dirty="0"/>
              <a:t>         SRS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  Context Diagram (Level-0)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8268F-64F6-4DB5-9086-767411FE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92" y="1344090"/>
            <a:ext cx="70675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  Level-1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CCA7E-2CF7-40E1-81B0-F611826C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2" y="1221184"/>
            <a:ext cx="9460817" cy="54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  Level-2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1619-E5A4-4700-A28F-0C984189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4" y="1433512"/>
            <a:ext cx="8342863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9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  Level-2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28911-75E2-4CD4-94C7-F08CB161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03" y="1534589"/>
            <a:ext cx="8431422" cy="45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84A68-1AD0-4011-B061-6169B7C9BF94}"/>
              </a:ext>
            </a:extLst>
          </p:cNvPr>
          <p:cNvSpPr txBox="1"/>
          <p:nvPr/>
        </p:nvSpPr>
        <p:spPr>
          <a:xfrm>
            <a:off x="868572" y="1078456"/>
            <a:ext cx="71622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Schedule : {Appointment + Leaves}*</a:t>
            </a:r>
          </a:p>
          <a:p>
            <a:r>
              <a:rPr lang="en-IN" dirty="0">
                <a:solidFill>
                  <a:schemeClr val="bg1"/>
                </a:solidFill>
              </a:rPr>
              <a:t>Available Slots : {</a:t>
            </a:r>
            <a:r>
              <a:rPr lang="en-IN" dirty="0" err="1">
                <a:solidFill>
                  <a:schemeClr val="bg1"/>
                </a:solidFill>
              </a:rPr>
              <a:t>date+time</a:t>
            </a:r>
            <a:r>
              <a:rPr lang="en-IN" dirty="0">
                <a:solidFill>
                  <a:schemeClr val="bg1"/>
                </a:solidFill>
              </a:rPr>
              <a:t>}*</a:t>
            </a:r>
          </a:p>
          <a:p>
            <a:r>
              <a:rPr lang="en-IN" dirty="0">
                <a:solidFill>
                  <a:schemeClr val="bg1"/>
                </a:solidFill>
              </a:rPr>
              <a:t>Appointment Data : Appointment + (Appointment Details)</a:t>
            </a:r>
          </a:p>
          <a:p>
            <a:r>
              <a:rPr lang="en-IN" dirty="0">
                <a:solidFill>
                  <a:schemeClr val="bg1"/>
                </a:solidFill>
              </a:rPr>
              <a:t>Appointment Details =&gt; </a:t>
            </a:r>
            <a:r>
              <a:rPr lang="en-IN" dirty="0" err="1">
                <a:solidFill>
                  <a:schemeClr val="bg1"/>
                </a:solidFill>
              </a:rPr>
              <a:t>date+description+participants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Appointment : </a:t>
            </a:r>
            <a:r>
              <a:rPr lang="en-IN" dirty="0" err="1">
                <a:solidFill>
                  <a:schemeClr val="bg1"/>
                </a:solidFill>
              </a:rPr>
              <a:t>date+start_time+duration+description+participants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Leaves : </a:t>
            </a:r>
            <a:r>
              <a:rPr lang="en-IN" dirty="0" err="1">
                <a:solidFill>
                  <a:schemeClr val="bg1"/>
                </a:solidFill>
              </a:rPr>
              <a:t>date+start_time+duration+description+exID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Executives data : </a:t>
            </a:r>
            <a:r>
              <a:rPr lang="en-IN" dirty="0" err="1">
                <a:solidFill>
                  <a:schemeClr val="bg1"/>
                </a:solidFill>
              </a:rPr>
              <a:t>name+contact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no+email+password+exID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Updated Schedule : Schedule</a:t>
            </a:r>
          </a:p>
          <a:p>
            <a:r>
              <a:rPr lang="en-IN" dirty="0">
                <a:solidFill>
                  <a:schemeClr val="bg1"/>
                </a:solidFill>
              </a:rPr>
              <a:t>Executive Schedule Query : </a:t>
            </a:r>
            <a:r>
              <a:rPr lang="en-IN" dirty="0" err="1">
                <a:solidFill>
                  <a:schemeClr val="bg1"/>
                </a:solidFill>
              </a:rPr>
              <a:t>exID</a:t>
            </a:r>
            <a:r>
              <a:rPr lang="en-IN" dirty="0">
                <a:solidFill>
                  <a:schemeClr val="bg1"/>
                </a:solidFill>
              </a:rPr>
              <a:t>+{date}*</a:t>
            </a:r>
          </a:p>
          <a:p>
            <a:r>
              <a:rPr lang="en-IN" dirty="0">
                <a:solidFill>
                  <a:schemeClr val="bg1"/>
                </a:solidFill>
              </a:rPr>
              <a:t>Executive Schedule : Schedule</a:t>
            </a:r>
          </a:p>
          <a:p>
            <a:r>
              <a:rPr lang="en-IN" dirty="0">
                <a:solidFill>
                  <a:schemeClr val="bg1"/>
                </a:solidFill>
              </a:rPr>
              <a:t>description : string</a:t>
            </a:r>
          </a:p>
          <a:p>
            <a:r>
              <a:rPr lang="en-IN" dirty="0">
                <a:solidFill>
                  <a:schemeClr val="bg1"/>
                </a:solidFill>
              </a:rPr>
              <a:t>duration : number</a:t>
            </a:r>
          </a:p>
          <a:p>
            <a:r>
              <a:rPr lang="en-IN" dirty="0" err="1">
                <a:solidFill>
                  <a:schemeClr val="bg1"/>
                </a:solidFill>
              </a:rPr>
              <a:t>exId</a:t>
            </a:r>
            <a:r>
              <a:rPr lang="en-IN" dirty="0">
                <a:solidFill>
                  <a:schemeClr val="bg1"/>
                </a:solidFill>
              </a:rPr>
              <a:t> : string</a:t>
            </a:r>
          </a:p>
          <a:p>
            <a:r>
              <a:rPr lang="en-IN" dirty="0">
                <a:solidFill>
                  <a:schemeClr val="bg1"/>
                </a:solidFill>
              </a:rPr>
              <a:t>name : string</a:t>
            </a:r>
          </a:p>
          <a:p>
            <a:r>
              <a:rPr lang="en-IN" dirty="0">
                <a:solidFill>
                  <a:schemeClr val="bg1"/>
                </a:solidFill>
              </a:rPr>
              <a:t>contact : number</a:t>
            </a:r>
          </a:p>
          <a:p>
            <a:r>
              <a:rPr lang="en-IN" dirty="0">
                <a:solidFill>
                  <a:schemeClr val="bg1"/>
                </a:solidFill>
              </a:rPr>
              <a:t>email : string</a:t>
            </a:r>
          </a:p>
          <a:p>
            <a:r>
              <a:rPr lang="en-IN" dirty="0">
                <a:solidFill>
                  <a:schemeClr val="bg1"/>
                </a:solidFill>
              </a:rPr>
              <a:t>password : string</a:t>
            </a:r>
          </a:p>
          <a:p>
            <a:r>
              <a:rPr lang="en-IN" dirty="0">
                <a:solidFill>
                  <a:schemeClr val="bg1"/>
                </a:solidFill>
              </a:rPr>
              <a:t>participants: {</a:t>
            </a:r>
            <a:r>
              <a:rPr lang="en-IN" dirty="0" err="1">
                <a:solidFill>
                  <a:schemeClr val="bg1"/>
                </a:solidFill>
              </a:rPr>
              <a:t>exID</a:t>
            </a:r>
            <a:r>
              <a:rPr lang="en-IN" dirty="0">
                <a:solidFill>
                  <a:schemeClr val="bg1"/>
                </a:solidFill>
              </a:rPr>
              <a:t>}*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87</TotalTime>
  <Words>194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TIME MANAGEMENT SYSTEM</vt:lpstr>
      <vt:lpstr>Team</vt:lpstr>
      <vt:lpstr>Project Scope </vt:lpstr>
      <vt:lpstr>         SRS</vt:lpstr>
      <vt:lpstr>DFD   Context Diagram (Level-0)</vt:lpstr>
      <vt:lpstr>DFD   Level-1</vt:lpstr>
      <vt:lpstr>DFD   Level-2 </vt:lpstr>
      <vt:lpstr>DFD   Level-2 </vt:lpstr>
      <vt:lpstr>Data Definition</vt:lpstr>
      <vt:lpstr>Structure Chart</vt:lpstr>
      <vt:lpstr>Pseudocode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SYSTEM</dc:title>
  <dc:creator>Rishav kumar</dc:creator>
  <cp:lastModifiedBy>Rishav kumar</cp:lastModifiedBy>
  <cp:revision>6</cp:revision>
  <dcterms:created xsi:type="dcterms:W3CDTF">2022-04-22T16:46:15Z</dcterms:created>
  <dcterms:modified xsi:type="dcterms:W3CDTF">2022-04-23T05:38:07Z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