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Black"/>
      <p:bold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font" Target="fonts/RobotoBlack-boldItalic.fntdata"/><Relationship Id="rId9" Type="http://schemas.openxmlformats.org/officeDocument/2006/relationships/font" Target="fonts/RobotoBlack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68a02d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68a02d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268a02d71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268a02d71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68000">
              <a:srgbClr val="ECECEC"/>
            </a:gs>
            <a:gs pos="91000">
              <a:srgbClr val="A3A3A3"/>
            </a:gs>
            <a:gs pos="100000">
              <a:srgbClr val="422854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5D189D"/>
                </a:solidFill>
                <a:latin typeface="Roboto Black"/>
                <a:ea typeface="Roboto Black"/>
                <a:cs typeface="Roboto Black"/>
                <a:sym typeface="Roboto Black"/>
              </a:rPr>
              <a:t>DUET</a:t>
            </a:r>
            <a:endParaRPr>
              <a:solidFill>
                <a:srgbClr val="5D189D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rgbClr val="5D189D"/>
                </a:solidFill>
                <a:latin typeface="Roboto Black"/>
                <a:ea typeface="Roboto Black"/>
                <a:cs typeface="Roboto Black"/>
                <a:sym typeface="Roboto Black"/>
              </a:rPr>
              <a:t>CONNECT MUSIC TUTORS TO PUPILS</a:t>
            </a:r>
            <a:endParaRPr sz="2700">
              <a:solidFill>
                <a:srgbClr val="5D189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842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BRIAN TEKMEN -- RISHAV PATEL</a:t>
            </a:r>
            <a:endParaRPr sz="22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68000">
              <a:srgbClr val="ECECEC"/>
            </a:gs>
            <a:gs pos="91000">
              <a:srgbClr val="A3A3A3"/>
            </a:gs>
            <a:gs pos="100000">
              <a:srgbClr val="422854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8" y="-1298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5D189D"/>
                </a:solidFill>
                <a:latin typeface="Roboto Black"/>
                <a:ea typeface="Roboto Black"/>
                <a:cs typeface="Roboto Black"/>
                <a:sym typeface="Roboto Black"/>
              </a:rPr>
              <a:t>WHAT IS DUET?</a:t>
            </a:r>
            <a:endParaRPr sz="1300">
              <a:solidFill>
                <a:srgbClr val="5D189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311700" y="754450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DUET CONNECTS MUSIC TUTORS TO PUPILS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ض PUPIL</a:t>
            </a: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S 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؎ </a:t>
            </a: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SEARCH /// FILTER LOCAL MUSIC TUTORS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﴾ NAME ٥ PROXIMITY ٥ GENRE ٥ INSTRUMENT ٥ SKILL ﴿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؎ BOOK LESSONS ⫘ DIRECT MESSAGE ⫘ WRITE REVIEWS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ض TUTOR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 	؎ EXHIBIT PORTFOLIO ⫘ ATTRACT PUPILS ⫘ GET PAID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؎ ANSWER REVIEWS ⫘ VIEW OPTICS ⫘ SET AVAILABILITY</a:t>
            </a:r>
            <a:endParaRPr sz="2100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68000">
              <a:srgbClr val="ECECEC"/>
            </a:gs>
            <a:gs pos="91000">
              <a:srgbClr val="A3A3A3"/>
            </a:gs>
            <a:gs pos="100000">
              <a:srgbClr val="422854"/>
            </a:gs>
            <a:gs pos="100000">
              <a:srgbClr val="B3B3B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8" y="-12981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rgbClr val="5D189D"/>
                </a:solidFill>
                <a:latin typeface="Roboto Black"/>
                <a:ea typeface="Roboto Black"/>
                <a:cs typeface="Roboto Black"/>
                <a:sym typeface="Roboto Black"/>
              </a:rPr>
              <a:t>SYSTEM DESCRIPTION</a:t>
            </a:r>
            <a:endParaRPr sz="1300">
              <a:solidFill>
                <a:srgbClr val="5D189D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311700" y="754450"/>
            <a:ext cx="8520600" cy="40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PLATFORM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JAVA 21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SPRING BOOT 3.5.6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REST API ☩ WEBSOCKET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45720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POSTGRESQL 17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JWT AUTH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HTTPS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GOOGLE MAPS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PROFILES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BIO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PHOTO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INSTRUMENTS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LEVELS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GENRES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RATES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TRAVEL RADIUS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ONLINE/IN-PERSON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CREDENTIALS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CANCELLATION POLICY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REVIEWS/RATINGS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NEXT AVAILABLE SLOTS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BOOKING /// SCHEDULING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REQUEST ↣ ACCEPT/DECLINE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/ALT-TIME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RECURRING AVAILABILITY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BUFFERS/BLACKOUTS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AUTO FEES/REFUNDS  ↣ 24H REMINDERS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PAYMENTS /// MESSAGING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STRIPE PAYMENT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RECEIPTS &amp; PAYOUTS ∥ NO INFO STORED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 PUSH NOTIFICATION + EMAIL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𐢯𐢯 </a:t>
            </a:r>
            <a:r>
              <a:rPr lang="en" sz="1727">
                <a:solidFill>
                  <a:srgbClr val="4A127F"/>
                </a:solidFill>
                <a:latin typeface="Roboto Black"/>
                <a:ea typeface="Roboto Black"/>
                <a:cs typeface="Roboto Black"/>
                <a:sym typeface="Roboto Black"/>
              </a:rPr>
              <a:t>ABUSE REPORTING</a:t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727">
              <a:solidFill>
                <a:srgbClr val="4A127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