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" TargetMode="External"/><Relationship Id="rId5" Type="http://schemas.openxmlformats.org/officeDocument/2006/relationships/hyperlink" Target="https://socket.io" TargetMode="External"/><Relationship Id="rId4" Type="http://schemas.openxmlformats.org/officeDocument/2006/relationships/hyperlink" Target="https://reactjs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335"/>
            <a:ext cx="9144000" cy="1614805"/>
          </a:xfrm>
        </p:spPr>
        <p:txBody>
          <a:bodyPr>
            <a:normAutofit fontScale="80000"/>
          </a:bodyPr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PROJECT-JUGAAD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 Shekhar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- 2300290140073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Piyush Pratap Singh 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2300290140116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IN" altLang="en-US" sz="26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Chaudhary - 2300290140068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33525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Dr. Akash Rajak 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517015"/>
            <a:ext cx="11363960" cy="490029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Item Listing &amp; Management Module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module allows users to list their items for rent and manage active listings.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0"/>
              </a:lnSpc>
              <a:buNone/>
              <a:tabLst>
                <a:tab pos="457200" algn="l"/>
              </a:tabLst>
            </a:pPr>
            <a:r>
              <a:rPr lang="en-IN" sz="18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Item Listing:</a:t>
            </a:r>
            <a:endParaRPr lang="en-IN" sz="1800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can upload details about the item (name, category, description, images, rental price, and terms of use).</a:t>
            </a:r>
          </a:p>
          <a:p>
            <a:pPr marL="0" lvl="0" indent="0">
              <a:lnSpc>
                <a:spcPct val="20000"/>
              </a:lnSpc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Item Management:</a:t>
            </a:r>
            <a:endParaRPr lang="en-IN" sz="1800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can view, edit, and delete their active listings.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Listings are categorized into predefined groups (e.g., Electronics, Textbooks, Furniture, etc.) for easier browsing.</a:t>
            </a:r>
          </a:p>
          <a:p>
            <a:pPr marL="0" lvl="0" indent="0">
              <a:lnSpc>
                <a:spcPct val="40000"/>
              </a:lnSpc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3.Admin Module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Platform Management:</a:t>
            </a:r>
            <a:r>
              <a:rPr lang="en-I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Admins can manage users, monitor transactions, and handle disputes.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8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Reports &amp; Analytics:</a:t>
            </a:r>
            <a:r>
              <a:rPr lang="en-I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Access platform statistics and user activity.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8770" y="1256665"/>
            <a:ext cx="11650345" cy="5306060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1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4005580" y="1343660"/>
            <a:ext cx="4230370" cy="914400"/>
          </a:xfrm>
          <a:prstGeom prst="downArrowCallou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altLang="en-US"/>
              <a:t> 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3808730" y="2258060"/>
            <a:ext cx="4330065" cy="914400"/>
          </a:xfrm>
          <a:prstGeom prst="downArrowCallout">
            <a:avLst/>
          </a:prstGeom>
          <a:noFill/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 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027170" y="4676775"/>
            <a:ext cx="4231005" cy="914400"/>
          </a:xfrm>
          <a:prstGeom prst="downArrowCallou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altLang="en-US"/>
              <a:t> 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4006215" y="2440305"/>
            <a:ext cx="4251960" cy="914400"/>
          </a:xfrm>
          <a:prstGeom prst="downArrowCallou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altLang="en-US"/>
              <a:t> </a:t>
            </a:r>
          </a:p>
        </p:txBody>
      </p:sp>
      <p:sp>
        <p:nvSpPr>
          <p:cNvPr id="9" name="Down Arrow Callout 8"/>
          <p:cNvSpPr/>
          <p:nvPr/>
        </p:nvSpPr>
        <p:spPr>
          <a:xfrm>
            <a:off x="4027170" y="3536950"/>
            <a:ext cx="4231005" cy="914400"/>
          </a:xfrm>
          <a:prstGeom prst="downArrowCallou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altLang="en-US"/>
              <a:t>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027170" y="3542030"/>
            <a:ext cx="4208145" cy="554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Searching &amp; Browsing</a:t>
            </a:r>
          </a:p>
          <a:p>
            <a:pPr>
              <a:lnSpc>
                <a:spcPct val="20000"/>
              </a:lnSpc>
            </a:pP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Users search for available items or posted</a:t>
            </a:r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4027170" y="141097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                 User Registration &amp; Login</a:t>
            </a:r>
          </a:p>
          <a:p>
            <a:pPr>
              <a:lnSpc>
                <a:spcPct val="0"/>
              </a:lnSpc>
            </a:pPr>
            <a:endParaRPr lang="en-I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  Users sign up or log in to access the platform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005580" y="2450465"/>
            <a:ext cx="4208145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70000"/>
              </a:lnSpc>
            </a:pPr>
            <a:r>
              <a:rPr lang="en-I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Posting Items</a:t>
            </a:r>
          </a:p>
          <a:p>
            <a:pPr>
              <a:lnSpc>
                <a:spcPct val="40000"/>
              </a:lnSpc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Users can post items for rent or post items they need.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027805" y="4677410"/>
            <a:ext cx="418592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Chat &amp; Contact</a:t>
            </a:r>
          </a:p>
          <a:p>
            <a:pPr>
              <a:lnSpc>
                <a:spcPct val="0"/>
              </a:lnSpc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Users can contact each other via a chat box</a:t>
            </a:r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Rectangles 20"/>
          <p:cNvSpPr/>
          <p:nvPr/>
        </p:nvSpPr>
        <p:spPr>
          <a:xfrm>
            <a:off x="4005580" y="5706110"/>
            <a:ext cx="4253230" cy="71564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937000" y="5802630"/>
            <a:ext cx="4321810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60000"/>
              </a:lnSpc>
            </a:pPr>
            <a:r>
              <a:rPr lang="en-I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Admin Monitoring</a:t>
            </a:r>
          </a:p>
          <a:p>
            <a:pPr>
              <a:lnSpc>
                <a:spcPct val="60000"/>
              </a:lnSpc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60000"/>
              </a:lnSpc>
            </a:pPr>
            <a:r>
              <a:rPr lang="en-IN" altLang="en-US" sz="14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Admin oversees transactions and handles disputes.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5885" y="1528009"/>
            <a:ext cx="11253170" cy="5011269"/>
          </a:xfrm>
        </p:spPr>
        <p:txBody>
          <a:bodyPr>
            <a:normAutofit fontScale="70000"/>
          </a:bodyPr>
          <a:lstStyle/>
          <a:p>
            <a:pPr marL="0" lvl="0" indent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MongoDB. (n.d.). MongoDB: The Developer Data Platform. Retrieved from </a:t>
            </a: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/>
              </a:rPr>
              <a:t>https://www.mongodb.com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har char="•"/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Use: For MongoDB documentation and official guidelines.</a:t>
            </a:r>
          </a:p>
          <a:p>
            <a:pPr marL="0" lvl="0" indent="0">
              <a:buNone/>
            </a:pP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ReactJS. (n.d.). React – A JavaScript Library for Building User Interfaces. Retrieved from </a:t>
            </a: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/>
              </a:rPr>
              <a:t>https://reactjs.org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har char="•"/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Use: For official documentation on React.js and guidance on building user interfaces.</a:t>
            </a:r>
          </a:p>
          <a:p>
            <a:pPr marL="0" lvl="0" indent="0">
              <a:buNone/>
            </a:pP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Socket.io. (n.d.). Socket.io Real-time Engine. Retrieved from </a:t>
            </a: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5"/>
              </a:rPr>
              <a:t>https://socket.io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har char="•"/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Use: For Socket.io documentation to implement real-time communication features.</a:t>
            </a:r>
          </a:p>
          <a:p>
            <a:pPr marL="0" lvl="0" indent="0">
              <a:buNone/>
            </a:pP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Node.js Foundation. (n.d.). Node.js: JavaScript Runtime. Retrieved from </a:t>
            </a: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/>
              </a:rPr>
              <a:t>https://nodejs.org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har char="•"/>
            </a:pPr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Use: For official Node.js documentation, API references, and installation guides.</a:t>
            </a:r>
            <a:endParaRPr lang="en-IN" sz="154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835" y="1468120"/>
            <a:ext cx="11276330" cy="5088890"/>
          </a:xfrm>
        </p:spPr>
        <p:txBody>
          <a:bodyPr>
            <a:noAutofit/>
          </a:bodyPr>
          <a:lstStyle/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Project Jugaad?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community-driven platform for resource sharing within the KIET community.</a:t>
            </a:r>
          </a:p>
          <a:p>
            <a:pPr marL="0" lvl="0" indent="0" fontAlgn="ctr">
              <a:lnSpc>
                <a:spcPct val="8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Concept: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Borrow or lend items like books, gadgets, or daily essentials without external involvement.</a:t>
            </a:r>
          </a:p>
          <a:p>
            <a:pPr marL="0" lvl="0" indent="0" fontAlgn="ctr">
              <a:lnSpc>
                <a:spcPct val="7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Purpose:</a:t>
            </a: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Promote responsible consumption and reduce waste by encouraging resource redistribution.</a:t>
            </a:r>
          </a:p>
          <a:p>
            <a:pPr marL="0" lvl="0" indent="0" fontAlgn="ctr">
              <a:lnSpc>
                <a:spcPct val="6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Target Audience: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Exclusively for KIET students and faculty, ensuring a trusted and secure environment.</a:t>
            </a:r>
          </a:p>
          <a:p>
            <a:pPr marL="0" lvl="0" indent="0" fontAlgn="ctr">
              <a:lnSpc>
                <a:spcPct val="6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Vision:</a:t>
            </a: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fontAlgn="ctr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Support the circular economy by minimizing resource wastage and fostering collaboration within the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2367" y="1502130"/>
            <a:ext cx="11421387" cy="494657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Rising cost of education and environmental awareness have increased demand for affordable, sustainable access to essential items.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Jugaad aims to address this need by creating a peer-to-peer (P2P) platform for students to rent or lend items like textbooks, electronics, and appliances.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Sharing Economy &amp; Collaborative Consumption: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sharing economy, also known as collaborative consumption, allows individuals to share access to goods/services via P2P platforms.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Promotes sustainability by: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Reducing waste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Building community relationships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Optimizing resource usage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Technological Foundations: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MongoDB &amp; Node.js: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Preferred for their scalability, flexibility, and ability to manage large datasets.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7667" y="1502130"/>
            <a:ext cx="11473147" cy="489481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Authentication and Security in Web-Based Platforms:</a:t>
            </a:r>
            <a:endParaRPr sz="1600" spc="-9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bcrypt:</a:t>
            </a:r>
            <a:r>
              <a:rPr lang="en-IN"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Used for password hashing, ensuring sensitive data is encrypted and secure</a:t>
            </a:r>
            <a:endParaRPr sz="1600" spc="-9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JWT (JSON Web Tokens):</a:t>
            </a:r>
            <a:endParaRPr lang="en-IN" sz="1600" spc="-9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Used for session management, protecting user information during transactions.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sz="1600" spc="-9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b="1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Real-time Communication Systems: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Need for Real-Time Interaction: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Real-time communication is crucial for peer-to-peer platforms where users engage in transactions and negotiations.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b="1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Socket.io: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Enables instant messaging, live updates, and notifications.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sz="1600" spc="-9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immediate feedback and enhances user engagement.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2367" y="1540949"/>
            <a:ext cx="11473147" cy="49595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Objective of 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Project Jugaad</a:t>
            </a:r>
            <a:r>
              <a:rPr lang="en-I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can be further explained with the help of the following points:</a:t>
            </a: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F</a:t>
            </a:r>
            <a:r>
              <a: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acilitate Resource Sharing within the Academic Community</a:t>
            </a:r>
            <a:r>
              <a:rPr lang="en-US" altLang="zh-CN"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US" altLang="zh-CN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alt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Real Time Communication </a:t>
            </a: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US" altLang="zh-CN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altLang="en-US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6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Enabling Efficient Data Management and Search Functionality.</a:t>
            </a:r>
          </a:p>
          <a:p>
            <a:pPr mar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US" altLang="zh-CN" sz="16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126" y="1540949"/>
            <a:ext cx="11382568" cy="5088908"/>
          </a:xfrm>
        </p:spPr>
        <p:txBody>
          <a:bodyPr>
            <a:normAutofit fontScale="90000" lnSpcReduction="10000"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20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Hardware Requirements for Clients</a:t>
            </a:r>
            <a:r>
              <a:rPr lang="en-US" altLang="zh-C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A </a:t>
            </a:r>
            <a:r>
              <a:rPr lang="en-IN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Working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Device (like a computer, laptop or a mobile phone)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Stable Internet Connection.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A JS Enabled Browser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20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Hardware Requirements for Servers: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2000" b="1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Minimum 4 GB RAM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SSD (Solid State Drive) with at least 256 GB (for high-speed data access)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Fast and reliable network connectivity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MongoDB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Operating System: Linux (Recommended)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6. CPU (Multi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Core)</a:t>
            </a:r>
            <a:endParaRPr lang="en-IN" sz="1800" kern="1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4126" y="1442538"/>
            <a:ext cx="11304929" cy="5287432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20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Requirements for Project Jugaad: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2000" b="1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NodeJS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ExpressJS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ReactJS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MongoDB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Visual Studio Code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Socket.io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TailwindCSS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Git</a:t>
            </a:r>
            <a:r>
              <a:rPr lang="en-IN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/Git Bash</a:t>
            </a:r>
            <a:endParaRPr lang="en-US" altLang="zh-C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 BCrypt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 JWT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11. Axios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065" y="1488440"/>
            <a:ext cx="11065510" cy="472757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Modules for </a:t>
            </a:r>
            <a:r>
              <a:rPr lang="en-US" altLang="zh-C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Jugaad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Peer-to-Peer Rental Platform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User Management Module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module handles all user-related functionalities, including registration, login, and profile management.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 Registration &amp; Login:</a:t>
            </a:r>
            <a:endParaRPr lang="en-IN" sz="1600" u="sng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Allows users (students) to register using email or social media credentials (Google/Facebook). Users must verify their accounts via college email.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Facilitates both sign-in and sign-out processes.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Profile Management: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can update personal information, upload profile pictures, and manage account settings.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of a reputation system where users can see their ratings and reviews from other users.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b="1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 &amp; Authorization: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Ensures secure access to various parts of the platform using JWT or OAuth 2.0 for user authentication.</a:t>
            </a: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Role-based access control to differentiate between regular users, admin users, and lenders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66B3DA5-001B-440E-B38A-C5F7B5A2924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1249</Words>
  <Application>Microsoft Office PowerPoint</Application>
  <PresentationFormat>Widescreen</PresentationFormat>
  <Paragraphs>181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(KCA353) Odd Semester Session 2024-25</dc:title>
  <dc:creator>Apoorv Jain</dc:creator>
  <cp:lastModifiedBy>Piyush Singh</cp:lastModifiedBy>
  <cp:revision>6</cp:revision>
  <dcterms:created xsi:type="dcterms:W3CDTF">2024-09-23T05:57:00Z</dcterms:created>
  <dcterms:modified xsi:type="dcterms:W3CDTF">2024-11-11T05:43:15Z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3203D207076844F88D6104D110C10CE5_13</vt:lpwstr>
  </property>
  <property fmtid="{D5CDD505-2E9C-101B-9397-08002B2CF9AE}" pid="3" name="KSOProductBuildVer">
    <vt:lpwstr>1033-12.2.0.18283</vt:lpwstr>
  </property>
</Properties>
</file>