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Playfair Display Bold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IN" sz="6600" dirty="0" err="1"/>
              <a:t>LearningOkul</a:t>
            </a:r>
            <a:r>
              <a:rPr lang="en-IN" sz="6600" dirty="0"/>
              <a:t>: eLearning Platform</a:t>
            </a:r>
          </a:p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392692"/>
            <a:ext cx="7702510" cy="1798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Playfair Display Bold"/>
                <a:ea typeface="Open Sans" panose="020B0606030504020204" pitchFamily="34" charset="0"/>
                <a:cs typeface="Open Sans" panose="020B0606030504020204" pitchFamily="34" charset="0"/>
              </a:rPr>
              <a:t>Group Members: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Ishika Garg(2300290140078)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 Anjali Sagar(2300290140105)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Himanshi Chopra(2300290140075)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Picture 2" descr="KIET Group of Institutions, Delhi-NCR - YouTube">
            <a:extLst>
              <a:ext uri="{FF2B5EF4-FFF2-40B4-BE49-F238E27FC236}">
                <a16:creationId xmlns:a16="http://schemas.microsoft.com/office/drawing/2014/main" id="{49B584F6-1155-0A7B-2A8B-C22FF0C3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370" y="2496368"/>
            <a:ext cx="2795603" cy="27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719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LearningOkul</a:t>
            </a: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online platform dedicated to providing high-quality computer science courses. It aims to make education accessible, engaging, and effective through interactive content, practical projects, and personalized learning paths that help students build industry-relevant skills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7" y="3852504"/>
            <a:ext cx="4201598" cy="2834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comprehensive course library.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a user-friendly interface.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personalized learning experiences.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Foster a collaborative learning environment.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data security and privacy.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video lectures with real-world examples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Hands-on projects for practical skill-building</a:t>
            </a:r>
            <a:b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 forums for peer support and collaboration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2000" b="1" dirty="0">
                <a:latin typeface="Playfair Display Bold"/>
              </a:rPr>
              <a:t>Accessible</a:t>
            </a:r>
            <a:r>
              <a:rPr lang="en-IN" sz="2000" dirty="0">
                <a:latin typeface="Playfair Display Bold"/>
              </a:rPr>
              <a:t> </a:t>
            </a:r>
            <a:r>
              <a:rPr lang="en-IN" sz="2000" b="1" dirty="0">
                <a:latin typeface="Playfair Display Bold"/>
              </a:rPr>
              <a:t>Learning</a:t>
            </a:r>
            <a:endParaRPr lang="en-US" sz="1950" b="1" dirty="0">
              <a:latin typeface="Playfair Display Bold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high-quality computer science education available to anyone, anywhere, at an affordable cost.</a:t>
            </a:r>
            <a:r>
              <a:rPr lang="en-US" sz="1550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355746" y="5323166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IN" sz="2000" b="1" dirty="0"/>
              <a:t>Skill</a:t>
            </a:r>
            <a:r>
              <a:rPr lang="en-IN" sz="2000" dirty="0"/>
              <a:t> </a:t>
            </a:r>
            <a:r>
              <a:rPr lang="en-IN" sz="2000" b="1" dirty="0">
                <a:latin typeface="Playfair Display Bold"/>
              </a:rPr>
              <a:t>Development</a:t>
            </a:r>
            <a:endParaRPr lang="en-US" sz="1950" b="1" dirty="0">
              <a:latin typeface="Playfair Display Bold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 learners with practical skills and knowledge needed for real-world tech jobs.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Community Support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collaborative environment where students can learn together, share insights, and grow as a community</a:t>
            </a:r>
            <a:r>
              <a:rPr lang="en-US" sz="1600" dirty="0"/>
              <a:t>.</a:t>
            </a: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550" dirty="0"/>
          </a:p>
        </p:txBody>
      </p:sp>
      <p:pic>
        <p:nvPicPr>
          <p:cNvPr id="1026" name="Picture 2" descr="E-learning Platform Benefits">
            <a:extLst>
              <a:ext uri="{FF2B5EF4-FFF2-40B4-BE49-F238E27FC236}">
                <a16:creationId xmlns:a16="http://schemas.microsoft.com/office/drawing/2014/main" id="{6A410C1A-ABA6-B288-713C-76EA1EC9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24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63454" y="3303627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4: Quality Education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3454" y="3766661"/>
            <a:ext cx="3287435" cy="1019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Affordable Computer Science Courses for all.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2" y="3303627"/>
            <a:ext cx="281559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8: Decent Work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3766661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Skill training to boost job and growth.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379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963454" y="5428774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10:Reduces Inequalities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3454" y="5891808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Equal access to learning, regardless of location or income.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9037" y="5214699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4" name="Text 11"/>
          <p:cNvSpPr/>
          <p:nvPr/>
        </p:nvSpPr>
        <p:spPr>
          <a:xfrm>
            <a:off x="4893112" y="5428774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17: Partnerships for the Goals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4893112" y="6226373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Collaborates with industry for updated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993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263" y="1636990"/>
            <a:ext cx="295251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b="1" dirty="0">
                <a:latin typeface="Playfair Display Bold"/>
              </a:rPr>
              <a:t>Understand</a:t>
            </a:r>
            <a:r>
              <a:rPr lang="en-IN" sz="1900" dirty="0">
                <a:latin typeface="Playfair Display Bold"/>
              </a:rPr>
              <a:t> </a:t>
            </a:r>
            <a:r>
              <a:rPr lang="en-IN" sz="1900" b="1" dirty="0">
                <a:latin typeface="Playfair Display Bold"/>
              </a:rPr>
              <a:t>Learner</a:t>
            </a:r>
            <a:r>
              <a:rPr lang="en-IN" sz="1900" dirty="0">
                <a:latin typeface="Playfair Display Bold"/>
              </a:rPr>
              <a:t> </a:t>
            </a:r>
            <a:r>
              <a:rPr lang="en-IN" sz="1900" b="1" dirty="0">
                <a:latin typeface="Playfair Display Bold"/>
              </a:rPr>
              <a:t>Needs</a:t>
            </a:r>
            <a:endParaRPr lang="en-US" sz="1900" b="1" dirty="0">
              <a:latin typeface="Playfair Display Bold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39263" y="205918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key skills students need to succeed in tech careers</a:t>
            </a:r>
            <a:r>
              <a:rPr lang="en-US" sz="1600" dirty="0"/>
              <a:t>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3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26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2000" b="1" dirty="0">
                <a:latin typeface="Playfair Display Bold"/>
              </a:rPr>
              <a:t>Design Engaging Content</a:t>
            </a:r>
            <a:endParaRPr lang="en-US" sz="1900" b="1" dirty="0">
              <a:latin typeface="Playfair Display Bold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39263" y="3621524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interactive lessons, hands-on projects, and real-world examples</a:t>
            </a:r>
            <a:r>
              <a:rPr lang="en-US" sz="1600" dirty="0"/>
              <a:t>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93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263" y="4761666"/>
            <a:ext cx="3476387" cy="422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2000" b="1" dirty="0">
                <a:latin typeface="Playfair Display Bold"/>
              </a:rPr>
              <a:t>Build a Supportive Community</a:t>
            </a:r>
            <a:endParaRPr lang="en-US" sz="1900" b="1" dirty="0">
              <a:latin typeface="Playfair Display Bold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39263" y="5183862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Foster a space where learners can connect, share ideas, and support each other.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93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26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2000" b="1" dirty="0">
                <a:latin typeface="Playfair Display Bold"/>
              </a:rPr>
              <a:t>Track and Encourage Progress</a:t>
            </a:r>
            <a:endParaRPr lang="en-US" sz="1900" b="1" dirty="0">
              <a:latin typeface="Playfair Display Bold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39263" y="6746200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tools to help learners see their growth and stay motivated</a:t>
            </a:r>
            <a:r>
              <a:rPr lang="en-US" sz="1600" dirty="0"/>
              <a:t>.</a:t>
            </a:r>
            <a:endParaRPr lang="en-US" sz="1500" dirty="0"/>
          </a:p>
        </p:txBody>
      </p:sp>
      <p:pic>
        <p:nvPicPr>
          <p:cNvPr id="2050" name="Picture 2" descr="eLearning Portals: Key Features ...">
            <a:extLst>
              <a:ext uri="{FF2B5EF4-FFF2-40B4-BE49-F238E27FC236}">
                <a16:creationId xmlns:a16="http://schemas.microsoft.com/office/drawing/2014/main" id="{C1F00EB6-AE8D-1A64-5E89-21777AAB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4" y="2222897"/>
            <a:ext cx="5259719" cy="37371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3315" y="5664160"/>
            <a:ext cx="3492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b="1" dirty="0">
                <a:latin typeface="Playfair Display Bold"/>
              </a:rPr>
              <a:t>Employment Opportunities</a:t>
            </a:r>
            <a:endParaRPr lang="en-US" sz="2200" b="1" dirty="0">
              <a:latin typeface="Playfair Display Bold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Increased job prospects in the tech industry through upskilling.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34130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b="1" dirty="0"/>
              <a:t>Employment</a:t>
            </a:r>
            <a:r>
              <a:rPr lang="en-IN" sz="2400" dirty="0"/>
              <a:t> </a:t>
            </a:r>
            <a:r>
              <a:rPr lang="en-IN" sz="2200" b="1" dirty="0">
                <a:latin typeface="Playfair Display Bold"/>
              </a:rPr>
              <a:t>Opportunities</a:t>
            </a:r>
            <a:endParaRPr lang="en-US" sz="2200" b="1" dirty="0">
              <a:latin typeface="Playfair Display Bold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Broader access to high-quality learning resources regardless of location.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Community Growth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a supportive community of learners and industry professionals.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90024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Platform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89024" y="2900243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user-friendly platform with diverse CS courses for all</a:t>
            </a:r>
          </a:p>
        </p:txBody>
      </p:sp>
      <p:sp>
        <p:nvSpPr>
          <p:cNvPr id="8" name="Shape 5"/>
          <p:cNvSpPr/>
          <p:nvPr/>
        </p:nvSpPr>
        <p:spPr>
          <a:xfrm>
            <a:off x="6287810" y="3769757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39134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Learning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289024" y="3913465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variety of multimedia content to support different learning styles.</a:t>
            </a:r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624" y="528959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 Tracking &amp; Certifications</a:t>
            </a:r>
            <a:endParaRPr lang="en-US" sz="17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289024" y="5289590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to track progress and earn certifications.</a:t>
            </a:r>
          </a:p>
        </p:txBody>
      </p:sp>
      <p:pic>
        <p:nvPicPr>
          <p:cNvPr id="3074" name="Picture 2" descr="Build a Successful E-Learning Platform ...">
            <a:extLst>
              <a:ext uri="{FF2B5EF4-FFF2-40B4-BE49-F238E27FC236}">
                <a16:creationId xmlns:a16="http://schemas.microsoft.com/office/drawing/2014/main" id="{8EB19D9B-02BC-6370-79D5-EC97441A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0" y="969009"/>
            <a:ext cx="4882388" cy="25113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earning Platform vs LMS - What's the ...">
            <a:extLst>
              <a:ext uri="{FF2B5EF4-FFF2-40B4-BE49-F238E27FC236}">
                <a16:creationId xmlns:a16="http://schemas.microsoft.com/office/drawing/2014/main" id="{17482745-EB36-EA9F-00AC-4618D926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0" y="4276368"/>
            <a:ext cx="4882388" cy="24411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Platform Development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Finalize core features and test for user experience.</a:t>
            </a:r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Content Expansions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more courses and multimedia resources to cater to diverse learning needs.</a:t>
            </a:r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Scale and Expand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Expand the platform's reach to different regions and continuously improve based on user feedback.</a:t>
            </a:r>
          </a:p>
        </p:txBody>
      </p:sp>
      <p:pic>
        <p:nvPicPr>
          <p:cNvPr id="4098" name="Picture 2" descr="What is an e-Learning platform (LMS ...">
            <a:extLst>
              <a:ext uri="{FF2B5EF4-FFF2-40B4-BE49-F238E27FC236}">
                <a16:creationId xmlns:a16="http://schemas.microsoft.com/office/drawing/2014/main" id="{4D50E648-1C91-D17B-8DAC-1FA092DE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4" y="2558749"/>
            <a:ext cx="4676656" cy="3112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458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Himanshi .</cp:lastModifiedBy>
  <cp:revision>5</cp:revision>
  <dcterms:created xsi:type="dcterms:W3CDTF">2024-11-11T08:06:52Z</dcterms:created>
  <dcterms:modified xsi:type="dcterms:W3CDTF">2024-11-13T19:48:45Z</dcterms:modified>
</cp:coreProperties>
</file>