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8" r:id="rId3"/>
    <p:sldId id="263" r:id="rId4"/>
    <p:sldId id="265" r:id="rId5"/>
    <p:sldId id="264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334" autoAdjust="0"/>
  </p:normalViewPr>
  <p:slideViewPr>
    <p:cSldViewPr snapToGrid="0">
      <p:cViewPr varScale="1">
        <p:scale>
          <a:sx n="82" d="100"/>
          <a:sy n="82" d="100"/>
        </p:scale>
        <p:origin x="17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34F04-3609-4716-814D-5FA9E3272FC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6B93F3-069D-40D3-9548-EC54F31D9E7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Timely Intervention</a:t>
          </a:r>
          <a:endParaRPr lang="en-US"/>
        </a:p>
      </dgm:t>
    </dgm:pt>
    <dgm:pt modelId="{8EF7760C-0C51-4C16-B489-2F043F9559EE}" type="parTrans" cxnId="{ED712799-338D-444D-BA5A-498DA6616398}">
      <dgm:prSet/>
      <dgm:spPr/>
      <dgm:t>
        <a:bodyPr/>
        <a:lstStyle/>
        <a:p>
          <a:endParaRPr lang="en-US"/>
        </a:p>
      </dgm:t>
    </dgm:pt>
    <dgm:pt modelId="{95716885-3E42-4F81-A30F-9B8A01F7C61E}" type="sibTrans" cxnId="{ED712799-338D-444D-BA5A-498DA6616398}">
      <dgm:prSet/>
      <dgm:spPr/>
      <dgm:t>
        <a:bodyPr/>
        <a:lstStyle/>
        <a:p>
          <a:endParaRPr lang="en-US"/>
        </a:p>
      </dgm:t>
    </dgm:pt>
    <dgm:pt modelId="{78F0186C-A8E6-4935-81D5-13C96EBDE9A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Disease Progression Management</a:t>
          </a:r>
          <a:endParaRPr lang="en-US"/>
        </a:p>
      </dgm:t>
    </dgm:pt>
    <dgm:pt modelId="{E5E09A56-BD4D-4A63-8C95-A9865BA3BC92}" type="parTrans" cxnId="{84E7761C-799A-4E65-9FF7-C6F0EFAA7525}">
      <dgm:prSet/>
      <dgm:spPr/>
      <dgm:t>
        <a:bodyPr/>
        <a:lstStyle/>
        <a:p>
          <a:endParaRPr lang="en-US"/>
        </a:p>
      </dgm:t>
    </dgm:pt>
    <dgm:pt modelId="{89DB088B-C3B7-4F01-92CE-12F6F290F1F4}" type="sibTrans" cxnId="{84E7761C-799A-4E65-9FF7-C6F0EFAA7525}">
      <dgm:prSet/>
      <dgm:spPr/>
      <dgm:t>
        <a:bodyPr/>
        <a:lstStyle/>
        <a:p>
          <a:endParaRPr lang="en-US"/>
        </a:p>
      </dgm:t>
    </dgm:pt>
    <dgm:pt modelId="{3D4B5908-B2F3-4E26-A1FF-E34049B7833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Reduced Treatment Costs</a:t>
          </a:r>
          <a:endParaRPr lang="en-US"/>
        </a:p>
      </dgm:t>
    </dgm:pt>
    <dgm:pt modelId="{BA06F5DE-83E0-413E-A7B3-D9051219BF53}" type="parTrans" cxnId="{80322520-1D05-46C9-ABEF-3D0BE6A0E384}">
      <dgm:prSet/>
      <dgm:spPr/>
      <dgm:t>
        <a:bodyPr/>
        <a:lstStyle/>
        <a:p>
          <a:endParaRPr lang="en-US"/>
        </a:p>
      </dgm:t>
    </dgm:pt>
    <dgm:pt modelId="{400C31BA-D0F5-4A39-8547-D9569D2CDE8F}" type="sibTrans" cxnId="{80322520-1D05-46C9-ABEF-3D0BE6A0E384}">
      <dgm:prSet/>
      <dgm:spPr/>
      <dgm:t>
        <a:bodyPr/>
        <a:lstStyle/>
        <a:p>
          <a:endParaRPr lang="en-US"/>
        </a:p>
      </dgm:t>
    </dgm:pt>
    <dgm:pt modelId="{610DAEA8-60E2-4DF1-9AC1-A2DB09E5EAD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Prevention of Complications</a:t>
          </a:r>
          <a:endParaRPr lang="en-US"/>
        </a:p>
      </dgm:t>
    </dgm:pt>
    <dgm:pt modelId="{8D24550B-818F-4914-9F6D-1122922E9877}" type="parTrans" cxnId="{C1BD5113-5D72-43C4-A11F-7155CEBF63DB}">
      <dgm:prSet/>
      <dgm:spPr/>
      <dgm:t>
        <a:bodyPr/>
        <a:lstStyle/>
        <a:p>
          <a:endParaRPr lang="en-US"/>
        </a:p>
      </dgm:t>
    </dgm:pt>
    <dgm:pt modelId="{9C3D333D-F7CE-427B-8E12-E8D9E7E8FBE8}" type="sibTrans" cxnId="{C1BD5113-5D72-43C4-A11F-7155CEBF63DB}">
      <dgm:prSet/>
      <dgm:spPr/>
      <dgm:t>
        <a:bodyPr/>
        <a:lstStyle/>
        <a:p>
          <a:endParaRPr lang="en-US"/>
        </a:p>
      </dgm:t>
    </dgm:pt>
    <dgm:pt modelId="{5982A936-5849-4DF1-9D5C-EFD46C32A0B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Improved Quality of Life</a:t>
          </a:r>
          <a:endParaRPr lang="en-US"/>
        </a:p>
      </dgm:t>
    </dgm:pt>
    <dgm:pt modelId="{19C977EE-C7CB-4B30-B3C2-EC9CB3986ED3}" type="parTrans" cxnId="{A56F5768-E6CA-4F32-BBC8-6140C0781288}">
      <dgm:prSet/>
      <dgm:spPr/>
      <dgm:t>
        <a:bodyPr/>
        <a:lstStyle/>
        <a:p>
          <a:endParaRPr lang="en-US"/>
        </a:p>
      </dgm:t>
    </dgm:pt>
    <dgm:pt modelId="{96276782-E958-487B-BB74-30B357F84338}" type="sibTrans" cxnId="{A56F5768-E6CA-4F32-BBC8-6140C0781288}">
      <dgm:prSet/>
      <dgm:spPr/>
      <dgm:t>
        <a:bodyPr/>
        <a:lstStyle/>
        <a:p>
          <a:endParaRPr lang="en-US"/>
        </a:p>
      </dgm:t>
    </dgm:pt>
    <dgm:pt modelId="{A8F473D0-96FE-4D4E-99F4-342CD023477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Data-Driven Decision-Making</a:t>
          </a:r>
          <a:endParaRPr lang="en-US"/>
        </a:p>
      </dgm:t>
    </dgm:pt>
    <dgm:pt modelId="{F2787B5D-EC32-4671-BFD6-05A87A367C82}" type="parTrans" cxnId="{2E8837A8-97F3-49BB-8D43-18CE0EDF80E4}">
      <dgm:prSet/>
      <dgm:spPr/>
      <dgm:t>
        <a:bodyPr/>
        <a:lstStyle/>
        <a:p>
          <a:endParaRPr lang="en-US"/>
        </a:p>
      </dgm:t>
    </dgm:pt>
    <dgm:pt modelId="{AF61834B-D6AD-4A52-AB32-DB50E7A2C149}" type="sibTrans" cxnId="{2E8837A8-97F3-49BB-8D43-18CE0EDF80E4}">
      <dgm:prSet/>
      <dgm:spPr/>
      <dgm:t>
        <a:bodyPr/>
        <a:lstStyle/>
        <a:p>
          <a:endParaRPr lang="en-US"/>
        </a:p>
      </dgm:t>
    </dgm:pt>
    <dgm:pt modelId="{398889E6-5016-477C-9DAF-F46132468A9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Psychological and Emotional Well-being</a:t>
          </a:r>
          <a:endParaRPr lang="en-US"/>
        </a:p>
      </dgm:t>
    </dgm:pt>
    <dgm:pt modelId="{7107D125-ACF7-411B-AC6B-00A53C072199}" type="parTrans" cxnId="{C5052495-BF47-45EA-93DD-977AF87F0AEF}">
      <dgm:prSet/>
      <dgm:spPr/>
      <dgm:t>
        <a:bodyPr/>
        <a:lstStyle/>
        <a:p>
          <a:endParaRPr lang="en-US"/>
        </a:p>
      </dgm:t>
    </dgm:pt>
    <dgm:pt modelId="{6EF45D57-D7A5-4E5F-A09C-167849116C18}" type="sibTrans" cxnId="{C5052495-BF47-45EA-93DD-977AF87F0AEF}">
      <dgm:prSet/>
      <dgm:spPr/>
      <dgm:t>
        <a:bodyPr/>
        <a:lstStyle/>
        <a:p>
          <a:endParaRPr lang="en-US"/>
        </a:p>
      </dgm:t>
    </dgm:pt>
    <dgm:pt modelId="{BEAF4790-DF00-429F-BB25-B38934E20D21}" type="pres">
      <dgm:prSet presAssocID="{F0A34F04-3609-4716-814D-5FA9E3272FC4}" presName="root" presStyleCnt="0">
        <dgm:presLayoutVars>
          <dgm:dir/>
          <dgm:resizeHandles val="exact"/>
        </dgm:presLayoutVars>
      </dgm:prSet>
      <dgm:spPr/>
    </dgm:pt>
    <dgm:pt modelId="{F1553F31-7D34-416D-A39E-BC5CA82E448C}" type="pres">
      <dgm:prSet presAssocID="{D46B93F3-069D-40D3-9548-EC54F31D9E76}" presName="compNode" presStyleCnt="0"/>
      <dgm:spPr/>
    </dgm:pt>
    <dgm:pt modelId="{68D9CB21-0A01-4350-9EF2-71A6F9660314}" type="pres">
      <dgm:prSet presAssocID="{D46B93F3-069D-40D3-9548-EC54F31D9E7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8BAFC4E-0DD1-4D50-ADAD-D616B035FEC8}" type="pres">
      <dgm:prSet presAssocID="{D46B93F3-069D-40D3-9548-EC54F31D9E76}" presName="spaceRect" presStyleCnt="0"/>
      <dgm:spPr/>
    </dgm:pt>
    <dgm:pt modelId="{847D0E09-749C-4B73-9F9F-8287881A8779}" type="pres">
      <dgm:prSet presAssocID="{D46B93F3-069D-40D3-9548-EC54F31D9E76}" presName="textRect" presStyleLbl="revTx" presStyleIdx="0" presStyleCnt="7">
        <dgm:presLayoutVars>
          <dgm:chMax val="1"/>
          <dgm:chPref val="1"/>
        </dgm:presLayoutVars>
      </dgm:prSet>
      <dgm:spPr/>
    </dgm:pt>
    <dgm:pt modelId="{E510D71C-7D99-480F-B07F-50815223A6D9}" type="pres">
      <dgm:prSet presAssocID="{95716885-3E42-4F81-A30F-9B8A01F7C61E}" presName="sibTrans" presStyleCnt="0"/>
      <dgm:spPr/>
    </dgm:pt>
    <dgm:pt modelId="{FB34A157-78AD-408B-BA9F-7C58E57F36BB}" type="pres">
      <dgm:prSet presAssocID="{78F0186C-A8E6-4935-81D5-13C96EBDE9A1}" presName="compNode" presStyleCnt="0"/>
      <dgm:spPr/>
    </dgm:pt>
    <dgm:pt modelId="{5FD932CD-5834-43D8-881C-E86501D9D87D}" type="pres">
      <dgm:prSet presAssocID="{78F0186C-A8E6-4935-81D5-13C96EBDE9A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4180D9FD-7808-42F5-8EA0-3386824FB220}" type="pres">
      <dgm:prSet presAssocID="{78F0186C-A8E6-4935-81D5-13C96EBDE9A1}" presName="spaceRect" presStyleCnt="0"/>
      <dgm:spPr/>
    </dgm:pt>
    <dgm:pt modelId="{FDB199A4-1023-4C59-8D7C-44BEF956789E}" type="pres">
      <dgm:prSet presAssocID="{78F0186C-A8E6-4935-81D5-13C96EBDE9A1}" presName="textRect" presStyleLbl="revTx" presStyleIdx="1" presStyleCnt="7">
        <dgm:presLayoutVars>
          <dgm:chMax val="1"/>
          <dgm:chPref val="1"/>
        </dgm:presLayoutVars>
      </dgm:prSet>
      <dgm:spPr/>
    </dgm:pt>
    <dgm:pt modelId="{C74BF916-5C42-4DC7-B75D-92CEB7A63A05}" type="pres">
      <dgm:prSet presAssocID="{89DB088B-C3B7-4F01-92CE-12F6F290F1F4}" presName="sibTrans" presStyleCnt="0"/>
      <dgm:spPr/>
    </dgm:pt>
    <dgm:pt modelId="{ABCA59E5-9F4A-4BAA-AECC-4CF5543EC052}" type="pres">
      <dgm:prSet presAssocID="{3D4B5908-B2F3-4E26-A1FF-E34049B78331}" presName="compNode" presStyleCnt="0"/>
      <dgm:spPr/>
    </dgm:pt>
    <dgm:pt modelId="{0A743E74-3253-4DE0-B991-01E39F88961D}" type="pres">
      <dgm:prSet presAssocID="{3D4B5908-B2F3-4E26-A1FF-E34049B78331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6EBDE38-5A5A-41AB-BCA6-E6FE7E306E43}" type="pres">
      <dgm:prSet presAssocID="{3D4B5908-B2F3-4E26-A1FF-E34049B78331}" presName="spaceRect" presStyleCnt="0"/>
      <dgm:spPr/>
    </dgm:pt>
    <dgm:pt modelId="{31D4B46F-07D6-4ADC-9C4E-06AA2DACC547}" type="pres">
      <dgm:prSet presAssocID="{3D4B5908-B2F3-4E26-A1FF-E34049B78331}" presName="textRect" presStyleLbl="revTx" presStyleIdx="2" presStyleCnt="7">
        <dgm:presLayoutVars>
          <dgm:chMax val="1"/>
          <dgm:chPref val="1"/>
        </dgm:presLayoutVars>
      </dgm:prSet>
      <dgm:spPr/>
    </dgm:pt>
    <dgm:pt modelId="{327E2A53-F49D-4ECA-A5CF-F1CDE6CEFFAA}" type="pres">
      <dgm:prSet presAssocID="{400C31BA-D0F5-4A39-8547-D9569D2CDE8F}" presName="sibTrans" presStyleCnt="0"/>
      <dgm:spPr/>
    </dgm:pt>
    <dgm:pt modelId="{B3CC3F03-E69F-4211-B61F-3BAD3CADE732}" type="pres">
      <dgm:prSet presAssocID="{610DAEA8-60E2-4DF1-9AC1-A2DB09E5EADE}" presName="compNode" presStyleCnt="0"/>
      <dgm:spPr/>
    </dgm:pt>
    <dgm:pt modelId="{A7ECDAFA-2CDE-4A1B-8149-E9F9BC69D569}" type="pres">
      <dgm:prSet presAssocID="{610DAEA8-60E2-4DF1-9AC1-A2DB09E5EADE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1511139D-D47A-4F31-AFF7-5D6DFF15B4C7}" type="pres">
      <dgm:prSet presAssocID="{610DAEA8-60E2-4DF1-9AC1-A2DB09E5EADE}" presName="spaceRect" presStyleCnt="0"/>
      <dgm:spPr/>
    </dgm:pt>
    <dgm:pt modelId="{A3999D05-3414-4A61-8216-BBA78170F7F2}" type="pres">
      <dgm:prSet presAssocID="{610DAEA8-60E2-4DF1-9AC1-A2DB09E5EADE}" presName="textRect" presStyleLbl="revTx" presStyleIdx="3" presStyleCnt="7">
        <dgm:presLayoutVars>
          <dgm:chMax val="1"/>
          <dgm:chPref val="1"/>
        </dgm:presLayoutVars>
      </dgm:prSet>
      <dgm:spPr/>
    </dgm:pt>
    <dgm:pt modelId="{C58890C9-2496-40D0-B6C3-9A8A76592F71}" type="pres">
      <dgm:prSet presAssocID="{9C3D333D-F7CE-427B-8E12-E8D9E7E8FBE8}" presName="sibTrans" presStyleCnt="0"/>
      <dgm:spPr/>
    </dgm:pt>
    <dgm:pt modelId="{2B0D4C9C-E9BA-4214-A6D1-1ABE39B51432}" type="pres">
      <dgm:prSet presAssocID="{5982A936-5849-4DF1-9D5C-EFD46C32A0B5}" presName="compNode" presStyleCnt="0"/>
      <dgm:spPr/>
    </dgm:pt>
    <dgm:pt modelId="{B04AEE64-DB8A-4197-8275-671B00588DBF}" type="pres">
      <dgm:prSet presAssocID="{5982A936-5849-4DF1-9D5C-EFD46C32A0B5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D6AD122-1FE1-468D-B5CB-AE739303F6B0}" type="pres">
      <dgm:prSet presAssocID="{5982A936-5849-4DF1-9D5C-EFD46C32A0B5}" presName="spaceRect" presStyleCnt="0"/>
      <dgm:spPr/>
    </dgm:pt>
    <dgm:pt modelId="{F1C8C49C-3A8D-4B44-872E-88F48C598F36}" type="pres">
      <dgm:prSet presAssocID="{5982A936-5849-4DF1-9D5C-EFD46C32A0B5}" presName="textRect" presStyleLbl="revTx" presStyleIdx="4" presStyleCnt="7">
        <dgm:presLayoutVars>
          <dgm:chMax val="1"/>
          <dgm:chPref val="1"/>
        </dgm:presLayoutVars>
      </dgm:prSet>
      <dgm:spPr/>
    </dgm:pt>
    <dgm:pt modelId="{19169114-4555-4219-9108-21A65B1E1603}" type="pres">
      <dgm:prSet presAssocID="{96276782-E958-487B-BB74-30B357F84338}" presName="sibTrans" presStyleCnt="0"/>
      <dgm:spPr/>
    </dgm:pt>
    <dgm:pt modelId="{F0FC6000-440C-40F9-AABB-7BD206B83B2D}" type="pres">
      <dgm:prSet presAssocID="{A8F473D0-96FE-4D4E-99F4-342CD023477A}" presName="compNode" presStyleCnt="0"/>
      <dgm:spPr/>
    </dgm:pt>
    <dgm:pt modelId="{EA264B79-09EA-4BED-8956-FE45AB9696F4}" type="pres">
      <dgm:prSet presAssocID="{A8F473D0-96FE-4D4E-99F4-342CD023477A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864070B-260E-4B37-8ABA-3ACA10D04949}" type="pres">
      <dgm:prSet presAssocID="{A8F473D0-96FE-4D4E-99F4-342CD023477A}" presName="spaceRect" presStyleCnt="0"/>
      <dgm:spPr/>
    </dgm:pt>
    <dgm:pt modelId="{2DEE5E84-BA63-4390-93D6-A8586D701C58}" type="pres">
      <dgm:prSet presAssocID="{A8F473D0-96FE-4D4E-99F4-342CD023477A}" presName="textRect" presStyleLbl="revTx" presStyleIdx="5" presStyleCnt="7">
        <dgm:presLayoutVars>
          <dgm:chMax val="1"/>
          <dgm:chPref val="1"/>
        </dgm:presLayoutVars>
      </dgm:prSet>
      <dgm:spPr/>
    </dgm:pt>
    <dgm:pt modelId="{8069404C-0B29-43CC-9CF4-25224EFA5880}" type="pres">
      <dgm:prSet presAssocID="{AF61834B-D6AD-4A52-AB32-DB50E7A2C149}" presName="sibTrans" presStyleCnt="0"/>
      <dgm:spPr/>
    </dgm:pt>
    <dgm:pt modelId="{08CD9B90-6A7B-4095-B1EA-2D12B89915C8}" type="pres">
      <dgm:prSet presAssocID="{398889E6-5016-477C-9DAF-F46132468A96}" presName="compNode" presStyleCnt="0"/>
      <dgm:spPr/>
    </dgm:pt>
    <dgm:pt modelId="{1BA1C37E-3581-4510-89E1-D0242AFF26B1}" type="pres">
      <dgm:prSet presAssocID="{398889E6-5016-477C-9DAF-F46132468A96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696AC5A-1844-4161-9AD8-8EA63ABA1336}" type="pres">
      <dgm:prSet presAssocID="{398889E6-5016-477C-9DAF-F46132468A96}" presName="spaceRect" presStyleCnt="0"/>
      <dgm:spPr/>
    </dgm:pt>
    <dgm:pt modelId="{7882DFEB-672D-4009-9B76-600AE076519D}" type="pres">
      <dgm:prSet presAssocID="{398889E6-5016-477C-9DAF-F46132468A96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03AEC804-821D-407E-B406-056EC12CDF6A}" type="presOf" srcId="{5982A936-5849-4DF1-9D5C-EFD46C32A0B5}" destId="{F1C8C49C-3A8D-4B44-872E-88F48C598F36}" srcOrd="0" destOrd="0" presId="urn:microsoft.com/office/officeart/2018/2/layout/IconLabelList"/>
    <dgm:cxn modelId="{C1BD5113-5D72-43C4-A11F-7155CEBF63DB}" srcId="{F0A34F04-3609-4716-814D-5FA9E3272FC4}" destId="{610DAEA8-60E2-4DF1-9AC1-A2DB09E5EADE}" srcOrd="3" destOrd="0" parTransId="{8D24550B-818F-4914-9F6D-1122922E9877}" sibTransId="{9C3D333D-F7CE-427B-8E12-E8D9E7E8FBE8}"/>
    <dgm:cxn modelId="{84E7761C-799A-4E65-9FF7-C6F0EFAA7525}" srcId="{F0A34F04-3609-4716-814D-5FA9E3272FC4}" destId="{78F0186C-A8E6-4935-81D5-13C96EBDE9A1}" srcOrd="1" destOrd="0" parTransId="{E5E09A56-BD4D-4A63-8C95-A9865BA3BC92}" sibTransId="{89DB088B-C3B7-4F01-92CE-12F6F290F1F4}"/>
    <dgm:cxn modelId="{80322520-1D05-46C9-ABEF-3D0BE6A0E384}" srcId="{F0A34F04-3609-4716-814D-5FA9E3272FC4}" destId="{3D4B5908-B2F3-4E26-A1FF-E34049B78331}" srcOrd="2" destOrd="0" parTransId="{BA06F5DE-83E0-413E-A7B3-D9051219BF53}" sibTransId="{400C31BA-D0F5-4A39-8547-D9569D2CDE8F}"/>
    <dgm:cxn modelId="{F5B61A68-412D-4173-A8AE-F1FCBD6D7FC7}" type="presOf" srcId="{F0A34F04-3609-4716-814D-5FA9E3272FC4}" destId="{BEAF4790-DF00-429F-BB25-B38934E20D21}" srcOrd="0" destOrd="0" presId="urn:microsoft.com/office/officeart/2018/2/layout/IconLabelList"/>
    <dgm:cxn modelId="{A56F5768-E6CA-4F32-BBC8-6140C0781288}" srcId="{F0A34F04-3609-4716-814D-5FA9E3272FC4}" destId="{5982A936-5849-4DF1-9D5C-EFD46C32A0B5}" srcOrd="4" destOrd="0" parTransId="{19C977EE-C7CB-4B30-B3C2-EC9CB3986ED3}" sibTransId="{96276782-E958-487B-BB74-30B357F84338}"/>
    <dgm:cxn modelId="{C5052495-BF47-45EA-93DD-977AF87F0AEF}" srcId="{F0A34F04-3609-4716-814D-5FA9E3272FC4}" destId="{398889E6-5016-477C-9DAF-F46132468A96}" srcOrd="6" destOrd="0" parTransId="{7107D125-ACF7-411B-AC6B-00A53C072199}" sibTransId="{6EF45D57-D7A5-4E5F-A09C-167849116C18}"/>
    <dgm:cxn modelId="{ED712799-338D-444D-BA5A-498DA6616398}" srcId="{F0A34F04-3609-4716-814D-5FA9E3272FC4}" destId="{D46B93F3-069D-40D3-9548-EC54F31D9E76}" srcOrd="0" destOrd="0" parTransId="{8EF7760C-0C51-4C16-B489-2F043F9559EE}" sibTransId="{95716885-3E42-4F81-A30F-9B8A01F7C61E}"/>
    <dgm:cxn modelId="{39AA68A0-F3C4-4932-A2FC-122EE7957DA0}" type="presOf" srcId="{398889E6-5016-477C-9DAF-F46132468A96}" destId="{7882DFEB-672D-4009-9B76-600AE076519D}" srcOrd="0" destOrd="0" presId="urn:microsoft.com/office/officeart/2018/2/layout/IconLabelList"/>
    <dgm:cxn modelId="{2E8837A8-97F3-49BB-8D43-18CE0EDF80E4}" srcId="{F0A34F04-3609-4716-814D-5FA9E3272FC4}" destId="{A8F473D0-96FE-4D4E-99F4-342CD023477A}" srcOrd="5" destOrd="0" parTransId="{F2787B5D-EC32-4671-BFD6-05A87A367C82}" sibTransId="{AF61834B-D6AD-4A52-AB32-DB50E7A2C149}"/>
    <dgm:cxn modelId="{2393DFAE-D581-4424-868F-5A88E0359E9D}" type="presOf" srcId="{A8F473D0-96FE-4D4E-99F4-342CD023477A}" destId="{2DEE5E84-BA63-4390-93D6-A8586D701C58}" srcOrd="0" destOrd="0" presId="urn:microsoft.com/office/officeart/2018/2/layout/IconLabelList"/>
    <dgm:cxn modelId="{0567B5C4-F010-4532-81B9-BAFC5ADAA24E}" type="presOf" srcId="{3D4B5908-B2F3-4E26-A1FF-E34049B78331}" destId="{31D4B46F-07D6-4ADC-9C4E-06AA2DACC547}" srcOrd="0" destOrd="0" presId="urn:microsoft.com/office/officeart/2018/2/layout/IconLabelList"/>
    <dgm:cxn modelId="{0C7DE6C8-7CDC-4FAA-B371-6A56814B60B5}" type="presOf" srcId="{78F0186C-A8E6-4935-81D5-13C96EBDE9A1}" destId="{FDB199A4-1023-4C59-8D7C-44BEF956789E}" srcOrd="0" destOrd="0" presId="urn:microsoft.com/office/officeart/2018/2/layout/IconLabelList"/>
    <dgm:cxn modelId="{B42D28E9-8E58-4105-A49D-36FFE6B4D2D4}" type="presOf" srcId="{610DAEA8-60E2-4DF1-9AC1-A2DB09E5EADE}" destId="{A3999D05-3414-4A61-8216-BBA78170F7F2}" srcOrd="0" destOrd="0" presId="urn:microsoft.com/office/officeart/2018/2/layout/IconLabelList"/>
    <dgm:cxn modelId="{44484EF6-EBC2-4CEB-9E09-02F4D2247C35}" type="presOf" srcId="{D46B93F3-069D-40D3-9548-EC54F31D9E76}" destId="{847D0E09-749C-4B73-9F9F-8287881A8779}" srcOrd="0" destOrd="0" presId="urn:microsoft.com/office/officeart/2018/2/layout/IconLabelList"/>
    <dgm:cxn modelId="{0513FFC9-5658-41F6-9899-03D0E2AD0B4B}" type="presParOf" srcId="{BEAF4790-DF00-429F-BB25-B38934E20D21}" destId="{F1553F31-7D34-416D-A39E-BC5CA82E448C}" srcOrd="0" destOrd="0" presId="urn:microsoft.com/office/officeart/2018/2/layout/IconLabelList"/>
    <dgm:cxn modelId="{315DDB8C-4FED-4CCE-80B9-A7F9CC4EF431}" type="presParOf" srcId="{F1553F31-7D34-416D-A39E-BC5CA82E448C}" destId="{68D9CB21-0A01-4350-9EF2-71A6F9660314}" srcOrd="0" destOrd="0" presId="urn:microsoft.com/office/officeart/2018/2/layout/IconLabelList"/>
    <dgm:cxn modelId="{24D75918-641D-4542-B5A9-8FD2D8FBD303}" type="presParOf" srcId="{F1553F31-7D34-416D-A39E-BC5CA82E448C}" destId="{18BAFC4E-0DD1-4D50-ADAD-D616B035FEC8}" srcOrd="1" destOrd="0" presId="urn:microsoft.com/office/officeart/2018/2/layout/IconLabelList"/>
    <dgm:cxn modelId="{58D95B70-6B41-49B4-8B5D-276F57DC3EA5}" type="presParOf" srcId="{F1553F31-7D34-416D-A39E-BC5CA82E448C}" destId="{847D0E09-749C-4B73-9F9F-8287881A8779}" srcOrd="2" destOrd="0" presId="urn:microsoft.com/office/officeart/2018/2/layout/IconLabelList"/>
    <dgm:cxn modelId="{B668A848-E7AB-4C68-B347-0848342EA70C}" type="presParOf" srcId="{BEAF4790-DF00-429F-BB25-B38934E20D21}" destId="{E510D71C-7D99-480F-B07F-50815223A6D9}" srcOrd="1" destOrd="0" presId="urn:microsoft.com/office/officeart/2018/2/layout/IconLabelList"/>
    <dgm:cxn modelId="{01292C06-39A3-4894-A9EE-1CF7D4BD558F}" type="presParOf" srcId="{BEAF4790-DF00-429F-BB25-B38934E20D21}" destId="{FB34A157-78AD-408B-BA9F-7C58E57F36BB}" srcOrd="2" destOrd="0" presId="urn:microsoft.com/office/officeart/2018/2/layout/IconLabelList"/>
    <dgm:cxn modelId="{ED4888D6-5B3A-40A5-B3CE-21B8679AF25B}" type="presParOf" srcId="{FB34A157-78AD-408B-BA9F-7C58E57F36BB}" destId="{5FD932CD-5834-43D8-881C-E86501D9D87D}" srcOrd="0" destOrd="0" presId="urn:microsoft.com/office/officeart/2018/2/layout/IconLabelList"/>
    <dgm:cxn modelId="{BF310692-351D-4793-A533-84A90961E14F}" type="presParOf" srcId="{FB34A157-78AD-408B-BA9F-7C58E57F36BB}" destId="{4180D9FD-7808-42F5-8EA0-3386824FB220}" srcOrd="1" destOrd="0" presId="urn:microsoft.com/office/officeart/2018/2/layout/IconLabelList"/>
    <dgm:cxn modelId="{96D93C01-0A34-4C96-BD75-4CDBAF2078CF}" type="presParOf" srcId="{FB34A157-78AD-408B-BA9F-7C58E57F36BB}" destId="{FDB199A4-1023-4C59-8D7C-44BEF956789E}" srcOrd="2" destOrd="0" presId="urn:microsoft.com/office/officeart/2018/2/layout/IconLabelList"/>
    <dgm:cxn modelId="{290FAA77-502A-475A-A5DF-13FD9E800777}" type="presParOf" srcId="{BEAF4790-DF00-429F-BB25-B38934E20D21}" destId="{C74BF916-5C42-4DC7-B75D-92CEB7A63A05}" srcOrd="3" destOrd="0" presId="urn:microsoft.com/office/officeart/2018/2/layout/IconLabelList"/>
    <dgm:cxn modelId="{E36238F7-493A-4627-B1D9-5B5590D1FDDD}" type="presParOf" srcId="{BEAF4790-DF00-429F-BB25-B38934E20D21}" destId="{ABCA59E5-9F4A-4BAA-AECC-4CF5543EC052}" srcOrd="4" destOrd="0" presId="urn:microsoft.com/office/officeart/2018/2/layout/IconLabelList"/>
    <dgm:cxn modelId="{DAE1BE79-C0AF-4708-B275-51EA82098706}" type="presParOf" srcId="{ABCA59E5-9F4A-4BAA-AECC-4CF5543EC052}" destId="{0A743E74-3253-4DE0-B991-01E39F88961D}" srcOrd="0" destOrd="0" presId="urn:microsoft.com/office/officeart/2018/2/layout/IconLabelList"/>
    <dgm:cxn modelId="{07A732D8-101A-4D9D-8380-BDF8AC033CF7}" type="presParOf" srcId="{ABCA59E5-9F4A-4BAA-AECC-4CF5543EC052}" destId="{A6EBDE38-5A5A-41AB-BCA6-E6FE7E306E43}" srcOrd="1" destOrd="0" presId="urn:microsoft.com/office/officeart/2018/2/layout/IconLabelList"/>
    <dgm:cxn modelId="{6AF69C0C-90C5-48C7-AADE-AFC294396FFB}" type="presParOf" srcId="{ABCA59E5-9F4A-4BAA-AECC-4CF5543EC052}" destId="{31D4B46F-07D6-4ADC-9C4E-06AA2DACC547}" srcOrd="2" destOrd="0" presId="urn:microsoft.com/office/officeart/2018/2/layout/IconLabelList"/>
    <dgm:cxn modelId="{19E1E1AA-6378-44B1-B8D5-DB5B748AB63B}" type="presParOf" srcId="{BEAF4790-DF00-429F-BB25-B38934E20D21}" destId="{327E2A53-F49D-4ECA-A5CF-F1CDE6CEFFAA}" srcOrd="5" destOrd="0" presId="urn:microsoft.com/office/officeart/2018/2/layout/IconLabelList"/>
    <dgm:cxn modelId="{9EE4EE90-19EA-48A2-A9F0-43BB239C4F9E}" type="presParOf" srcId="{BEAF4790-DF00-429F-BB25-B38934E20D21}" destId="{B3CC3F03-E69F-4211-B61F-3BAD3CADE732}" srcOrd="6" destOrd="0" presId="urn:microsoft.com/office/officeart/2018/2/layout/IconLabelList"/>
    <dgm:cxn modelId="{EC3B279C-824C-4E97-BD95-11FA30B1097F}" type="presParOf" srcId="{B3CC3F03-E69F-4211-B61F-3BAD3CADE732}" destId="{A7ECDAFA-2CDE-4A1B-8149-E9F9BC69D569}" srcOrd="0" destOrd="0" presId="urn:microsoft.com/office/officeart/2018/2/layout/IconLabelList"/>
    <dgm:cxn modelId="{3C8AA717-8514-4BF6-B837-8D1048F8B6FD}" type="presParOf" srcId="{B3CC3F03-E69F-4211-B61F-3BAD3CADE732}" destId="{1511139D-D47A-4F31-AFF7-5D6DFF15B4C7}" srcOrd="1" destOrd="0" presId="urn:microsoft.com/office/officeart/2018/2/layout/IconLabelList"/>
    <dgm:cxn modelId="{D6D5BA84-4690-49F2-8C63-43F635EADEED}" type="presParOf" srcId="{B3CC3F03-E69F-4211-B61F-3BAD3CADE732}" destId="{A3999D05-3414-4A61-8216-BBA78170F7F2}" srcOrd="2" destOrd="0" presId="urn:microsoft.com/office/officeart/2018/2/layout/IconLabelList"/>
    <dgm:cxn modelId="{7F2D4FBF-6B6C-48C7-9428-8EE350C4D1AD}" type="presParOf" srcId="{BEAF4790-DF00-429F-BB25-B38934E20D21}" destId="{C58890C9-2496-40D0-B6C3-9A8A76592F71}" srcOrd="7" destOrd="0" presId="urn:microsoft.com/office/officeart/2018/2/layout/IconLabelList"/>
    <dgm:cxn modelId="{84DD918E-5BAE-42E4-A950-EBAFA655D0D1}" type="presParOf" srcId="{BEAF4790-DF00-429F-BB25-B38934E20D21}" destId="{2B0D4C9C-E9BA-4214-A6D1-1ABE39B51432}" srcOrd="8" destOrd="0" presId="urn:microsoft.com/office/officeart/2018/2/layout/IconLabelList"/>
    <dgm:cxn modelId="{72BFD8A5-C4B6-4D58-8868-B96FB709F859}" type="presParOf" srcId="{2B0D4C9C-E9BA-4214-A6D1-1ABE39B51432}" destId="{B04AEE64-DB8A-4197-8275-671B00588DBF}" srcOrd="0" destOrd="0" presId="urn:microsoft.com/office/officeart/2018/2/layout/IconLabelList"/>
    <dgm:cxn modelId="{DF273040-63E9-4B1B-BE3D-4DB15632762B}" type="presParOf" srcId="{2B0D4C9C-E9BA-4214-A6D1-1ABE39B51432}" destId="{FD6AD122-1FE1-468D-B5CB-AE739303F6B0}" srcOrd="1" destOrd="0" presId="urn:microsoft.com/office/officeart/2018/2/layout/IconLabelList"/>
    <dgm:cxn modelId="{94E2D00D-D334-4EB3-A761-AD7E9F862DD5}" type="presParOf" srcId="{2B0D4C9C-E9BA-4214-A6D1-1ABE39B51432}" destId="{F1C8C49C-3A8D-4B44-872E-88F48C598F36}" srcOrd="2" destOrd="0" presId="urn:microsoft.com/office/officeart/2018/2/layout/IconLabelList"/>
    <dgm:cxn modelId="{3598FEF0-AB89-482D-A0EC-581EAAADD6BB}" type="presParOf" srcId="{BEAF4790-DF00-429F-BB25-B38934E20D21}" destId="{19169114-4555-4219-9108-21A65B1E1603}" srcOrd="9" destOrd="0" presId="urn:microsoft.com/office/officeart/2018/2/layout/IconLabelList"/>
    <dgm:cxn modelId="{9D4A5362-DD1E-4BE6-9F4E-C700B8EEB5F8}" type="presParOf" srcId="{BEAF4790-DF00-429F-BB25-B38934E20D21}" destId="{F0FC6000-440C-40F9-AABB-7BD206B83B2D}" srcOrd="10" destOrd="0" presId="urn:microsoft.com/office/officeart/2018/2/layout/IconLabelList"/>
    <dgm:cxn modelId="{47069111-5117-4B02-B3C3-65A845830257}" type="presParOf" srcId="{F0FC6000-440C-40F9-AABB-7BD206B83B2D}" destId="{EA264B79-09EA-4BED-8956-FE45AB9696F4}" srcOrd="0" destOrd="0" presId="urn:microsoft.com/office/officeart/2018/2/layout/IconLabelList"/>
    <dgm:cxn modelId="{0B69ADEA-0DAD-4222-87FC-969631001825}" type="presParOf" srcId="{F0FC6000-440C-40F9-AABB-7BD206B83B2D}" destId="{2864070B-260E-4B37-8ABA-3ACA10D04949}" srcOrd="1" destOrd="0" presId="urn:microsoft.com/office/officeart/2018/2/layout/IconLabelList"/>
    <dgm:cxn modelId="{675C629F-DBE8-4E82-8B06-9BE3FC066C33}" type="presParOf" srcId="{F0FC6000-440C-40F9-AABB-7BD206B83B2D}" destId="{2DEE5E84-BA63-4390-93D6-A8586D701C58}" srcOrd="2" destOrd="0" presId="urn:microsoft.com/office/officeart/2018/2/layout/IconLabelList"/>
    <dgm:cxn modelId="{D0536FA8-ACAF-49B4-8AA5-85BCF52D2DC4}" type="presParOf" srcId="{BEAF4790-DF00-429F-BB25-B38934E20D21}" destId="{8069404C-0B29-43CC-9CF4-25224EFA5880}" srcOrd="11" destOrd="0" presId="urn:microsoft.com/office/officeart/2018/2/layout/IconLabelList"/>
    <dgm:cxn modelId="{A9482746-5EAE-4663-B183-39CDB0320DE4}" type="presParOf" srcId="{BEAF4790-DF00-429F-BB25-B38934E20D21}" destId="{08CD9B90-6A7B-4095-B1EA-2D12B89915C8}" srcOrd="12" destOrd="0" presId="urn:microsoft.com/office/officeart/2018/2/layout/IconLabelList"/>
    <dgm:cxn modelId="{4B747642-859B-4802-931C-C6E28CC8DE20}" type="presParOf" srcId="{08CD9B90-6A7B-4095-B1EA-2D12B89915C8}" destId="{1BA1C37E-3581-4510-89E1-D0242AFF26B1}" srcOrd="0" destOrd="0" presId="urn:microsoft.com/office/officeart/2018/2/layout/IconLabelList"/>
    <dgm:cxn modelId="{41FED4E5-BBAF-48C8-9794-202A76FD0B9D}" type="presParOf" srcId="{08CD9B90-6A7B-4095-B1EA-2D12B89915C8}" destId="{0696AC5A-1844-4161-9AD8-8EA63ABA1336}" srcOrd="1" destOrd="0" presId="urn:microsoft.com/office/officeart/2018/2/layout/IconLabelList"/>
    <dgm:cxn modelId="{0D122DFF-25E0-489F-BA5D-A4B5796508D5}" type="presParOf" srcId="{08CD9B90-6A7B-4095-B1EA-2D12B89915C8}" destId="{7882DFEB-672D-4009-9B76-600AE07651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35AA83-741F-444A-A351-AC1B8794234A}" type="doc">
      <dgm:prSet loTypeId="urn:microsoft.com/office/officeart/2005/8/layout/hierarchy1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1B648B-3392-4615-BEAF-60E158CFA8CD}">
      <dgm:prSet/>
      <dgm:spPr/>
      <dgm:t>
        <a:bodyPr/>
        <a:lstStyle/>
        <a:p>
          <a:r>
            <a:rPr lang="en-US" dirty="0"/>
            <a:t>Tools Used</a:t>
          </a:r>
        </a:p>
      </dgm:t>
    </dgm:pt>
    <dgm:pt modelId="{3A2B37A9-7306-4D55-AD94-612329B5FE10}" type="parTrans" cxnId="{23C88CD6-8B2E-408F-BA71-50890D574DD6}">
      <dgm:prSet/>
      <dgm:spPr/>
      <dgm:t>
        <a:bodyPr/>
        <a:lstStyle/>
        <a:p>
          <a:endParaRPr lang="en-US"/>
        </a:p>
      </dgm:t>
    </dgm:pt>
    <dgm:pt modelId="{A33DAAA6-3957-4634-8C4E-313EAB215549}" type="sibTrans" cxnId="{23C88CD6-8B2E-408F-BA71-50890D574DD6}">
      <dgm:prSet/>
      <dgm:spPr/>
      <dgm:t>
        <a:bodyPr/>
        <a:lstStyle/>
        <a:p>
          <a:endParaRPr lang="en-US"/>
        </a:p>
      </dgm:t>
    </dgm:pt>
    <dgm:pt modelId="{D528C13C-1022-426B-8BB6-687EFE130611}">
      <dgm:prSet/>
      <dgm:spPr/>
      <dgm:t>
        <a:bodyPr/>
        <a:lstStyle/>
        <a:p>
          <a:r>
            <a:rPr lang="en-US" dirty="0"/>
            <a:t>Tableau</a:t>
          </a:r>
        </a:p>
      </dgm:t>
    </dgm:pt>
    <dgm:pt modelId="{6E65F79D-3EB3-49A9-91CC-6B999DCD37FF}" type="parTrans" cxnId="{A1E76CD6-ECB0-4D37-9E3E-43664AEEB65F}">
      <dgm:prSet/>
      <dgm:spPr/>
      <dgm:t>
        <a:bodyPr/>
        <a:lstStyle/>
        <a:p>
          <a:endParaRPr lang="en-US"/>
        </a:p>
      </dgm:t>
    </dgm:pt>
    <dgm:pt modelId="{BB625EC4-D751-4667-BD9C-7AEC5E7DD166}" type="sibTrans" cxnId="{A1E76CD6-ECB0-4D37-9E3E-43664AEEB65F}">
      <dgm:prSet/>
      <dgm:spPr/>
      <dgm:t>
        <a:bodyPr/>
        <a:lstStyle/>
        <a:p>
          <a:endParaRPr lang="en-US"/>
        </a:p>
      </dgm:t>
    </dgm:pt>
    <dgm:pt modelId="{2CFD6A4D-EB3A-45EA-8810-4AE562E1B730}">
      <dgm:prSet/>
      <dgm:spPr/>
      <dgm:t>
        <a:bodyPr/>
        <a:lstStyle/>
        <a:p>
          <a:r>
            <a:rPr lang="en-US" dirty="0"/>
            <a:t>KNIME </a:t>
          </a:r>
        </a:p>
      </dgm:t>
    </dgm:pt>
    <dgm:pt modelId="{E3D0C3D8-DE9E-4F57-A330-C7A8ABFD8AEE}" type="parTrans" cxnId="{47A5FA9A-BC76-41EA-B906-C094A77EC2CC}">
      <dgm:prSet/>
      <dgm:spPr/>
      <dgm:t>
        <a:bodyPr/>
        <a:lstStyle/>
        <a:p>
          <a:endParaRPr lang="en-US"/>
        </a:p>
      </dgm:t>
    </dgm:pt>
    <dgm:pt modelId="{2F3D2606-C4FB-4D67-96F7-9DCBC4C68134}" type="sibTrans" cxnId="{47A5FA9A-BC76-41EA-B906-C094A77EC2CC}">
      <dgm:prSet/>
      <dgm:spPr/>
      <dgm:t>
        <a:bodyPr/>
        <a:lstStyle/>
        <a:p>
          <a:endParaRPr lang="en-US"/>
        </a:p>
      </dgm:t>
    </dgm:pt>
    <dgm:pt modelId="{5522FCFB-5BD3-474F-9778-3E8B2899E669}" type="pres">
      <dgm:prSet presAssocID="{D035AA83-741F-444A-A351-AC1B879423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6DF762-AFD6-415B-8CB1-959EF4EB51FA}" type="pres">
      <dgm:prSet presAssocID="{B01B648B-3392-4615-BEAF-60E158CFA8CD}" presName="hierRoot1" presStyleCnt="0"/>
      <dgm:spPr/>
    </dgm:pt>
    <dgm:pt modelId="{231BACE0-6ADE-46A9-855D-684EC2119667}" type="pres">
      <dgm:prSet presAssocID="{B01B648B-3392-4615-BEAF-60E158CFA8CD}" presName="composite" presStyleCnt="0"/>
      <dgm:spPr/>
    </dgm:pt>
    <dgm:pt modelId="{86350931-995F-48A3-B1D9-D64DF0EA6118}" type="pres">
      <dgm:prSet presAssocID="{B01B648B-3392-4615-BEAF-60E158CFA8CD}" presName="background" presStyleLbl="node0" presStyleIdx="0" presStyleCnt="1"/>
      <dgm:spPr/>
    </dgm:pt>
    <dgm:pt modelId="{7ACC52CB-FF50-4F72-B71C-B4BE8546E935}" type="pres">
      <dgm:prSet presAssocID="{B01B648B-3392-4615-BEAF-60E158CFA8CD}" presName="text" presStyleLbl="fgAcc0" presStyleIdx="0" presStyleCnt="1">
        <dgm:presLayoutVars>
          <dgm:chPref val="3"/>
        </dgm:presLayoutVars>
      </dgm:prSet>
      <dgm:spPr/>
    </dgm:pt>
    <dgm:pt modelId="{5086AC10-DD63-4701-9557-ACFA88602018}" type="pres">
      <dgm:prSet presAssocID="{B01B648B-3392-4615-BEAF-60E158CFA8CD}" presName="hierChild2" presStyleCnt="0"/>
      <dgm:spPr/>
    </dgm:pt>
    <dgm:pt modelId="{7DFF27BE-C91D-4399-9587-AFBA71817200}" type="pres">
      <dgm:prSet presAssocID="{6E65F79D-3EB3-49A9-91CC-6B999DCD37FF}" presName="Name10" presStyleLbl="parChTrans1D2" presStyleIdx="0" presStyleCnt="2"/>
      <dgm:spPr/>
    </dgm:pt>
    <dgm:pt modelId="{4E802922-0BBF-4B3E-8F41-4AA434389ADB}" type="pres">
      <dgm:prSet presAssocID="{D528C13C-1022-426B-8BB6-687EFE130611}" presName="hierRoot2" presStyleCnt="0"/>
      <dgm:spPr/>
    </dgm:pt>
    <dgm:pt modelId="{B1588729-093C-41FC-8420-1C2A63965F2F}" type="pres">
      <dgm:prSet presAssocID="{D528C13C-1022-426B-8BB6-687EFE130611}" presName="composite2" presStyleCnt="0"/>
      <dgm:spPr/>
    </dgm:pt>
    <dgm:pt modelId="{F9E6C8E5-A266-496B-95E5-09533D0C7BD2}" type="pres">
      <dgm:prSet presAssocID="{D528C13C-1022-426B-8BB6-687EFE130611}" presName="background2" presStyleLbl="node2" presStyleIdx="0" presStyleCnt="2"/>
      <dgm:spPr/>
    </dgm:pt>
    <dgm:pt modelId="{F781839E-F39F-4A2F-9104-DA37D9407E7A}" type="pres">
      <dgm:prSet presAssocID="{D528C13C-1022-426B-8BB6-687EFE130611}" presName="text2" presStyleLbl="fgAcc2" presStyleIdx="0" presStyleCnt="2">
        <dgm:presLayoutVars>
          <dgm:chPref val="3"/>
        </dgm:presLayoutVars>
      </dgm:prSet>
      <dgm:spPr/>
    </dgm:pt>
    <dgm:pt modelId="{EAA72450-26CE-45CB-B0FF-6880A3CDF3F4}" type="pres">
      <dgm:prSet presAssocID="{D528C13C-1022-426B-8BB6-687EFE130611}" presName="hierChild3" presStyleCnt="0"/>
      <dgm:spPr/>
    </dgm:pt>
    <dgm:pt modelId="{6E1B16CE-0BF3-49EF-BFC4-4C36DCF9DC60}" type="pres">
      <dgm:prSet presAssocID="{E3D0C3D8-DE9E-4F57-A330-C7A8ABFD8AEE}" presName="Name10" presStyleLbl="parChTrans1D2" presStyleIdx="1" presStyleCnt="2"/>
      <dgm:spPr/>
    </dgm:pt>
    <dgm:pt modelId="{003686A3-85F3-4858-BAC4-33CD19F02BEA}" type="pres">
      <dgm:prSet presAssocID="{2CFD6A4D-EB3A-45EA-8810-4AE562E1B730}" presName="hierRoot2" presStyleCnt="0"/>
      <dgm:spPr/>
    </dgm:pt>
    <dgm:pt modelId="{991C5364-D57A-47B7-9730-1580E60F3F4E}" type="pres">
      <dgm:prSet presAssocID="{2CFD6A4D-EB3A-45EA-8810-4AE562E1B730}" presName="composite2" presStyleCnt="0"/>
      <dgm:spPr/>
    </dgm:pt>
    <dgm:pt modelId="{B49B4120-437E-4893-B51C-340A5C42967C}" type="pres">
      <dgm:prSet presAssocID="{2CFD6A4D-EB3A-45EA-8810-4AE562E1B730}" presName="background2" presStyleLbl="node2" presStyleIdx="1" presStyleCnt="2"/>
      <dgm:spPr/>
    </dgm:pt>
    <dgm:pt modelId="{80AFD1A0-1BB3-43E6-9011-8351FB5FF819}" type="pres">
      <dgm:prSet presAssocID="{2CFD6A4D-EB3A-45EA-8810-4AE562E1B730}" presName="text2" presStyleLbl="fgAcc2" presStyleIdx="1" presStyleCnt="2">
        <dgm:presLayoutVars>
          <dgm:chPref val="3"/>
        </dgm:presLayoutVars>
      </dgm:prSet>
      <dgm:spPr/>
    </dgm:pt>
    <dgm:pt modelId="{64308F5C-DF59-42E3-ACC1-80675AD79517}" type="pres">
      <dgm:prSet presAssocID="{2CFD6A4D-EB3A-45EA-8810-4AE562E1B730}" presName="hierChild3" presStyleCnt="0"/>
      <dgm:spPr/>
    </dgm:pt>
  </dgm:ptLst>
  <dgm:cxnLst>
    <dgm:cxn modelId="{FF747604-6E20-440D-BEE1-E857A9B980FD}" type="presOf" srcId="{D035AA83-741F-444A-A351-AC1B8794234A}" destId="{5522FCFB-5BD3-474F-9778-3E8B2899E669}" srcOrd="0" destOrd="0" presId="urn:microsoft.com/office/officeart/2005/8/layout/hierarchy1"/>
    <dgm:cxn modelId="{5904D246-5228-45D4-81CB-291D1C7C5F88}" type="presOf" srcId="{6E65F79D-3EB3-49A9-91CC-6B999DCD37FF}" destId="{7DFF27BE-C91D-4399-9587-AFBA71817200}" srcOrd="0" destOrd="0" presId="urn:microsoft.com/office/officeart/2005/8/layout/hierarchy1"/>
    <dgm:cxn modelId="{42A5F171-00BB-44F2-9B62-71C172FB161D}" type="presOf" srcId="{E3D0C3D8-DE9E-4F57-A330-C7A8ABFD8AEE}" destId="{6E1B16CE-0BF3-49EF-BFC4-4C36DCF9DC60}" srcOrd="0" destOrd="0" presId="urn:microsoft.com/office/officeart/2005/8/layout/hierarchy1"/>
    <dgm:cxn modelId="{47A5FA9A-BC76-41EA-B906-C094A77EC2CC}" srcId="{B01B648B-3392-4615-BEAF-60E158CFA8CD}" destId="{2CFD6A4D-EB3A-45EA-8810-4AE562E1B730}" srcOrd="1" destOrd="0" parTransId="{E3D0C3D8-DE9E-4F57-A330-C7A8ABFD8AEE}" sibTransId="{2F3D2606-C4FB-4D67-96F7-9DCBC4C68134}"/>
    <dgm:cxn modelId="{27639FCF-D664-4848-BBDE-F4E1F8DE02F2}" type="presOf" srcId="{2CFD6A4D-EB3A-45EA-8810-4AE562E1B730}" destId="{80AFD1A0-1BB3-43E6-9011-8351FB5FF819}" srcOrd="0" destOrd="0" presId="urn:microsoft.com/office/officeart/2005/8/layout/hierarchy1"/>
    <dgm:cxn modelId="{358DE9D3-22D6-406A-AE5D-56B93938916C}" type="presOf" srcId="{D528C13C-1022-426B-8BB6-687EFE130611}" destId="{F781839E-F39F-4A2F-9104-DA37D9407E7A}" srcOrd="0" destOrd="0" presId="urn:microsoft.com/office/officeart/2005/8/layout/hierarchy1"/>
    <dgm:cxn modelId="{A1E76CD6-ECB0-4D37-9E3E-43664AEEB65F}" srcId="{B01B648B-3392-4615-BEAF-60E158CFA8CD}" destId="{D528C13C-1022-426B-8BB6-687EFE130611}" srcOrd="0" destOrd="0" parTransId="{6E65F79D-3EB3-49A9-91CC-6B999DCD37FF}" sibTransId="{BB625EC4-D751-4667-BD9C-7AEC5E7DD166}"/>
    <dgm:cxn modelId="{23C88CD6-8B2E-408F-BA71-50890D574DD6}" srcId="{D035AA83-741F-444A-A351-AC1B8794234A}" destId="{B01B648B-3392-4615-BEAF-60E158CFA8CD}" srcOrd="0" destOrd="0" parTransId="{3A2B37A9-7306-4D55-AD94-612329B5FE10}" sibTransId="{A33DAAA6-3957-4634-8C4E-313EAB215549}"/>
    <dgm:cxn modelId="{3863CBF7-26DA-4FFD-8A4B-33D152A86CAC}" type="presOf" srcId="{B01B648B-3392-4615-BEAF-60E158CFA8CD}" destId="{7ACC52CB-FF50-4F72-B71C-B4BE8546E935}" srcOrd="0" destOrd="0" presId="urn:microsoft.com/office/officeart/2005/8/layout/hierarchy1"/>
    <dgm:cxn modelId="{882E9A63-2D7D-4B3D-8F31-DDAA465A6372}" type="presParOf" srcId="{5522FCFB-5BD3-474F-9778-3E8B2899E669}" destId="{926DF762-AFD6-415B-8CB1-959EF4EB51FA}" srcOrd="0" destOrd="0" presId="urn:microsoft.com/office/officeart/2005/8/layout/hierarchy1"/>
    <dgm:cxn modelId="{7803FC76-5369-4632-9D95-C81C031C2365}" type="presParOf" srcId="{926DF762-AFD6-415B-8CB1-959EF4EB51FA}" destId="{231BACE0-6ADE-46A9-855D-684EC2119667}" srcOrd="0" destOrd="0" presId="urn:microsoft.com/office/officeart/2005/8/layout/hierarchy1"/>
    <dgm:cxn modelId="{EC9EBDF7-78DD-489A-8270-5848AF1E542F}" type="presParOf" srcId="{231BACE0-6ADE-46A9-855D-684EC2119667}" destId="{86350931-995F-48A3-B1D9-D64DF0EA6118}" srcOrd="0" destOrd="0" presId="urn:microsoft.com/office/officeart/2005/8/layout/hierarchy1"/>
    <dgm:cxn modelId="{DFAE4030-F872-4B10-8EBA-811F70659D0A}" type="presParOf" srcId="{231BACE0-6ADE-46A9-855D-684EC2119667}" destId="{7ACC52CB-FF50-4F72-B71C-B4BE8546E935}" srcOrd="1" destOrd="0" presId="urn:microsoft.com/office/officeart/2005/8/layout/hierarchy1"/>
    <dgm:cxn modelId="{954E8732-7085-45A6-8455-161E380D2255}" type="presParOf" srcId="{926DF762-AFD6-415B-8CB1-959EF4EB51FA}" destId="{5086AC10-DD63-4701-9557-ACFA88602018}" srcOrd="1" destOrd="0" presId="urn:microsoft.com/office/officeart/2005/8/layout/hierarchy1"/>
    <dgm:cxn modelId="{24BAB65B-55E2-4741-BEB5-F5DAE5D87591}" type="presParOf" srcId="{5086AC10-DD63-4701-9557-ACFA88602018}" destId="{7DFF27BE-C91D-4399-9587-AFBA71817200}" srcOrd="0" destOrd="0" presId="urn:microsoft.com/office/officeart/2005/8/layout/hierarchy1"/>
    <dgm:cxn modelId="{7820E3E6-9C77-4A55-88E3-666FB426A12F}" type="presParOf" srcId="{5086AC10-DD63-4701-9557-ACFA88602018}" destId="{4E802922-0BBF-4B3E-8F41-4AA434389ADB}" srcOrd="1" destOrd="0" presId="urn:microsoft.com/office/officeart/2005/8/layout/hierarchy1"/>
    <dgm:cxn modelId="{2FA68CA3-2259-46D8-B236-3B8A5D2F7BCE}" type="presParOf" srcId="{4E802922-0BBF-4B3E-8F41-4AA434389ADB}" destId="{B1588729-093C-41FC-8420-1C2A63965F2F}" srcOrd="0" destOrd="0" presId="urn:microsoft.com/office/officeart/2005/8/layout/hierarchy1"/>
    <dgm:cxn modelId="{328DEC1E-914A-4960-930F-C0C4F70B903F}" type="presParOf" srcId="{B1588729-093C-41FC-8420-1C2A63965F2F}" destId="{F9E6C8E5-A266-496B-95E5-09533D0C7BD2}" srcOrd="0" destOrd="0" presId="urn:microsoft.com/office/officeart/2005/8/layout/hierarchy1"/>
    <dgm:cxn modelId="{768DD2A1-6C13-48AE-AB83-ACAF395C0860}" type="presParOf" srcId="{B1588729-093C-41FC-8420-1C2A63965F2F}" destId="{F781839E-F39F-4A2F-9104-DA37D9407E7A}" srcOrd="1" destOrd="0" presId="urn:microsoft.com/office/officeart/2005/8/layout/hierarchy1"/>
    <dgm:cxn modelId="{0AAE2DD3-8251-46EC-967E-2308F963A491}" type="presParOf" srcId="{4E802922-0BBF-4B3E-8F41-4AA434389ADB}" destId="{EAA72450-26CE-45CB-B0FF-6880A3CDF3F4}" srcOrd="1" destOrd="0" presId="urn:microsoft.com/office/officeart/2005/8/layout/hierarchy1"/>
    <dgm:cxn modelId="{AE7ABADE-3619-4B46-B74E-BE1049664047}" type="presParOf" srcId="{5086AC10-DD63-4701-9557-ACFA88602018}" destId="{6E1B16CE-0BF3-49EF-BFC4-4C36DCF9DC60}" srcOrd="2" destOrd="0" presId="urn:microsoft.com/office/officeart/2005/8/layout/hierarchy1"/>
    <dgm:cxn modelId="{9D498DBA-4F5A-49F8-BB3F-851801E0CB28}" type="presParOf" srcId="{5086AC10-DD63-4701-9557-ACFA88602018}" destId="{003686A3-85F3-4858-BAC4-33CD19F02BEA}" srcOrd="3" destOrd="0" presId="urn:microsoft.com/office/officeart/2005/8/layout/hierarchy1"/>
    <dgm:cxn modelId="{446081A5-DD83-4D3C-85E8-834B70B3B4D8}" type="presParOf" srcId="{003686A3-85F3-4858-BAC4-33CD19F02BEA}" destId="{991C5364-D57A-47B7-9730-1580E60F3F4E}" srcOrd="0" destOrd="0" presId="urn:microsoft.com/office/officeart/2005/8/layout/hierarchy1"/>
    <dgm:cxn modelId="{BCB0098A-430E-4378-B026-8399A5EB1ABE}" type="presParOf" srcId="{991C5364-D57A-47B7-9730-1580E60F3F4E}" destId="{B49B4120-437E-4893-B51C-340A5C42967C}" srcOrd="0" destOrd="0" presId="urn:microsoft.com/office/officeart/2005/8/layout/hierarchy1"/>
    <dgm:cxn modelId="{78BA410C-3FCB-4445-8FDA-25D88AE2143A}" type="presParOf" srcId="{991C5364-D57A-47B7-9730-1580E60F3F4E}" destId="{80AFD1A0-1BB3-43E6-9011-8351FB5FF819}" srcOrd="1" destOrd="0" presId="urn:microsoft.com/office/officeart/2005/8/layout/hierarchy1"/>
    <dgm:cxn modelId="{FB6638A1-00E0-437C-BCDC-99782297AAC4}" type="presParOf" srcId="{003686A3-85F3-4858-BAC4-33CD19F02BEA}" destId="{64308F5C-DF59-42E3-ACC1-80675AD795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080DAB8-7547-40A1-90A3-AE319D96BC1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92E28F29-FAFC-44E9-9DBA-F5C981D75E5D}">
      <dgm:prSet/>
      <dgm:spPr/>
      <dgm:t>
        <a:bodyPr/>
        <a:lstStyle/>
        <a:p>
          <a:pPr>
            <a:defRPr cap="all"/>
          </a:pPr>
          <a:r>
            <a:rPr lang="en-IN"/>
            <a:t>Logistic Regression</a:t>
          </a:r>
          <a:endParaRPr lang="en-US"/>
        </a:p>
      </dgm:t>
    </dgm:pt>
    <dgm:pt modelId="{BBD29B6E-2271-47B0-A2F0-91A907967F12}" type="parTrans" cxnId="{F81B1E07-04B7-4C3E-959F-7B918F0AD2AA}">
      <dgm:prSet/>
      <dgm:spPr/>
      <dgm:t>
        <a:bodyPr/>
        <a:lstStyle/>
        <a:p>
          <a:endParaRPr lang="en-US"/>
        </a:p>
      </dgm:t>
    </dgm:pt>
    <dgm:pt modelId="{24892AB6-33E2-4E02-9243-6F6CF55358D0}" type="sibTrans" cxnId="{F81B1E07-04B7-4C3E-959F-7B918F0AD2AA}">
      <dgm:prSet/>
      <dgm:spPr/>
      <dgm:t>
        <a:bodyPr/>
        <a:lstStyle/>
        <a:p>
          <a:endParaRPr lang="en-US"/>
        </a:p>
      </dgm:t>
    </dgm:pt>
    <dgm:pt modelId="{83B3DA16-FF4E-48E7-AB46-FE05CE83AD5B}">
      <dgm:prSet/>
      <dgm:spPr/>
      <dgm:t>
        <a:bodyPr/>
        <a:lstStyle/>
        <a:p>
          <a:pPr>
            <a:defRPr cap="all"/>
          </a:pPr>
          <a:r>
            <a:rPr lang="en-IN"/>
            <a:t>Random Forest Variable</a:t>
          </a:r>
          <a:endParaRPr lang="en-US"/>
        </a:p>
      </dgm:t>
    </dgm:pt>
    <dgm:pt modelId="{8EC018F9-6A2F-4F0B-806C-AB04B447C27A}" type="parTrans" cxnId="{7F034FAE-4F7F-4255-8660-36A203474B22}">
      <dgm:prSet/>
      <dgm:spPr/>
      <dgm:t>
        <a:bodyPr/>
        <a:lstStyle/>
        <a:p>
          <a:endParaRPr lang="en-US"/>
        </a:p>
      </dgm:t>
    </dgm:pt>
    <dgm:pt modelId="{D718E5D9-F9D4-4C86-B520-325032A14F99}" type="sibTrans" cxnId="{7F034FAE-4F7F-4255-8660-36A203474B22}">
      <dgm:prSet/>
      <dgm:spPr/>
      <dgm:t>
        <a:bodyPr/>
        <a:lstStyle/>
        <a:p>
          <a:endParaRPr lang="en-US"/>
        </a:p>
      </dgm:t>
    </dgm:pt>
    <dgm:pt modelId="{CB5F67FC-E238-4275-9BDD-0C90E8092876}" type="pres">
      <dgm:prSet presAssocID="{6080DAB8-7547-40A1-90A3-AE319D96BC13}" presName="root" presStyleCnt="0">
        <dgm:presLayoutVars>
          <dgm:dir/>
          <dgm:resizeHandles val="exact"/>
        </dgm:presLayoutVars>
      </dgm:prSet>
      <dgm:spPr/>
    </dgm:pt>
    <dgm:pt modelId="{3C511D03-B654-4601-9C40-A9F0346D0133}" type="pres">
      <dgm:prSet presAssocID="{92E28F29-FAFC-44E9-9DBA-F5C981D75E5D}" presName="compNode" presStyleCnt="0"/>
      <dgm:spPr/>
    </dgm:pt>
    <dgm:pt modelId="{247774A0-3C99-4358-9415-97688C33A543}" type="pres">
      <dgm:prSet presAssocID="{92E28F29-FAFC-44E9-9DBA-F5C981D75E5D}" presName="iconBgRect" presStyleLbl="bgShp" presStyleIdx="0" presStyleCnt="2"/>
      <dgm:spPr/>
    </dgm:pt>
    <dgm:pt modelId="{CD26826F-E3AF-4A9C-B7BA-175B0DA1DC9E}" type="pres">
      <dgm:prSet presAssocID="{92E28F29-FAFC-44E9-9DBA-F5C981D75E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0EC1885-4E56-4F3B-A252-E73E98F16FA4}" type="pres">
      <dgm:prSet presAssocID="{92E28F29-FAFC-44E9-9DBA-F5C981D75E5D}" presName="spaceRect" presStyleCnt="0"/>
      <dgm:spPr/>
    </dgm:pt>
    <dgm:pt modelId="{391A0454-BE81-4174-A0DD-45F46488B229}" type="pres">
      <dgm:prSet presAssocID="{92E28F29-FAFC-44E9-9DBA-F5C981D75E5D}" presName="textRect" presStyleLbl="revTx" presStyleIdx="0" presStyleCnt="2">
        <dgm:presLayoutVars>
          <dgm:chMax val="1"/>
          <dgm:chPref val="1"/>
        </dgm:presLayoutVars>
      </dgm:prSet>
      <dgm:spPr/>
    </dgm:pt>
    <dgm:pt modelId="{ACAEA08A-E90E-476A-A986-A1A12B05AC53}" type="pres">
      <dgm:prSet presAssocID="{24892AB6-33E2-4E02-9243-6F6CF55358D0}" presName="sibTrans" presStyleCnt="0"/>
      <dgm:spPr/>
    </dgm:pt>
    <dgm:pt modelId="{90FADCCA-7837-4B03-9C30-17B89AF185CE}" type="pres">
      <dgm:prSet presAssocID="{83B3DA16-FF4E-48E7-AB46-FE05CE83AD5B}" presName="compNode" presStyleCnt="0"/>
      <dgm:spPr/>
    </dgm:pt>
    <dgm:pt modelId="{567DFC47-3E03-4781-8F63-EF97560DE8B0}" type="pres">
      <dgm:prSet presAssocID="{83B3DA16-FF4E-48E7-AB46-FE05CE83AD5B}" presName="iconBgRect" presStyleLbl="bgShp" presStyleIdx="1" presStyleCnt="2"/>
      <dgm:spPr/>
    </dgm:pt>
    <dgm:pt modelId="{DA4BA756-FA49-47DB-AF4E-AEFAC4B80DFE}" type="pres">
      <dgm:prSet presAssocID="{83B3DA16-FF4E-48E7-AB46-FE05CE83AD5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1A81D45-6693-482B-BC14-875A0187915F}" type="pres">
      <dgm:prSet presAssocID="{83B3DA16-FF4E-48E7-AB46-FE05CE83AD5B}" presName="spaceRect" presStyleCnt="0"/>
      <dgm:spPr/>
    </dgm:pt>
    <dgm:pt modelId="{0C369244-9318-4FD1-AE0B-717406B67EB4}" type="pres">
      <dgm:prSet presAssocID="{83B3DA16-FF4E-48E7-AB46-FE05CE83AD5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81B1E07-04B7-4C3E-959F-7B918F0AD2AA}" srcId="{6080DAB8-7547-40A1-90A3-AE319D96BC13}" destId="{92E28F29-FAFC-44E9-9DBA-F5C981D75E5D}" srcOrd="0" destOrd="0" parTransId="{BBD29B6E-2271-47B0-A2F0-91A907967F12}" sibTransId="{24892AB6-33E2-4E02-9243-6F6CF55358D0}"/>
    <dgm:cxn modelId="{B0EBC912-649A-413F-87CB-55A2D782DBAF}" type="presOf" srcId="{92E28F29-FAFC-44E9-9DBA-F5C981D75E5D}" destId="{391A0454-BE81-4174-A0DD-45F46488B229}" srcOrd="0" destOrd="0" presId="urn:microsoft.com/office/officeart/2018/5/layout/IconCircleLabelList"/>
    <dgm:cxn modelId="{C6A11B26-7B4B-4AD6-8D25-3F629C0BDC36}" type="presOf" srcId="{6080DAB8-7547-40A1-90A3-AE319D96BC13}" destId="{CB5F67FC-E238-4275-9BDD-0C90E8092876}" srcOrd="0" destOrd="0" presId="urn:microsoft.com/office/officeart/2018/5/layout/IconCircleLabelList"/>
    <dgm:cxn modelId="{F2CA8F65-161A-4779-A99A-ABCD7D37A33B}" type="presOf" srcId="{83B3DA16-FF4E-48E7-AB46-FE05CE83AD5B}" destId="{0C369244-9318-4FD1-AE0B-717406B67EB4}" srcOrd="0" destOrd="0" presId="urn:microsoft.com/office/officeart/2018/5/layout/IconCircleLabelList"/>
    <dgm:cxn modelId="{7F034FAE-4F7F-4255-8660-36A203474B22}" srcId="{6080DAB8-7547-40A1-90A3-AE319D96BC13}" destId="{83B3DA16-FF4E-48E7-AB46-FE05CE83AD5B}" srcOrd="1" destOrd="0" parTransId="{8EC018F9-6A2F-4F0B-806C-AB04B447C27A}" sibTransId="{D718E5D9-F9D4-4C86-B520-325032A14F99}"/>
    <dgm:cxn modelId="{65FC1B17-9EE9-428A-A338-70709D69E2A0}" type="presParOf" srcId="{CB5F67FC-E238-4275-9BDD-0C90E8092876}" destId="{3C511D03-B654-4601-9C40-A9F0346D0133}" srcOrd="0" destOrd="0" presId="urn:microsoft.com/office/officeart/2018/5/layout/IconCircleLabelList"/>
    <dgm:cxn modelId="{F8567198-9936-4878-81A4-0B3A205DEA84}" type="presParOf" srcId="{3C511D03-B654-4601-9C40-A9F0346D0133}" destId="{247774A0-3C99-4358-9415-97688C33A543}" srcOrd="0" destOrd="0" presId="urn:microsoft.com/office/officeart/2018/5/layout/IconCircleLabelList"/>
    <dgm:cxn modelId="{547244B6-6C8A-4F44-BBB2-ACCD6E33C2DA}" type="presParOf" srcId="{3C511D03-B654-4601-9C40-A9F0346D0133}" destId="{CD26826F-E3AF-4A9C-B7BA-175B0DA1DC9E}" srcOrd="1" destOrd="0" presId="urn:microsoft.com/office/officeart/2018/5/layout/IconCircleLabelList"/>
    <dgm:cxn modelId="{30D27F1B-CCB5-438B-AB2D-552092AD6C03}" type="presParOf" srcId="{3C511D03-B654-4601-9C40-A9F0346D0133}" destId="{80EC1885-4E56-4F3B-A252-E73E98F16FA4}" srcOrd="2" destOrd="0" presId="urn:microsoft.com/office/officeart/2018/5/layout/IconCircleLabelList"/>
    <dgm:cxn modelId="{7CAD1B46-E72A-4D63-9F24-3A5D42E3D2C7}" type="presParOf" srcId="{3C511D03-B654-4601-9C40-A9F0346D0133}" destId="{391A0454-BE81-4174-A0DD-45F46488B229}" srcOrd="3" destOrd="0" presId="urn:microsoft.com/office/officeart/2018/5/layout/IconCircleLabelList"/>
    <dgm:cxn modelId="{92FC1477-3ABF-4EA4-9E44-921282CB1C1D}" type="presParOf" srcId="{CB5F67FC-E238-4275-9BDD-0C90E8092876}" destId="{ACAEA08A-E90E-476A-A986-A1A12B05AC53}" srcOrd="1" destOrd="0" presId="urn:microsoft.com/office/officeart/2018/5/layout/IconCircleLabelList"/>
    <dgm:cxn modelId="{95CEF08B-8779-470F-9D10-BB73843AB941}" type="presParOf" srcId="{CB5F67FC-E238-4275-9BDD-0C90E8092876}" destId="{90FADCCA-7837-4B03-9C30-17B89AF185CE}" srcOrd="2" destOrd="0" presId="urn:microsoft.com/office/officeart/2018/5/layout/IconCircleLabelList"/>
    <dgm:cxn modelId="{D09B1908-A6A0-4861-BC1F-291E88387A85}" type="presParOf" srcId="{90FADCCA-7837-4B03-9C30-17B89AF185CE}" destId="{567DFC47-3E03-4781-8F63-EF97560DE8B0}" srcOrd="0" destOrd="0" presId="urn:microsoft.com/office/officeart/2018/5/layout/IconCircleLabelList"/>
    <dgm:cxn modelId="{5F2CC70B-462B-443A-A088-2F02AA83A6F5}" type="presParOf" srcId="{90FADCCA-7837-4B03-9C30-17B89AF185CE}" destId="{DA4BA756-FA49-47DB-AF4E-AEFAC4B80DFE}" srcOrd="1" destOrd="0" presId="urn:microsoft.com/office/officeart/2018/5/layout/IconCircleLabelList"/>
    <dgm:cxn modelId="{2C8F584B-2BAC-40AE-939C-440058375181}" type="presParOf" srcId="{90FADCCA-7837-4B03-9C30-17B89AF185CE}" destId="{D1A81D45-6693-482B-BC14-875A0187915F}" srcOrd="2" destOrd="0" presId="urn:microsoft.com/office/officeart/2018/5/layout/IconCircleLabelList"/>
    <dgm:cxn modelId="{FD2F9D40-5C88-4F9A-B4C4-07CB1AA3CF01}" type="presParOf" srcId="{90FADCCA-7837-4B03-9C30-17B89AF185CE}" destId="{0C369244-9318-4FD1-AE0B-717406B67EB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6D2558-E4E6-4902-B2DA-4E1FB5D9FF2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9711AA7-3ADC-41DB-A644-B326BEF440F4}">
      <dgm:prSet custT="1"/>
      <dgm:spPr/>
      <dgm:t>
        <a:bodyPr/>
        <a:lstStyle/>
        <a:p>
          <a:r>
            <a:rPr lang="en-US" sz="1400" b="1" dirty="0">
              <a:solidFill>
                <a:schemeClr val="bg1"/>
              </a:solidFill>
            </a:rPr>
            <a:t>Random Forest appears to be the best performing model based on accuracy.</a:t>
          </a:r>
          <a:endParaRPr lang="en-US" sz="1400" dirty="0">
            <a:solidFill>
              <a:schemeClr val="bg1"/>
            </a:solidFill>
          </a:endParaRPr>
        </a:p>
      </dgm:t>
    </dgm:pt>
    <dgm:pt modelId="{065F3D1B-E082-48A3-BC9C-F3C2D40DF650}" type="parTrans" cxnId="{F94C9141-E5C1-4F18-AA0F-061755A0ECE6}">
      <dgm:prSet/>
      <dgm:spPr/>
      <dgm:t>
        <a:bodyPr/>
        <a:lstStyle/>
        <a:p>
          <a:endParaRPr lang="en-US"/>
        </a:p>
      </dgm:t>
    </dgm:pt>
    <dgm:pt modelId="{02C5427B-2A8A-477D-9409-625D75AC0B9F}" type="sibTrans" cxnId="{F94C9141-E5C1-4F18-AA0F-061755A0ECE6}">
      <dgm:prSet/>
      <dgm:spPr/>
      <dgm:t>
        <a:bodyPr/>
        <a:lstStyle/>
        <a:p>
          <a:endParaRPr lang="en-US"/>
        </a:p>
      </dgm:t>
    </dgm:pt>
    <dgm:pt modelId="{0B915BA2-0746-4A69-BF52-7E860FB750A2}">
      <dgm:prSet custT="1"/>
      <dgm:spPr/>
      <dgm:t>
        <a:bodyPr/>
        <a:lstStyle/>
        <a:p>
          <a:r>
            <a:rPr lang="en-US" sz="1400" b="1" dirty="0">
              <a:solidFill>
                <a:schemeClr val="bg1"/>
              </a:solidFill>
            </a:rPr>
            <a:t>Logistic Regression offers good accuracy and interpretability but might not perform as well on complex datasets.  </a:t>
          </a:r>
          <a:endParaRPr lang="en-US" sz="1400" dirty="0">
            <a:solidFill>
              <a:schemeClr val="bg1"/>
            </a:solidFill>
          </a:endParaRPr>
        </a:p>
      </dgm:t>
    </dgm:pt>
    <dgm:pt modelId="{700E63FA-FA96-490E-A961-57F60BB77DC3}" type="parTrans" cxnId="{99584197-DBD7-4809-90D0-4411A658737C}">
      <dgm:prSet/>
      <dgm:spPr/>
      <dgm:t>
        <a:bodyPr/>
        <a:lstStyle/>
        <a:p>
          <a:endParaRPr lang="en-US"/>
        </a:p>
      </dgm:t>
    </dgm:pt>
    <dgm:pt modelId="{31996A78-7C33-4BCD-812A-4BD964F77332}" type="sibTrans" cxnId="{99584197-DBD7-4809-90D0-4411A658737C}">
      <dgm:prSet/>
      <dgm:spPr/>
      <dgm:t>
        <a:bodyPr/>
        <a:lstStyle/>
        <a:p>
          <a:endParaRPr lang="en-US"/>
        </a:p>
      </dgm:t>
    </dgm:pt>
    <dgm:pt modelId="{39B994F5-0A2D-4C48-AE2F-77FD696B823D}" type="pres">
      <dgm:prSet presAssocID="{1E6D2558-E4E6-4902-B2DA-4E1FB5D9FF26}" presName="root" presStyleCnt="0">
        <dgm:presLayoutVars>
          <dgm:dir/>
          <dgm:resizeHandles val="exact"/>
        </dgm:presLayoutVars>
      </dgm:prSet>
      <dgm:spPr/>
    </dgm:pt>
    <dgm:pt modelId="{1DABBAE5-43C6-43F8-A085-867BD8AA8238}" type="pres">
      <dgm:prSet presAssocID="{C9711AA7-3ADC-41DB-A644-B326BEF440F4}" presName="compNode" presStyleCnt="0"/>
      <dgm:spPr/>
    </dgm:pt>
    <dgm:pt modelId="{06AE0587-884B-48C0-B6E0-4F7D2C17D995}" type="pres">
      <dgm:prSet presAssocID="{C9711AA7-3ADC-41DB-A644-B326BEF440F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EAAD556A-8D09-4F63-9A2A-DC8717E041E4}" type="pres">
      <dgm:prSet presAssocID="{C9711AA7-3ADC-41DB-A644-B326BEF440F4}" presName="spaceRect" presStyleCnt="0"/>
      <dgm:spPr/>
    </dgm:pt>
    <dgm:pt modelId="{20B7F723-3A50-4CB8-86AE-D9A6A94DFD05}" type="pres">
      <dgm:prSet presAssocID="{C9711AA7-3ADC-41DB-A644-B326BEF440F4}" presName="textRect" presStyleLbl="revTx" presStyleIdx="0" presStyleCnt="2">
        <dgm:presLayoutVars>
          <dgm:chMax val="1"/>
          <dgm:chPref val="1"/>
        </dgm:presLayoutVars>
      </dgm:prSet>
      <dgm:spPr/>
    </dgm:pt>
    <dgm:pt modelId="{6202A75A-6828-4AD7-A18D-4D0B5AEAF176}" type="pres">
      <dgm:prSet presAssocID="{02C5427B-2A8A-477D-9409-625D75AC0B9F}" presName="sibTrans" presStyleCnt="0"/>
      <dgm:spPr/>
    </dgm:pt>
    <dgm:pt modelId="{77ECA706-4174-4CF0-9308-13BE0229DB5C}" type="pres">
      <dgm:prSet presAssocID="{0B915BA2-0746-4A69-BF52-7E860FB750A2}" presName="compNode" presStyleCnt="0"/>
      <dgm:spPr/>
    </dgm:pt>
    <dgm:pt modelId="{5881AD71-FF48-4CFC-8CBB-E9904A6CE9FC}" type="pres">
      <dgm:prSet presAssocID="{0B915BA2-0746-4A69-BF52-7E860FB750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C5295E7-318C-4959-B43B-40E34FAEC6E9}" type="pres">
      <dgm:prSet presAssocID="{0B915BA2-0746-4A69-BF52-7E860FB750A2}" presName="spaceRect" presStyleCnt="0"/>
      <dgm:spPr/>
    </dgm:pt>
    <dgm:pt modelId="{8B5DD908-72EB-4075-B360-0F2FF2D79139}" type="pres">
      <dgm:prSet presAssocID="{0B915BA2-0746-4A69-BF52-7E860FB750A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94C9141-E5C1-4F18-AA0F-061755A0ECE6}" srcId="{1E6D2558-E4E6-4902-B2DA-4E1FB5D9FF26}" destId="{C9711AA7-3ADC-41DB-A644-B326BEF440F4}" srcOrd="0" destOrd="0" parTransId="{065F3D1B-E082-48A3-BC9C-F3C2D40DF650}" sibTransId="{02C5427B-2A8A-477D-9409-625D75AC0B9F}"/>
    <dgm:cxn modelId="{99584197-DBD7-4809-90D0-4411A658737C}" srcId="{1E6D2558-E4E6-4902-B2DA-4E1FB5D9FF26}" destId="{0B915BA2-0746-4A69-BF52-7E860FB750A2}" srcOrd="1" destOrd="0" parTransId="{700E63FA-FA96-490E-A961-57F60BB77DC3}" sibTransId="{31996A78-7C33-4BCD-812A-4BD964F77332}"/>
    <dgm:cxn modelId="{3EE1A799-7DD0-4A26-8F9C-998B59D6426D}" type="presOf" srcId="{0B915BA2-0746-4A69-BF52-7E860FB750A2}" destId="{8B5DD908-72EB-4075-B360-0F2FF2D79139}" srcOrd="0" destOrd="0" presId="urn:microsoft.com/office/officeart/2018/2/layout/IconLabelList"/>
    <dgm:cxn modelId="{886CFEBC-ABE3-4319-AD0B-40DC27D7F7E8}" type="presOf" srcId="{C9711AA7-3ADC-41DB-A644-B326BEF440F4}" destId="{20B7F723-3A50-4CB8-86AE-D9A6A94DFD05}" srcOrd="0" destOrd="0" presId="urn:microsoft.com/office/officeart/2018/2/layout/IconLabelList"/>
    <dgm:cxn modelId="{4EC69DC2-48BC-4DE3-8130-CDBF87A4400E}" type="presOf" srcId="{1E6D2558-E4E6-4902-B2DA-4E1FB5D9FF26}" destId="{39B994F5-0A2D-4C48-AE2F-77FD696B823D}" srcOrd="0" destOrd="0" presId="urn:microsoft.com/office/officeart/2018/2/layout/IconLabelList"/>
    <dgm:cxn modelId="{B37CE9D1-25C6-432B-B9D4-90397BD7B819}" type="presParOf" srcId="{39B994F5-0A2D-4C48-AE2F-77FD696B823D}" destId="{1DABBAE5-43C6-43F8-A085-867BD8AA8238}" srcOrd="0" destOrd="0" presId="urn:microsoft.com/office/officeart/2018/2/layout/IconLabelList"/>
    <dgm:cxn modelId="{85B080F2-ABA0-4E8E-BEA5-7DCA72E10539}" type="presParOf" srcId="{1DABBAE5-43C6-43F8-A085-867BD8AA8238}" destId="{06AE0587-884B-48C0-B6E0-4F7D2C17D995}" srcOrd="0" destOrd="0" presId="urn:microsoft.com/office/officeart/2018/2/layout/IconLabelList"/>
    <dgm:cxn modelId="{9471D16E-04F5-4D30-96E8-DA52EB3925BF}" type="presParOf" srcId="{1DABBAE5-43C6-43F8-A085-867BD8AA8238}" destId="{EAAD556A-8D09-4F63-9A2A-DC8717E041E4}" srcOrd="1" destOrd="0" presId="urn:microsoft.com/office/officeart/2018/2/layout/IconLabelList"/>
    <dgm:cxn modelId="{F2D017F5-C0C0-465B-A062-AD60CA746472}" type="presParOf" srcId="{1DABBAE5-43C6-43F8-A085-867BD8AA8238}" destId="{20B7F723-3A50-4CB8-86AE-D9A6A94DFD05}" srcOrd="2" destOrd="0" presId="urn:microsoft.com/office/officeart/2018/2/layout/IconLabelList"/>
    <dgm:cxn modelId="{3A79B560-E675-453D-8203-0D95F5735D78}" type="presParOf" srcId="{39B994F5-0A2D-4C48-AE2F-77FD696B823D}" destId="{6202A75A-6828-4AD7-A18D-4D0B5AEAF176}" srcOrd="1" destOrd="0" presId="urn:microsoft.com/office/officeart/2018/2/layout/IconLabelList"/>
    <dgm:cxn modelId="{BAE54C86-EC8F-43DB-A20D-257F83B14B95}" type="presParOf" srcId="{39B994F5-0A2D-4C48-AE2F-77FD696B823D}" destId="{77ECA706-4174-4CF0-9308-13BE0229DB5C}" srcOrd="2" destOrd="0" presId="urn:microsoft.com/office/officeart/2018/2/layout/IconLabelList"/>
    <dgm:cxn modelId="{DC98EBB4-6E9D-4FBC-9ECE-F95383205BAF}" type="presParOf" srcId="{77ECA706-4174-4CF0-9308-13BE0229DB5C}" destId="{5881AD71-FF48-4CFC-8CBB-E9904A6CE9FC}" srcOrd="0" destOrd="0" presId="urn:microsoft.com/office/officeart/2018/2/layout/IconLabelList"/>
    <dgm:cxn modelId="{A272B858-65E2-47CF-90BF-DBD6E093D766}" type="presParOf" srcId="{77ECA706-4174-4CF0-9308-13BE0229DB5C}" destId="{AC5295E7-318C-4959-B43B-40E34FAEC6E9}" srcOrd="1" destOrd="0" presId="urn:microsoft.com/office/officeart/2018/2/layout/IconLabelList"/>
    <dgm:cxn modelId="{193CC169-7908-4D95-A24F-DB0ABAF3AA6F}" type="presParOf" srcId="{77ECA706-4174-4CF0-9308-13BE0229DB5C}" destId="{8B5DD908-72EB-4075-B360-0F2FF2D7913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9CB21-0A01-4350-9EF2-71A6F9660314}">
      <dsp:nvSpPr>
        <dsp:cNvPr id="0" name=""/>
        <dsp:cNvSpPr/>
      </dsp:nvSpPr>
      <dsp:spPr>
        <a:xfrm>
          <a:off x="704911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7D0E09-749C-4B73-9F9F-8287881A8779}">
      <dsp:nvSpPr>
        <dsp:cNvPr id="0" name=""/>
        <dsp:cNvSpPr/>
      </dsp:nvSpPr>
      <dsp:spPr>
        <a:xfrm>
          <a:off x="309008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Timely Intervention</a:t>
          </a:r>
          <a:endParaRPr lang="en-US" sz="1200" kern="1200"/>
        </a:p>
      </dsp:txBody>
      <dsp:txXfrm>
        <a:off x="309008" y="1419853"/>
        <a:ext cx="1439648" cy="575859"/>
      </dsp:txXfrm>
    </dsp:sp>
    <dsp:sp modelId="{5FD932CD-5834-43D8-881C-E86501D9D87D}">
      <dsp:nvSpPr>
        <dsp:cNvPr id="0" name=""/>
        <dsp:cNvSpPr/>
      </dsp:nvSpPr>
      <dsp:spPr>
        <a:xfrm>
          <a:off x="2396498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199A4-1023-4C59-8D7C-44BEF956789E}">
      <dsp:nvSpPr>
        <dsp:cNvPr id="0" name=""/>
        <dsp:cNvSpPr/>
      </dsp:nvSpPr>
      <dsp:spPr>
        <a:xfrm>
          <a:off x="2000595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Disease Progression Management</a:t>
          </a:r>
          <a:endParaRPr lang="en-US" sz="1200" kern="1200"/>
        </a:p>
      </dsp:txBody>
      <dsp:txXfrm>
        <a:off x="2000595" y="1419853"/>
        <a:ext cx="1439648" cy="575859"/>
      </dsp:txXfrm>
    </dsp:sp>
    <dsp:sp modelId="{0A743E74-3253-4DE0-B991-01E39F88961D}">
      <dsp:nvSpPr>
        <dsp:cNvPr id="0" name=""/>
        <dsp:cNvSpPr/>
      </dsp:nvSpPr>
      <dsp:spPr>
        <a:xfrm>
          <a:off x="4088085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4B46F-07D6-4ADC-9C4E-06AA2DACC547}">
      <dsp:nvSpPr>
        <dsp:cNvPr id="0" name=""/>
        <dsp:cNvSpPr/>
      </dsp:nvSpPr>
      <dsp:spPr>
        <a:xfrm>
          <a:off x="3692182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Reduced Treatment Costs</a:t>
          </a:r>
          <a:endParaRPr lang="en-US" sz="1200" kern="1200"/>
        </a:p>
      </dsp:txBody>
      <dsp:txXfrm>
        <a:off x="3692182" y="1419853"/>
        <a:ext cx="1439648" cy="575859"/>
      </dsp:txXfrm>
    </dsp:sp>
    <dsp:sp modelId="{A7ECDAFA-2CDE-4A1B-8149-E9F9BC69D569}">
      <dsp:nvSpPr>
        <dsp:cNvPr id="0" name=""/>
        <dsp:cNvSpPr/>
      </dsp:nvSpPr>
      <dsp:spPr>
        <a:xfrm>
          <a:off x="5779672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99D05-3414-4A61-8216-BBA78170F7F2}">
      <dsp:nvSpPr>
        <dsp:cNvPr id="0" name=""/>
        <dsp:cNvSpPr/>
      </dsp:nvSpPr>
      <dsp:spPr>
        <a:xfrm>
          <a:off x="5383769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Prevention of Complications</a:t>
          </a:r>
          <a:endParaRPr lang="en-US" sz="1200" kern="1200"/>
        </a:p>
      </dsp:txBody>
      <dsp:txXfrm>
        <a:off x="5383769" y="1419853"/>
        <a:ext cx="1439648" cy="575859"/>
      </dsp:txXfrm>
    </dsp:sp>
    <dsp:sp modelId="{B04AEE64-DB8A-4197-8275-671B00588DBF}">
      <dsp:nvSpPr>
        <dsp:cNvPr id="0" name=""/>
        <dsp:cNvSpPr/>
      </dsp:nvSpPr>
      <dsp:spPr>
        <a:xfrm>
          <a:off x="7471259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8C49C-3A8D-4B44-872E-88F48C598F36}">
      <dsp:nvSpPr>
        <dsp:cNvPr id="0" name=""/>
        <dsp:cNvSpPr/>
      </dsp:nvSpPr>
      <dsp:spPr>
        <a:xfrm>
          <a:off x="7075356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Improved Quality of Life</a:t>
          </a:r>
          <a:endParaRPr lang="en-US" sz="1200" kern="1200"/>
        </a:p>
      </dsp:txBody>
      <dsp:txXfrm>
        <a:off x="7075356" y="1419853"/>
        <a:ext cx="1439648" cy="575859"/>
      </dsp:txXfrm>
    </dsp:sp>
    <dsp:sp modelId="{EA264B79-09EA-4BED-8956-FE45AB9696F4}">
      <dsp:nvSpPr>
        <dsp:cNvPr id="0" name=""/>
        <dsp:cNvSpPr/>
      </dsp:nvSpPr>
      <dsp:spPr>
        <a:xfrm>
          <a:off x="9162846" y="510931"/>
          <a:ext cx="647841" cy="64784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E5E84-BA63-4390-93D6-A8586D701C58}">
      <dsp:nvSpPr>
        <dsp:cNvPr id="0" name=""/>
        <dsp:cNvSpPr/>
      </dsp:nvSpPr>
      <dsp:spPr>
        <a:xfrm>
          <a:off x="8766943" y="1419853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Data-Driven Decision-Making</a:t>
          </a:r>
          <a:endParaRPr lang="en-US" sz="1200" kern="1200"/>
        </a:p>
      </dsp:txBody>
      <dsp:txXfrm>
        <a:off x="8766943" y="1419853"/>
        <a:ext cx="1439648" cy="575859"/>
      </dsp:txXfrm>
    </dsp:sp>
    <dsp:sp modelId="{1BA1C37E-3581-4510-89E1-D0242AFF26B1}">
      <dsp:nvSpPr>
        <dsp:cNvPr id="0" name=""/>
        <dsp:cNvSpPr/>
      </dsp:nvSpPr>
      <dsp:spPr>
        <a:xfrm>
          <a:off x="4933879" y="2355625"/>
          <a:ext cx="647841" cy="647841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2DFEB-672D-4009-9B76-600AE076519D}">
      <dsp:nvSpPr>
        <dsp:cNvPr id="0" name=""/>
        <dsp:cNvSpPr/>
      </dsp:nvSpPr>
      <dsp:spPr>
        <a:xfrm>
          <a:off x="4537975" y="3264547"/>
          <a:ext cx="1439648" cy="57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Psychological and Emotional Well-being</a:t>
          </a:r>
          <a:endParaRPr lang="en-US" sz="1200" kern="1200"/>
        </a:p>
      </dsp:txBody>
      <dsp:txXfrm>
        <a:off x="4537975" y="3264547"/>
        <a:ext cx="1439648" cy="575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B16CE-0BF3-49EF-BFC4-4C36DCF9DC60}">
      <dsp:nvSpPr>
        <dsp:cNvPr id="0" name=""/>
        <dsp:cNvSpPr/>
      </dsp:nvSpPr>
      <dsp:spPr>
        <a:xfrm>
          <a:off x="2484398" y="1732628"/>
          <a:ext cx="1366068" cy="6501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3040"/>
              </a:lnTo>
              <a:lnTo>
                <a:pt x="1366068" y="443040"/>
              </a:lnTo>
              <a:lnTo>
                <a:pt x="1366068" y="65012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FF27BE-C91D-4399-9587-AFBA71817200}">
      <dsp:nvSpPr>
        <dsp:cNvPr id="0" name=""/>
        <dsp:cNvSpPr/>
      </dsp:nvSpPr>
      <dsp:spPr>
        <a:xfrm>
          <a:off x="1118329" y="1732628"/>
          <a:ext cx="1366068" cy="650124"/>
        </a:xfrm>
        <a:custGeom>
          <a:avLst/>
          <a:gdLst/>
          <a:ahLst/>
          <a:cxnLst/>
          <a:rect l="0" t="0" r="0" b="0"/>
          <a:pathLst>
            <a:path>
              <a:moveTo>
                <a:pt x="1366068" y="0"/>
              </a:moveTo>
              <a:lnTo>
                <a:pt x="1366068" y="443040"/>
              </a:lnTo>
              <a:lnTo>
                <a:pt x="0" y="443040"/>
              </a:lnTo>
              <a:lnTo>
                <a:pt x="0" y="65012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350931-995F-48A3-B1D9-D64DF0EA6118}">
      <dsp:nvSpPr>
        <dsp:cNvPr id="0" name=""/>
        <dsp:cNvSpPr/>
      </dsp:nvSpPr>
      <dsp:spPr>
        <a:xfrm>
          <a:off x="1366705" y="313158"/>
          <a:ext cx="2235385" cy="14194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CC52CB-FF50-4F72-B71C-B4BE8546E935}">
      <dsp:nvSpPr>
        <dsp:cNvPr id="0" name=""/>
        <dsp:cNvSpPr/>
      </dsp:nvSpPr>
      <dsp:spPr>
        <a:xfrm>
          <a:off x="1615081" y="549115"/>
          <a:ext cx="2235385" cy="1419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Tools Used</a:t>
          </a:r>
        </a:p>
      </dsp:txBody>
      <dsp:txXfrm>
        <a:off x="1656656" y="590690"/>
        <a:ext cx="2152235" cy="1336319"/>
      </dsp:txXfrm>
    </dsp:sp>
    <dsp:sp modelId="{F9E6C8E5-A266-496B-95E5-09533D0C7BD2}">
      <dsp:nvSpPr>
        <dsp:cNvPr id="0" name=""/>
        <dsp:cNvSpPr/>
      </dsp:nvSpPr>
      <dsp:spPr>
        <a:xfrm>
          <a:off x="636" y="2382752"/>
          <a:ext cx="2235385" cy="14194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781839E-F39F-4A2F-9104-DA37D9407E7A}">
      <dsp:nvSpPr>
        <dsp:cNvPr id="0" name=""/>
        <dsp:cNvSpPr/>
      </dsp:nvSpPr>
      <dsp:spPr>
        <a:xfrm>
          <a:off x="249013" y="2618709"/>
          <a:ext cx="2235385" cy="1419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Tableau</a:t>
          </a:r>
        </a:p>
      </dsp:txBody>
      <dsp:txXfrm>
        <a:off x="290588" y="2660284"/>
        <a:ext cx="2152235" cy="1336319"/>
      </dsp:txXfrm>
    </dsp:sp>
    <dsp:sp modelId="{B49B4120-437E-4893-B51C-340A5C42967C}">
      <dsp:nvSpPr>
        <dsp:cNvPr id="0" name=""/>
        <dsp:cNvSpPr/>
      </dsp:nvSpPr>
      <dsp:spPr>
        <a:xfrm>
          <a:off x="2732774" y="2382752"/>
          <a:ext cx="2235385" cy="14194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0AFD1A0-1BB3-43E6-9011-8351FB5FF819}">
      <dsp:nvSpPr>
        <dsp:cNvPr id="0" name=""/>
        <dsp:cNvSpPr/>
      </dsp:nvSpPr>
      <dsp:spPr>
        <a:xfrm>
          <a:off x="2981150" y="2618709"/>
          <a:ext cx="2235385" cy="14194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KNIME </a:t>
          </a:r>
        </a:p>
      </dsp:txBody>
      <dsp:txXfrm>
        <a:off x="3022725" y="2660284"/>
        <a:ext cx="2152235" cy="13363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7774A0-3C99-4358-9415-97688C33A543}">
      <dsp:nvSpPr>
        <dsp:cNvPr id="0" name=""/>
        <dsp:cNvSpPr/>
      </dsp:nvSpPr>
      <dsp:spPr>
        <a:xfrm>
          <a:off x="2250914" y="2964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26826F-E3AF-4A9C-B7BA-175B0DA1DC9E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A0454-BE81-4174-A0DD-45F46488B229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Logistic Regression</a:t>
          </a:r>
          <a:endParaRPr lang="en-US" sz="2500" kern="1200"/>
        </a:p>
      </dsp:txBody>
      <dsp:txXfrm>
        <a:off x="1548914" y="3176402"/>
        <a:ext cx="3600000" cy="720000"/>
      </dsp:txXfrm>
    </dsp:sp>
    <dsp:sp modelId="{567DFC47-3E03-4781-8F63-EF97560DE8B0}">
      <dsp:nvSpPr>
        <dsp:cNvPr id="0" name=""/>
        <dsp:cNvSpPr/>
      </dsp:nvSpPr>
      <dsp:spPr>
        <a:xfrm>
          <a:off x="6480914" y="296402"/>
          <a:ext cx="2196000" cy="2196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4BA756-FA49-47DB-AF4E-AEFAC4B80DFE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69244-9318-4FD1-AE0B-717406B67EB4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500" kern="1200"/>
            <a:t>Random Forest Variable</a:t>
          </a:r>
          <a:endParaRPr lang="en-US" sz="2500" kern="1200"/>
        </a:p>
      </dsp:txBody>
      <dsp:txXfrm>
        <a:off x="5778914" y="3176402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E0587-884B-48C0-B6E0-4F7D2C17D995}">
      <dsp:nvSpPr>
        <dsp:cNvPr id="0" name=""/>
        <dsp:cNvSpPr/>
      </dsp:nvSpPr>
      <dsp:spPr>
        <a:xfrm>
          <a:off x="640979" y="840309"/>
          <a:ext cx="1022625" cy="1022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7F723-3A50-4CB8-86AE-D9A6A94DFD05}">
      <dsp:nvSpPr>
        <dsp:cNvPr id="0" name=""/>
        <dsp:cNvSpPr/>
      </dsp:nvSpPr>
      <dsp:spPr>
        <a:xfrm>
          <a:off x="16041" y="2182491"/>
          <a:ext cx="22725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Random Forest appears to be the best performing model based on accuracy.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16041" y="2182491"/>
        <a:ext cx="2272500" cy="787500"/>
      </dsp:txXfrm>
    </dsp:sp>
    <dsp:sp modelId="{5881AD71-FF48-4CFC-8CBB-E9904A6CE9FC}">
      <dsp:nvSpPr>
        <dsp:cNvPr id="0" name=""/>
        <dsp:cNvSpPr/>
      </dsp:nvSpPr>
      <dsp:spPr>
        <a:xfrm>
          <a:off x="3311166" y="840309"/>
          <a:ext cx="1022625" cy="1022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DD908-72EB-4075-B360-0F2FF2D79139}">
      <dsp:nvSpPr>
        <dsp:cNvPr id="0" name=""/>
        <dsp:cNvSpPr/>
      </dsp:nvSpPr>
      <dsp:spPr>
        <a:xfrm>
          <a:off x="2686229" y="2182491"/>
          <a:ext cx="2272500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bg1"/>
              </a:solidFill>
            </a:rPr>
            <a:t>Logistic Regression offers good accuracy and interpretability but might not perform as well on complex datasets.  </a:t>
          </a:r>
          <a:endParaRPr lang="en-US" sz="1400" kern="1200" dirty="0">
            <a:solidFill>
              <a:schemeClr val="bg1"/>
            </a:solidFill>
          </a:endParaRPr>
        </a:p>
      </dsp:txBody>
      <dsp:txXfrm>
        <a:off x="2686229" y="2182491"/>
        <a:ext cx="2272500" cy="78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F5E53-578F-4F6B-A233-9ACDD139DAAE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9CF94-D94E-4B0C-9E67-911C4D4F58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34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B9C59-504A-46DA-9A33-7C66D95A204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79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B9C59-504A-46DA-9A33-7C66D95A204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22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dirty="0">
                <a:solidFill>
                  <a:schemeClr val="bg1"/>
                </a:solidFill>
                <a:effectLst/>
                <a:latin typeface="Söhne"/>
              </a:rPr>
              <a:t>KNIME is an open-source data analytics and integration platform with a graphical user interface that enables the assembly of data workflows using a wide range of data processing nodes.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CF94-D94E-4B0C-9E67-911C4D4F58D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10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type of regression is used when the dependent variable is binary (e.g., yes/no, alive/dead). It models the probability of the dependent variable being one value or the other. </a:t>
            </a:r>
          </a:p>
          <a:p>
            <a:endParaRPr lang="en-US" dirty="0"/>
          </a:p>
          <a:p>
            <a:r>
              <a:rPr lang="en-US" dirty="0"/>
              <a:t>Random Forest is a machine learning algorithm that is used for classification and regression tasks. It is an ensemble method that combines multiple decision trees to make a more accurate and robust prediction.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CF94-D94E-4B0C-9E67-911C4D4F58D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46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should we run logistic regression? When Dependent Variable – One, Independent Variable – Many</a:t>
            </a:r>
          </a:p>
          <a:p>
            <a:r>
              <a:rPr lang="en-US" dirty="0"/>
              <a:t>Dependent Variable – Categorical , Independent Variable – Continuous or Categorical.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CF94-D94E-4B0C-9E67-911C4D4F58D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9861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 Random Forest, many decision trees are constructed on different subsets of the dataset. Each decision tree is constructed by randomly selecting a subset of features and a subset of data points from the original dataset.</a:t>
            </a:r>
          </a:p>
          <a:p>
            <a:r>
              <a:rPr lang="en-US" dirty="0"/>
              <a:t>More accurate than individual decision trees and Less prone to overfitting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CF94-D94E-4B0C-9E67-911C4D4F58D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37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CF94-D94E-4B0C-9E67-911C4D4F58D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54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F9CF94-D94E-4B0C-9E67-911C4D4F58D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0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A6976-C52A-A81C-F3E2-EE725E153C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B2BB4-C050-2CB3-4DF1-DFDEF3140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71553-88AA-ECE6-5819-C32D32417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EAA9-C317-4E17-8AFC-9CE7B44204E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23E74-9F84-C186-947C-A8DA828D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7C7EA-A459-834E-034A-41D171F5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40D-CDE7-44C0-A330-D45854D33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020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73223-3AF6-F989-515C-00081D35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0AAA6-771B-5F2F-FBCF-6B18264F6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F3F1B-9FB6-7B8B-FD67-0F04206D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EAA9-C317-4E17-8AFC-9CE7B44204E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EB2D2-23B8-DF11-653D-A105A869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3D531-408B-0BEC-8FBB-5D116237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40D-CDE7-44C0-A330-D45854D33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40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BE299-7856-9988-1174-65047A5C1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37F88-DFA8-BC91-A705-98060AB32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0C43B-EE1F-8E30-7507-6A708C5E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EAA9-C317-4E17-8AFC-9CE7B44204E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EDB90-0721-E6C3-773B-D0252C16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0B91B-C0B0-D1CC-9624-303B9992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40D-CDE7-44C0-A330-D45854D33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069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2662-AFF7-7CC6-E1F8-F4684D019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C8FA-82B1-FDCF-214C-E9BC65599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B7483-66D6-AE24-0DF9-2560B805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EAA9-C317-4E17-8AFC-9CE7B44204E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43E0-ACAE-DE53-2FF2-DD555466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60CA1-217E-BC80-AC74-3C7A5828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40D-CDE7-44C0-A330-D45854D33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83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9D5C-B05D-49E0-5A3C-394C3711C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BDD09-976A-2421-0BA9-93F2F055E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C2D4D-D9F1-206A-E037-25312EE0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EAA9-C317-4E17-8AFC-9CE7B44204E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3F19-F390-7E44-AC5F-19C4AA0C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1BD3-0406-F281-2213-6291A3A1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40D-CDE7-44C0-A330-D45854D33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210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0F55-87D5-C713-3AEE-9F232EDDF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9CB2B-F714-6492-3D7B-1F3C8F31A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64E3C-FF64-E744-3840-8FA89FAB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98C185-E462-D2D8-4416-5B81B562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EAA9-C317-4E17-8AFC-9CE7B44204E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CEA44-BD35-51CF-9C31-CDFF9701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A0024-3A4A-38E9-FC03-49188FDF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40D-CDE7-44C0-A330-D45854D33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35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18A22-8831-7E56-CE20-837A2E5D6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115C0-3E02-8ACC-63E9-5C25FBB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BF4CD4-5944-42E1-3C4F-D25933734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934B6-0916-20A5-550C-1FE469B996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219D3A-B8A1-24CE-53CB-7529FC762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D89EE-B75D-5192-E27A-1773C63E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EAA9-C317-4E17-8AFC-9CE7B44204E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AC05D-3A87-5072-FED1-0322D59F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877FC-4ED8-87CE-C57A-B2476A14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40D-CDE7-44C0-A330-D45854D33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4A0A7-8D58-D194-085B-89EF6D2E0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2865B3-06FB-0B5F-D7D9-8A5FB93C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EAA9-C317-4E17-8AFC-9CE7B44204E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DD346-3A10-F986-BDA1-3D9FAB7D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8FB6B-AB28-BD2C-82AC-F97ABE09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40D-CDE7-44C0-A330-D45854D33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547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B438E1-A81A-186A-775A-10E15164A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EAA9-C317-4E17-8AFC-9CE7B44204E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82747F-853A-05E8-6CFF-014F45CD9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8BFB0-11DB-AD80-202A-B657EB5D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40D-CDE7-44C0-A330-D45854D33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14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1A01-7B35-B89C-070D-28AB7E805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C5EC-A553-4265-A625-AD7274C3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90659-909C-70F7-DDBF-E69FF203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CED15-F935-0BE5-BAE4-E8F67FB3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EAA9-C317-4E17-8AFC-9CE7B44204E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85230-DFE0-D51F-AB6A-79B80BED3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F58D-A05B-EC7E-17B1-5510D23C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40D-CDE7-44C0-A330-D45854D33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35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EA37-AA23-A1DD-2606-EF57A1397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624D6-F05B-0D3E-01BE-6B81B128BE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DC970F-BD72-0AE1-385B-C09C4CC5B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4DDBF-2093-3230-6665-95848CBA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EAA9-C317-4E17-8AFC-9CE7B44204E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5C8A-5F36-5CBB-ED74-9FA918AA0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5CF6E-047B-869B-50F6-FF7DA1743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C240D-CDE7-44C0-A330-D45854D33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58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282DD-E785-2732-BBF8-27A73655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2BFD4-E7A1-D9D7-6B0F-276A4D585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54696-0F27-A653-C860-EBF0C191F5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DAEAA9-C317-4E17-8AFC-9CE7B44204E5}" type="datetimeFigureOut">
              <a:rPr lang="en-IN" smtClean="0"/>
              <a:t>15-04-2024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1D888-4F9D-A116-829F-AE7E416FC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AF489-1FAA-3669-0B2E-2582A7284B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C240D-CDE7-44C0-A330-D45854D335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29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31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2.jpeg"/><Relationship Id="rId9" Type="http://schemas.microsoft.com/office/2007/relationships/diagramDrawing" Target="../diagrams/drawing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tanding in front of a computer screen&#10;&#10;Description automatically generated">
            <a:extLst>
              <a:ext uri="{FF2B5EF4-FFF2-40B4-BE49-F238E27FC236}">
                <a16:creationId xmlns:a16="http://schemas.microsoft.com/office/drawing/2014/main" id="{626D1B08-5EE5-2ED0-BECA-6FB9ABFF8C0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" t="21557" r="1" b="17427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604B51-B236-9E96-6A3A-E9D0859B6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100" b="1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br>
              <a:rPr lang="en-IN" sz="4100" b="1">
                <a:solidFill>
                  <a:schemeClr val="bg1"/>
                </a:solidFill>
                <a:latin typeface="Algerian" panose="04020705040A02060702" pitchFamily="82" charset="0"/>
              </a:rPr>
            </a:br>
            <a:r>
              <a:rPr lang="en-IN" sz="4100" b="1" u="sng">
                <a:solidFill>
                  <a:schemeClr val="bg1"/>
                </a:solidFill>
              </a:rPr>
              <a:t>CARDIOVASCULAR STROKE ANALYSIS</a:t>
            </a:r>
            <a:br>
              <a:rPr lang="en-IN" sz="4100" b="1" u="sng">
                <a:solidFill>
                  <a:schemeClr val="bg1"/>
                </a:solidFill>
              </a:rPr>
            </a:br>
            <a:endParaRPr lang="en-IN" sz="4100" b="1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6AB61-B5BE-D062-ED14-50FAA27F3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IN" sz="2000">
                <a:solidFill>
                  <a:schemeClr val="bg1"/>
                </a:solidFill>
                <a:latin typeface="Algerian" panose="04020705040A02060702" pitchFamily="82" charset="0"/>
              </a:rPr>
              <a:t>THE POWER OF VISUAL ANALYTICS IN CLINICAL LABORATORY</a:t>
            </a:r>
            <a:endParaRPr lang="en-IN" sz="2000" b="1" u="sng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709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86"/>
    </mc:Choice>
    <mc:Fallback xmlns="">
      <p:transition spd="slow" advTm="222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D09A4-6900-6622-DFF0-D0558D11B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IN">
                <a:solidFill>
                  <a:schemeClr val="bg1"/>
                </a:solidFill>
              </a:rPr>
              <a:t>KNIME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DB74-4765-15EF-3A46-F6D116AEF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KNIME = Konstanz Information Miner</a:t>
            </a:r>
          </a:p>
          <a:p>
            <a:r>
              <a:rPr lang="en-US">
                <a:solidFill>
                  <a:schemeClr val="bg1"/>
                </a:solidFill>
                <a:latin typeface="Söhne"/>
              </a:rPr>
              <a:t>KNIME (Konstanz Information Miner) is an open-source data analytics, reporting, and integration platform. It allows users to visually design data workflows, execute data analysis processes, and integrate various data sources and formats. </a:t>
            </a:r>
            <a:endParaRPr lang="en-IN">
              <a:solidFill>
                <a:schemeClr val="bg1"/>
              </a:solidFill>
              <a:latin typeface="Söhne"/>
            </a:endParaRPr>
          </a:p>
          <a:p>
            <a:endParaRPr lang="en-US">
              <a:solidFill>
                <a:schemeClr val="bg1"/>
              </a:solidFill>
              <a:latin typeface="Söhne"/>
            </a:endParaRPr>
          </a:p>
          <a:p>
            <a:endParaRPr lang="en-IN">
              <a:solidFill>
                <a:schemeClr val="bg1"/>
              </a:solidFill>
            </a:endParaRPr>
          </a:p>
        </p:txBody>
      </p:sp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445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1546BF-C07A-743E-630A-B71C0318F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Model Building in KNIME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3E17CCA-26D5-5D35-08B2-0F98985C7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9396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1517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4C4B-4391-73DF-FE07-2F79888F5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5528"/>
          </a:xfrm>
        </p:spPr>
        <p:txBody>
          <a:bodyPr>
            <a:normAutofit fontScale="90000"/>
          </a:bodyPr>
          <a:lstStyle/>
          <a:p>
            <a:r>
              <a:rPr lang="en-US" b="1" u="sng"/>
              <a:t>Logistic Regression</a:t>
            </a:r>
            <a:endParaRPr lang="en-IN" b="1" u="sng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62A61F5-D70A-233B-90B7-814D1B40D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702" y="723901"/>
            <a:ext cx="11073573" cy="211260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8AA250-1417-D4D8-D3CD-A232750E4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02" y="3023118"/>
            <a:ext cx="11073573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64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AEA0-9FCC-51BA-64BF-C371677D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97" y="0"/>
            <a:ext cx="10515600" cy="462648"/>
          </a:xfrm>
        </p:spPr>
        <p:txBody>
          <a:bodyPr>
            <a:normAutofit fontScale="90000"/>
          </a:bodyPr>
          <a:lstStyle/>
          <a:p>
            <a:r>
              <a:rPr lang="en-IN" b="1" u="sng"/>
              <a:t>Random Forest Variable</a:t>
            </a:r>
            <a:endParaRPr lang="en-IN" b="1" u="sng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55C5EB9-4A9B-D6B0-5246-6AEFB1452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4262" y="652755"/>
            <a:ext cx="11016562" cy="215537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B25B85-DE40-2ED2-7D38-3BF4F36AF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62" y="2894397"/>
            <a:ext cx="11016562" cy="372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49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0FEA5-45B5-55D8-16F2-02BEC790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270" y="368625"/>
            <a:ext cx="4974771" cy="1403498"/>
          </a:xfrm>
        </p:spPr>
        <p:txBody>
          <a:bodyPr anchor="b">
            <a:normAutofit/>
          </a:bodyPr>
          <a:lstStyle/>
          <a:p>
            <a:r>
              <a:rPr lang="en-IN" sz="3600">
                <a:solidFill>
                  <a:schemeClr val="bg1"/>
                </a:solidFill>
              </a:rPr>
              <a:t>Conclusion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0C7DD97-49DC-4BFD-951D-CFF51B976D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41571" y="70488"/>
            <a:ext cx="3501861" cy="3501861"/>
            <a:chOff x="4690043" y="291695"/>
            <a:chExt cx="3055711" cy="3055711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7DCFDCC-147C-40CA-BFDF-2848A4297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1F8CA31-10D7-4B78-877D-2D21FBE553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76786CF-68E6-476D-909E-8522718B7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5057" y="3240578"/>
            <a:ext cx="3297290" cy="3297290"/>
            <a:chOff x="4690043" y="291695"/>
            <a:chExt cx="3055711" cy="305571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6D8E882-7D0E-42D7-99C8-D4865D7DA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15F1597-6BCF-45F1-9AC9-B142DD476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90043" y="291695"/>
              <a:ext cx="3055711" cy="3055711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30573"/>
            <a:ext cx="3483100" cy="34831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0828" y="1091857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B4B854BF-6F89-F047-25DA-F86E0F4A4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213" y="1327491"/>
            <a:ext cx="2584794" cy="876821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093" y="3195231"/>
            <a:ext cx="3281677" cy="328167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-up of a hexagonal structure&#10;&#10;Description automatically generated">
            <a:extLst>
              <a:ext uri="{FF2B5EF4-FFF2-40B4-BE49-F238E27FC236}">
                <a16:creationId xmlns:a16="http://schemas.microsoft.com/office/drawing/2014/main" id="{7658990C-6D03-CEAD-A9C6-6B6D1C2022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/>
        </p:blipFill>
        <p:spPr>
          <a:xfrm>
            <a:off x="940514" y="4200319"/>
            <a:ext cx="2318835" cy="1304344"/>
          </a:xfrm>
          <a:prstGeom prst="rect">
            <a:avLst/>
          </a:prstGeom>
        </p:spPr>
      </p:pic>
      <p:grpSp>
        <p:nvGrpSpPr>
          <p:cNvPr id="42" name="Graphic 4">
            <a:extLst>
              <a:ext uri="{FF2B5EF4-FFF2-40B4-BE49-F238E27FC236}">
                <a16:creationId xmlns:a16="http://schemas.microsoft.com/office/drawing/2014/main" id="{A04977CB-3825-471A-A590-C57F8C350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7585" y="3139252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4B4814-3BFD-418E-B5B6-9DC3E0023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B775DC1-0C03-424C-81DD-0B63736424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A07F5D-1F32-483C-8A98-9849D780D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7A913DD-4597-42B1-9728-4127E83A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09FBB02-BC59-4864-8DBC-B2B2BD52B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BD87CAE-98EF-4EA4-B739-3304AB75B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A313AD8-2CA9-4181-84FF-A4EA106FB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0E1FD27-6078-4DDB-85A5-EF3282363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B87154F-1C33-4D96-AD0F-41A911079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9F7C24D-DA96-4B69-9D48-11ED65981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1CC3BFF-8D2C-4191-AA89-4B5F07B59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30851AC-DB18-4C88-A8A2-449F772E5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A0FBDE6-61C6-4EAD-BEF2-895D802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A861D3C-5355-4A4A-A875-EC40751A7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998E573C-00D7-4371-9CE5-C72044BCA0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B74B55B-C24A-4F7B-80B0-59E86E989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61FF18D-542A-4DA3-B579-046996571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5CD3040-DA11-4096-9ECA-0547EB296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DBF68E6-70DC-4C9B-9E36-54DADF5D8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1A82FA5-7042-42C0-82C9-8068C36A6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F1F1E10-43A7-49C1-9611-E52FB1BF5C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350A35C-3618-4456-8580-7687EDA43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4013BD1-ADEE-4116-8B16-8C5FB3B01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41350A0-245D-42A9-911D-82D77BC3D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8734813-52CA-4809-A0E0-348308DC47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626E127-926A-4623-B87E-6944AA8F4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ADDE53E-0E40-4853-BCF0-9B152D6A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13F1249-54EA-428F-AE2E-A0579B409F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52C80D7-048D-4658-A5FE-B698CC4E42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A82C20A-8FDC-4735-9608-AD288081F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FB7CA94-32F3-403F-9F2B-1E2F701E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066606C-4588-4163-AD08-3AC14040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8565D18-023F-46E0-B825-199BFEAD6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F96FBB7-2ED0-47E0-9016-421EC9D3D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CFFB9F2-9F7C-43A4-A9E6-1EE70C00B7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421F39C-6A35-4CF1-8E72-2A897C1F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DA5561C-BFBA-4EA2-8A59-2910A2CDF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9F79817-A1A8-459C-A1DA-1639CC4EF1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30C5931-2980-4D21-A6AF-33BBB2B4A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130F5F5-6F7C-41EE-8CBB-1D0839C6F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671993A-EC69-4341-90B1-F23F6EA5A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56C4EAD-EE30-43C6-99BC-D4CB4EE9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0981292-8C2D-477F-BFC1-A0C971DE4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EB673EB-AAA5-41CD-BD9E-19C05381C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F0F0673-73C3-44AE-9E98-EE65ADB27C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908B8D8-11C7-4C6B-9642-2AAD37E24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F2F92D7-98B0-4E76-B8C6-AADDDBFCC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EC8DDD7-9501-4B67-9C31-6D5930A2B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7BD5C40-C542-47FD-9C2B-EE136CB979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4CE941A-9B71-4C39-B230-20A18D89BA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718F172-45D8-46D9-A359-D8A51BE6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151EDA59-37F4-47C4-9579-A4EE1615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CF25555-9B27-45F5-BDE8-EC65FC7B9D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18D4CBF-5079-4BCF-996F-48C5BD1DC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99F779A-FDDF-4E15-A19E-D734C95A5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8510558-1546-41C7-819E-0C4056E54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371F762-3D9D-459C-AC86-3183843A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DECEFE0-53BB-47FB-97D7-AE0B0E319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D7521B5-463A-40A3-BE61-B1CAE3307E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A3596C1-0483-4496-8755-DB608479D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9261538-C799-4246-B1B3-B3F5B09A0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7FDE36D9-78E7-44D9-BC0F-1BAFDE5B3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B9D93E5-4ECA-4C24-9FF6-AC81334279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4C35E97-1F66-4BFD-AE92-7EBC84F1D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6BF299A-A3D1-430D-80FF-B080C6FC6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E7CF736-D3DE-4C5E-AA1F-DC4C8AA3AF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396DF6B-432E-4903-B1AA-D3531FF8A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ECDFD65-3965-4589-A4C2-16510946F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A8C54E5-84FF-4F13-AA46-FED8E8DADB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ECA2236-A9B4-439E-9BAB-56AE965F6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E9441778-3D1A-4F75-A5A1-7214DAFB1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B9AA094-8F15-4A0C-AA38-346BD5DDC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119958CA-594A-4498-84BE-F61BFC580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DFCE354-2B72-4480-97DE-E882906FD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C973E6C-6BC5-4FF1-8ECA-861597312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64FCB3C-7129-40FC-B584-150E5E62F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211C60F-B3FE-47DD-BD11-D331736344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0D3EA065-68A6-4DD0-99BA-645480D4A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B6AC294-B9BA-4C59-B08A-53548D610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5F31034-2EF3-4F10-85B8-454316F2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A87A0E7-AF0B-4A66-AFF6-689E7D3883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D8E5EAF-B0C7-4E80-92EF-0209B4FE7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AA01C3F-AD71-4F07-8664-821309948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A30EC962-F7C8-4F17-A8EB-8EC64ADEFB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A0DA527-FFEF-4AB6-B38F-FDF228D5B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AB5776C-CF29-46E0-9A73-03A318AE69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5572D84-640D-47CC-A862-6DCF1A73E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0F9CD199-6195-4F64-9E22-94AD9D760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5BC72FF-17EE-425A-B62A-2E024A6D7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6F3AB89-E7FF-4C05-9243-32DF9B4DF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ABD659D-3754-4F63-9C8D-54AB1549E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9DF2EF3-55C8-4745-9F55-24B60215D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3C67022-CC78-4114-891A-C34637A61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0F93252-C331-4CBB-B4F8-6B12B3903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F4537F3-EDF5-4626-AFBE-4488E0140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848604B-6F7A-4A76-96F8-6B7BE1FE8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3D47B0C-A018-4B2C-898B-2391FC845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03DD4A89-CBC7-4BEE-AF16-D76807C080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63C3831-F632-40D9-84E9-FEDA73C6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D39FEFA-CF2D-47D2-A180-417199AE8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87F2FB4-CAFE-4018-A06E-5BAB572F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C990CED-1FA9-4850-8469-1460027704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5BF6636-258D-497B-ABBF-1813F114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7D9B40C-72EA-4EFC-B711-9F7828061E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54702A9-BABD-4005-8B4D-991D3CFBE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E860B77-3AB6-46A1-9CE3-37D976AF4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92ABAA7-B221-4C32-8F87-ABBAE21AD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1D416EA-36C9-4DC6-A012-0C0F3FDF7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A7F4DF81-59CD-4438-AA36-8F1BCCF97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7C64A27-32D1-40C4-B94F-1093B6DE6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797AB82-41AF-4856-AFC1-222C6DBC7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0C1D340-365C-4212-A0FE-D7D06095B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493915A-115F-4720-86A4-853B732307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B7C4C77-1BED-4D31-8452-96E6F6B2A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8B04703-29C2-4A3B-AF19-7434D788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557C845-906D-43D8-92DE-72EF46068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5858061-043C-4334-BFCE-D9F77366A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B825429-701A-43D0-83FA-2AF61D842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633109C-AACA-40CF-B41E-488FD4884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7558F3F-5D90-45F4-AA12-07ED3A519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51DD258-CE67-424A-BF5B-AFFA82B56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400BE62-7130-4D75-B3AB-AA78B0224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22DE0A40-C470-4BF2-86BE-950D01B0CE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D0A8776-E748-4D71-999B-FF5213CB4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868C751-1379-453B-AC78-C61BCDFD7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AB5E0827-B184-45E4-BE8A-A6E9B4456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28E9365-B34E-471B-B5F5-7D7AA0226C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32C453C-483A-468F-8AE5-9653EE06C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206E38D-8DBE-4126-8CAC-F737F5835F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D5D9B69-81D5-4D7D-875B-4E07EC457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E5212BDC-A49B-4150-8C9A-BFD08D9E1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D8A2BE4D-B38F-4C4C-A82F-FABB3DE999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94EFD994-9359-4615-BFA9-DFCC942F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4205EAC6-6E11-4106-A079-7E9F2F62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EDDCF5F4-CA05-4922-AF4B-F9629D6F3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9113CF3-AB25-42A2-8DE0-735C1F40C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B5092A3-B3FA-4AC8-82C3-FA386B848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08F8F5D2-8958-4ED5-94E8-B4AB9F442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7D2E7CC-7DFE-42C8-9E78-44777D7B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E57A90F-A41A-4C97-8EA3-ADD911EDD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B9C217A0-4087-4422-8635-C74D0B13A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C0E89CF-75CB-4D42-9E44-ADF284D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5564F9F3-0D82-4874-9440-38F3AF917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E318789-20ED-497A-AFEB-3280B07AB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2256C04-2807-49A4-93C3-95542421D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4FBD6ED-2E68-4F38-BF88-DC75DAECAF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F7BF2B0-9477-4227-9CDB-98E8AF7C1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7B6B9DAA-B992-45AD-A992-9CDFB41B9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DE418D1-D67F-4FD8-BA49-CC986A7127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9AB1E1F-243A-489C-8753-69078993E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E4BFF9-A8A8-4B08-AC59-228B81E02A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3D80DFA-96DF-4CD6-B136-557368FF3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1ED3E86E-8BEE-463D-A646-180ABD21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ADD483A5-049C-4EBA-B2D1-910117903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1116FEF0-D89A-43D8-B160-04E86A39F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17D6EEA-1BB1-4EC1-87B7-2CAFBE348A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EBD1224-D8F1-4976-BE1F-B4ABB071A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DEBB9B87-CACC-4819-BEFA-C8A0C1AF2A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259DF1F-DEAD-492D-AFEE-BA7BB1A7E0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D3573A36-F1A6-4532-829C-AE49B7CE2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1A8D26A-350C-45FE-AA87-4AC5C0568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5044A982-3E0F-4D17-9104-27E2D2D2F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8EB580A-7544-41A1-AE10-5C52B00FB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5DBF4F2-4158-4DA7-AF14-7F9DDF07B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F43513B1-0D48-4482-AA4E-2046DE585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AC04BF60-8F64-4663-A8B4-D8BC1943B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1B9A4999-4058-4260-B3D7-A8B6C1361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9FCBE72-DC7B-42FD-B59A-E1714802EA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FC3A23A-4EDB-4DD4-B293-746E0255A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8F1BA5-1E95-63E4-EAC5-F7C0FA2B09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323989"/>
              </p:ext>
            </p:extLst>
          </p:nvPr>
        </p:nvGraphicFramePr>
        <p:xfrm>
          <a:off x="6477270" y="1958550"/>
          <a:ext cx="4974771" cy="38103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84303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Golden wheat against sky">
            <a:extLst>
              <a:ext uri="{FF2B5EF4-FFF2-40B4-BE49-F238E27FC236}">
                <a16:creationId xmlns:a16="http://schemas.microsoft.com/office/drawing/2014/main" id="{2EA52E10-8DCE-00B8-BC7D-63F335B6D2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782691" y="29548"/>
            <a:ext cx="10691235" cy="6013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21CD66-83CD-7F07-93D2-8201FFCCF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173" y="630936"/>
            <a:ext cx="7315200" cy="270201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You.</a:t>
            </a:r>
            <a:b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Hope we meet again.</a:t>
            </a:r>
          </a:p>
        </p:txBody>
      </p:sp>
    </p:spTree>
    <p:extLst>
      <p:ext uri="{BB962C8B-B14F-4D97-AF65-F5344CB8AC3E}">
        <p14:creationId xmlns:p14="http://schemas.microsoft.com/office/powerpoint/2010/main" val="64914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line graph with a light on it&#10;&#10;Description automatically generated">
            <a:extLst>
              <a:ext uri="{FF2B5EF4-FFF2-40B4-BE49-F238E27FC236}">
                <a16:creationId xmlns:a16="http://schemas.microsoft.com/office/drawing/2014/main" id="{477F40BD-7485-2850-0ED6-2C17AB97E3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8885F6-08AA-4357-95B4-4BC78A0B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What is heart failure?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7F5FD-50E1-B69D-A14A-CE15D5004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It’s a condition that develops when your heart doesn’t pump enough blood for your body’s needs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The term ‘heart failure’ does not mean that your heart has stopped.</a:t>
            </a:r>
            <a:endParaRPr lang="en-US" sz="2000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FFFFFF"/>
                </a:solidFill>
              </a:rPr>
              <a:t>More than 6 million adults in the united states have heart failure.</a:t>
            </a:r>
          </a:p>
          <a:p>
            <a:pPr marL="0" indent="0">
              <a:buNone/>
            </a:pPr>
            <a:endParaRPr lang="en-IN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accent2"/>
                </a:solidFill>
              </a:rPr>
              <a:t>Scope</a:t>
            </a:r>
          </a:p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 analyze and compare the results between the various attributes (in the data) of a person’s who are more likely or prone to Heart stroke</a:t>
            </a:r>
            <a:endParaRPr lang="en-IN" sz="2000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851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A close-up of a wave of dots&#10;&#10;Description automatically generated">
            <a:extLst>
              <a:ext uri="{FF2B5EF4-FFF2-40B4-BE49-F238E27FC236}">
                <a16:creationId xmlns:a16="http://schemas.microsoft.com/office/drawing/2014/main" id="{28D52318-F33B-ACBA-2924-52E604D513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0BC8FE-4155-AE88-D846-3A85A7E0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Importance of early prediction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7885AB-5F78-D4E6-CA7F-A167008F76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64859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0304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9392"/>
    </mc:Choice>
    <mc:Fallback xmlns="">
      <p:transition spd="slow" advTm="1939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66BC5-5C4E-8EAA-285A-51C744078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anchor="b">
            <a:normAutofit/>
          </a:bodyPr>
          <a:lstStyle/>
          <a:p>
            <a:r>
              <a:rPr lang="en-IN" sz="3800">
                <a:solidFill>
                  <a:schemeClr val="bg1"/>
                </a:solidFill>
              </a:rPr>
              <a:t>Overview of Heart Disease Data</a:t>
            </a:r>
          </a:p>
        </p:txBody>
      </p:sp>
      <p:pic>
        <p:nvPicPr>
          <p:cNvPr id="18" name="Picture 17" descr="Test tubes with solution and one is red">
            <a:extLst>
              <a:ext uri="{FF2B5EF4-FFF2-40B4-BE49-F238E27FC236}">
                <a16:creationId xmlns:a16="http://schemas.microsoft.com/office/drawing/2014/main" id="{8A51D72D-D889-8126-81DE-77154A6D2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18" r="-1" b="-1"/>
          <a:stretch/>
        </p:blipFill>
        <p:spPr>
          <a:xfrm>
            <a:off x="-2346" y="1187757"/>
            <a:ext cx="5666547" cy="4482486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BD86D-84CC-7F54-13BF-7983A3C62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1909192"/>
            <a:ext cx="4713997" cy="3647710"/>
          </a:xfrm>
        </p:spPr>
        <p:txBody>
          <a:bodyPr>
            <a:normAutofit/>
          </a:bodyPr>
          <a:lstStyle/>
          <a:p>
            <a:r>
              <a:rPr lang="en-US" sz="1100">
                <a:solidFill>
                  <a:schemeClr val="bg1"/>
                </a:solidFill>
              </a:rPr>
              <a:t>Anaemia - Decrease of red blood cells or hemoglobin (boolean) </a:t>
            </a:r>
          </a:p>
          <a:p>
            <a:r>
              <a:rPr lang="en-US" sz="1100">
                <a:solidFill>
                  <a:schemeClr val="bg1"/>
                </a:solidFill>
              </a:rPr>
              <a:t>Age </a:t>
            </a:r>
          </a:p>
          <a:p>
            <a:r>
              <a:rPr lang="en-US" sz="1100">
                <a:solidFill>
                  <a:schemeClr val="bg1"/>
                </a:solidFill>
              </a:rPr>
              <a:t>Creatinine_phosphokinase - Level of the CPK enzyme in the blood (mcg/L) </a:t>
            </a:r>
          </a:p>
          <a:p>
            <a:r>
              <a:rPr lang="en-US" sz="1100">
                <a:solidFill>
                  <a:schemeClr val="bg1"/>
                </a:solidFill>
              </a:rPr>
              <a:t>Diabetes - If the patient has diabetes (boolean) </a:t>
            </a:r>
          </a:p>
          <a:p>
            <a:r>
              <a:rPr lang="en-US" sz="1100">
                <a:solidFill>
                  <a:schemeClr val="bg1"/>
                </a:solidFill>
              </a:rPr>
              <a:t>Ejection_fraction - Percentage of blood leaving the heart at each contraction (percentage) </a:t>
            </a:r>
          </a:p>
          <a:p>
            <a:r>
              <a:rPr lang="en-US" sz="1100">
                <a:solidFill>
                  <a:schemeClr val="bg1"/>
                </a:solidFill>
              </a:rPr>
              <a:t>High_blood_pressure - If the patient has hypertension (boolean) </a:t>
            </a:r>
          </a:p>
          <a:p>
            <a:r>
              <a:rPr lang="en-US" sz="1100">
                <a:solidFill>
                  <a:schemeClr val="bg1"/>
                </a:solidFill>
              </a:rPr>
              <a:t>Platelets - Platelets in the blood (kiloplatelets/mL) </a:t>
            </a:r>
          </a:p>
          <a:p>
            <a:r>
              <a:rPr lang="en-US" sz="1100">
                <a:solidFill>
                  <a:schemeClr val="bg1"/>
                </a:solidFill>
              </a:rPr>
              <a:t>Serum_creatinine - Level of serum creatinine in the blood (mg/dL) </a:t>
            </a:r>
          </a:p>
          <a:p>
            <a:r>
              <a:rPr lang="en-US" sz="1100">
                <a:solidFill>
                  <a:schemeClr val="bg1"/>
                </a:solidFill>
              </a:rPr>
              <a:t>Serum_sodium - Level of serum sodium in the blood (mEq/L) </a:t>
            </a:r>
          </a:p>
          <a:p>
            <a:r>
              <a:rPr lang="en-US" sz="1100">
                <a:solidFill>
                  <a:schemeClr val="bg1"/>
                </a:solidFill>
              </a:rPr>
              <a:t>Sex - Woman or man (binary)</a:t>
            </a:r>
          </a:p>
          <a:p>
            <a:r>
              <a:rPr lang="en-US" sz="1100">
                <a:solidFill>
                  <a:schemeClr val="bg1"/>
                </a:solidFill>
              </a:rPr>
              <a:t>Smoking Status</a:t>
            </a:r>
          </a:p>
          <a:p>
            <a:r>
              <a:rPr lang="en-US" sz="1100">
                <a:solidFill>
                  <a:schemeClr val="bg1"/>
                </a:solidFill>
              </a:rPr>
              <a:t>Death_Event</a:t>
            </a:r>
            <a:endParaRPr lang="en-IN" sz="1100">
              <a:solidFill>
                <a:schemeClr val="bg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68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684"/>
    </mc:Choice>
    <mc:Fallback xmlns="">
      <p:transition spd="slow" advTm="58684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59C85-A51C-0800-82D6-5EB2812CC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448721"/>
            <a:ext cx="4713997" cy="1225650"/>
          </a:xfrm>
        </p:spPr>
        <p:txBody>
          <a:bodyPr anchor="b">
            <a:normAutofit/>
          </a:bodyPr>
          <a:lstStyle/>
          <a:p>
            <a:r>
              <a:rPr lang="en-IN" sz="3800">
                <a:solidFill>
                  <a:schemeClr val="bg1"/>
                </a:solidFill>
              </a:rPr>
              <a:t>DATA VISUALIZATION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88B89E16-217B-21AE-F3AE-668F13167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-2346" y="1835284"/>
            <a:ext cx="5666547" cy="3187432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D89B6-8AC1-4791-315B-1C6731D1A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7800" y="1909192"/>
            <a:ext cx="4713997" cy="3647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>
                <a:solidFill>
                  <a:schemeClr val="bg1"/>
                </a:solidFill>
              </a:rPr>
              <a:t>Data Visualization is the visual representation of data or information.</a:t>
            </a:r>
          </a:p>
          <a:p>
            <a:pPr marL="0" indent="0">
              <a:buNone/>
            </a:pPr>
            <a:r>
              <a:rPr lang="en-IN" sz="1900">
                <a:solidFill>
                  <a:schemeClr val="bg1"/>
                </a:solidFill>
              </a:rPr>
              <a:t>Typically, data is visualized in the form of a chart, diagram or map.</a:t>
            </a:r>
          </a:p>
          <a:p>
            <a:pPr marL="0" indent="0">
              <a:buNone/>
            </a:pPr>
            <a:r>
              <a:rPr lang="en-IN" sz="1900" b="1" u="sng">
                <a:solidFill>
                  <a:schemeClr val="bg1"/>
                </a:solidFill>
              </a:rPr>
              <a:t>Tools:</a:t>
            </a:r>
            <a:r>
              <a:rPr lang="en-IN" sz="1900">
                <a:solidFill>
                  <a:schemeClr val="bg1"/>
                </a:solidFill>
              </a:rPr>
              <a:t> </a:t>
            </a:r>
          </a:p>
          <a:p>
            <a:r>
              <a:rPr lang="en-IN" sz="1900">
                <a:solidFill>
                  <a:schemeClr val="bg1"/>
                </a:solidFill>
              </a:rPr>
              <a:t>Tableau</a:t>
            </a:r>
          </a:p>
          <a:p>
            <a:r>
              <a:rPr lang="en-IN" sz="1900">
                <a:solidFill>
                  <a:schemeClr val="bg1"/>
                </a:solidFill>
              </a:rPr>
              <a:t>KNIME</a:t>
            </a:r>
          </a:p>
          <a:p>
            <a:r>
              <a:rPr lang="en-IN" sz="1900">
                <a:solidFill>
                  <a:schemeClr val="bg1"/>
                </a:solidFill>
              </a:rPr>
              <a:t>Power BI</a:t>
            </a:r>
          </a:p>
          <a:p>
            <a:r>
              <a:rPr lang="en-IN" sz="1900">
                <a:solidFill>
                  <a:schemeClr val="bg1"/>
                </a:solidFill>
              </a:rPr>
              <a:t>R</a:t>
            </a:r>
          </a:p>
          <a:p>
            <a:r>
              <a:rPr lang="en-IN" sz="1900">
                <a:solidFill>
                  <a:schemeClr val="bg1"/>
                </a:solidFill>
              </a:rPr>
              <a:t>Python, etc.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47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432"/>
    </mc:Choice>
    <mc:Fallback xmlns="">
      <p:transition spd="slow" advTm="2543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46F55-D0FE-883A-14FE-546CB9273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Tools of the project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8C940D-4516-4630-B49F-65C1A82FE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91258" y="619275"/>
            <a:ext cx="932200" cy="932200"/>
            <a:chOff x="10791258" y="619275"/>
            <a:chExt cx="932200" cy="932200"/>
          </a:xfrm>
        </p:grpSpPr>
        <p:sp>
          <p:nvSpPr>
            <p:cNvPr id="25" name="Graphic 212">
              <a:extLst>
                <a:ext uri="{FF2B5EF4-FFF2-40B4-BE49-F238E27FC236}">
                  <a16:creationId xmlns:a16="http://schemas.microsoft.com/office/drawing/2014/main" id="{160C130F-E752-44CF-98A8-75490C2A2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Graphic 212">
              <a:extLst>
                <a:ext uri="{FF2B5EF4-FFF2-40B4-BE49-F238E27FC236}">
                  <a16:creationId xmlns:a16="http://schemas.microsoft.com/office/drawing/2014/main" id="{9690DAC5-9FBA-4943-959B-751AF2B46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91258" y="619275"/>
              <a:ext cx="932200" cy="932200"/>
            </a:xfrm>
            <a:custGeom>
              <a:avLst/>
              <a:gdLst>
                <a:gd name="connsiteX0" fmla="*/ 403574 w 807148"/>
                <a:gd name="connsiteY0" fmla="*/ 0 h 807148"/>
                <a:gd name="connsiteX1" fmla="*/ 0 w 807148"/>
                <a:gd name="connsiteY1" fmla="*/ 403574 h 807148"/>
                <a:gd name="connsiteX2" fmla="*/ 403574 w 807148"/>
                <a:gd name="connsiteY2" fmla="*/ 807149 h 807148"/>
                <a:gd name="connsiteX3" fmla="*/ 807149 w 807148"/>
                <a:gd name="connsiteY3" fmla="*/ 403574 h 807148"/>
                <a:gd name="connsiteX4" fmla="*/ 403574 w 807148"/>
                <a:gd name="connsiteY4" fmla="*/ 0 h 807148"/>
                <a:gd name="connsiteX5" fmla="*/ 403574 w 807148"/>
                <a:gd name="connsiteY5" fmla="*/ 667988 h 807148"/>
                <a:gd name="connsiteX6" fmla="*/ 139160 w 807148"/>
                <a:gd name="connsiteY6" fmla="*/ 403574 h 807148"/>
                <a:gd name="connsiteX7" fmla="*/ 403574 w 807148"/>
                <a:gd name="connsiteY7" fmla="*/ 139160 h 807148"/>
                <a:gd name="connsiteX8" fmla="*/ 667988 w 807148"/>
                <a:gd name="connsiteY8" fmla="*/ 403574 h 807148"/>
                <a:gd name="connsiteX9" fmla="*/ 403574 w 807148"/>
                <a:gd name="connsiteY9" fmla="*/ 667988 h 8071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7148" h="807148">
                  <a:moveTo>
                    <a:pt x="403574" y="0"/>
                  </a:moveTo>
                  <a:cubicBezTo>
                    <a:pt x="180689" y="0"/>
                    <a:pt x="0" y="180689"/>
                    <a:pt x="0" y="403574"/>
                  </a:cubicBezTo>
                  <a:cubicBezTo>
                    <a:pt x="0" y="626459"/>
                    <a:pt x="180689" y="807149"/>
                    <a:pt x="403574" y="807149"/>
                  </a:cubicBezTo>
                  <a:cubicBezTo>
                    <a:pt x="626459" y="807149"/>
                    <a:pt x="807149" y="626459"/>
                    <a:pt x="807149" y="403574"/>
                  </a:cubicBezTo>
                  <a:cubicBezTo>
                    <a:pt x="807149" y="180689"/>
                    <a:pt x="626459" y="0"/>
                    <a:pt x="403574" y="0"/>
                  </a:cubicBezTo>
                  <a:close/>
                  <a:moveTo>
                    <a:pt x="403574" y="667988"/>
                  </a:moveTo>
                  <a:cubicBezTo>
                    <a:pt x="257556" y="667988"/>
                    <a:pt x="139160" y="549593"/>
                    <a:pt x="139160" y="403574"/>
                  </a:cubicBezTo>
                  <a:cubicBezTo>
                    <a:pt x="139160" y="257556"/>
                    <a:pt x="257556" y="139160"/>
                    <a:pt x="403574" y="139160"/>
                  </a:cubicBezTo>
                  <a:cubicBezTo>
                    <a:pt x="549593" y="139160"/>
                    <a:pt x="667988" y="257556"/>
                    <a:pt x="667988" y="403574"/>
                  </a:cubicBezTo>
                  <a:cubicBezTo>
                    <a:pt x="667988" y="549593"/>
                    <a:pt x="549593" y="667988"/>
                    <a:pt x="403574" y="667988"/>
                  </a:cubicBezTo>
                  <a:close/>
                </a:path>
              </a:pathLst>
            </a:cu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93F2521-5FCA-4EE4-ADB9-C71AB81B8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16299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29" name="Graphic 190">
              <a:extLst>
                <a:ext uri="{FF2B5EF4-FFF2-40B4-BE49-F238E27FC236}">
                  <a16:creationId xmlns:a16="http://schemas.microsoft.com/office/drawing/2014/main" id="{701F4A7E-EE52-4FFF-847D-941A57F6E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4C45BFB-2AD2-45F8-9F4B-9151A686E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82FD8094-5F5E-411D-96E3-0D8E76B94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0" name="Graphic 190">
              <a:extLst>
                <a:ext uri="{FF2B5EF4-FFF2-40B4-BE49-F238E27FC236}">
                  <a16:creationId xmlns:a16="http://schemas.microsoft.com/office/drawing/2014/main" id="{F3FB933A-7D1C-4A1F-9589-2006261FD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65C4036-D195-4D1E-B436-A03795967C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4F38E9F-35FC-437D-BE4E-33FDF60565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7E220D-70BE-46E1-87EA-9239C1082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66592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37" name="Graphic 4">
              <a:extLst>
                <a:ext uri="{FF2B5EF4-FFF2-40B4-BE49-F238E27FC236}">
                  <a16:creationId xmlns:a16="http://schemas.microsoft.com/office/drawing/2014/main" id="{FC1A5110-77D2-40E7-81AD-268BA675F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4FA2A3FD-1B3F-42AF-BC02-85F36E0565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7AD487CA-8FBC-4540-AC49-97AE50C651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0D84CF57-47D1-43F3-A27F-4554C8874D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BEE7FBD-98AD-4AD4-8928-24BF44632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84FD382E-B389-4D8F-A55E-6DFA291F0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98382AB7-ABEA-406A-BC9C-E929CB72CD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687410AC-739F-4AF0-B3F3-BA1EE2D84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297F7ECB-7025-4A18-B6C1-9A8F179D8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E8BF277F-8AC7-4B9F-A748-658BC32F4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3861EEE4-BFC2-47F9-B33D-2CF7EF91D1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6EDB4948-A661-493E-A726-89FD16043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690295D3-F01C-40D4-AC18-38CDB597DD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DE279E4F-F139-423E-AF42-7C309EE9E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BE503EF8-F0B7-4F0E-B82E-742BB8DB8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8BF1F2E6-2E0A-4F5C-AF29-167B9214DE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D465F6F4-1BA9-4F7B-9980-3571C7C5C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FFF3428D-3135-4073-AB27-8292AA421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2EE4FAE5-DC40-43E2-BACB-84C2CCDA3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97E1E565-91F8-469C-998D-413D4E3D00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7AADD30B-6564-45CD-A760-00AD0ED73C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3B9ABBD5-5E76-4812-A4CF-2A8B16A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2F97912E-EDA5-4A75-A106-B25426BB66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A8D15062-DCA7-43EE-AB75-CD9C80F379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0EB5712-3433-46B4-A8DF-04A8D03E3E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6F3BFE28-EB41-4640-802B-FAA4F73787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203F4E0E-E3AE-4B10-B1BC-529CC3CD0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1B83F41D-7419-46EC-8C00-37127DC3AA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9991303F-ED54-4483-97A9-3143D1CA72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0B99A87F-D826-40DC-B688-B209D5253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3CB798D6-E3C9-41B2-8F20-F0CF87068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9CF03CDA-070F-49AE-B37C-4D08A1BAD2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D4CBFC42-413D-4BC6-9BEA-078040C01E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24A02437-3BDD-4242-9C52-0DB006A35E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7209D1D0-DC11-43F3-8050-D8C01D3B6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8A37369D-62F1-4A67-B1A1-658CBED41D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68CD3744-B811-40BE-B10F-4D5B1AA9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3048B8EA-2CD0-40CF-B570-BD99E0F77C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2D8EA840-350B-405A-A1BB-40D93A00ED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6BFAC7FE-90ED-4400-9E88-D3EB802CF4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F8A49AFF-4D6A-4290-A811-6ADBC2A2A5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A5267CD0-3312-488A-ADC9-2A215FC9B5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734AF3AE-4171-471C-AFDE-0A4B563D95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9761283D-6867-470C-85BB-833A5997B7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232907EC-87D6-4A76-97C7-ED83798B87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9AE06A14-FDDB-4888-9F8A-C027B6FC7A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408FBBF8-91F0-43DF-84FE-8585BD4C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40F8B312-3204-4812-9CED-599503CC06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B3163C36-49A9-42CD-84AB-945A548107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C737819E-C741-419C-8B07-6CBF226F4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86094C82-164A-490B-A711-CBC5914A7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B97614F7-51E5-4AEF-B768-8C452874D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B6227872-28BD-445D-96AD-EF00622F89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C1DC2CF0-2FA0-43FC-9509-0C6DB072B6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9795B481-57FF-4E8E-83AA-E5D2E3E2F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148378AF-5FAD-46E5-9709-EA405E6749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A673CCD4-0D19-45A5-A1E8-0C6F8E2C4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EE686E15-638D-450E-BD41-9EEC16695B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19970629-2923-493A-A315-FA7EDF13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D8839461-CBD3-4A9A-BBCF-09A8835874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06ACA65A-A638-4499-9A58-4BBB2D8502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1E2A7DEF-7652-4468-8E3F-6FF0C0A9F9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B20F00C4-6808-4F91-8495-A7C27E49A1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4254291C-CB21-424F-AF32-0C70F16421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C6D37468-BE92-4741-86A9-1417F2AA43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2A361414-EF46-4101-B08C-BA761D10D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62B99449-370E-4EEE-9DB6-159197F278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FAA977E9-699A-4D73-B0CF-CE0C4EB2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9EDD115C-F555-4352-B8FB-C7F9829FAA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9454379A-04D7-4413-8E59-262DB6BCD1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8E65F25A-79A5-4F0D-A340-475979F2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838E1E5B-3968-49BD-843C-C8C0F44C6E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94CA466D-7602-4464-BAB2-071A59F8A9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4A1357E7-09DA-4B68-A637-F277764E94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1EFCA436-DAC9-4B9E-82BE-E0DE3F5C8A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FA482722-F397-4F01-97DD-D018FE6378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5CF6C289-6A1B-4031-84CC-4DA52D08ED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42F190D1-D9E1-46D5-A212-6560B860B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08ADD086-4DD1-4EBA-BC75-CD93AE4D44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75A280D7-478F-468E-9644-B09B8FDEB7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C9BE9354-BB23-458F-9AE3-DD8AC4F1E6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861A354D-F521-44EF-9140-7393D26D2E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C76B3340-3BF4-4FB9-B7FA-751617C73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C802BF6D-7C7F-41BF-B0CA-C5E6AFABB3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712FB0EF-009B-4384-BD25-D3C6EBCC97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922F2BA9-9373-465D-8F24-F58DB9B1B7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4FAD72B3-1B8B-4B05-B201-419A776FB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AC81E68B-1417-445D-9B51-60A0F91E5B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7D5A9E27-E07F-4466-9021-D25D85CDC9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CF5DC41D-2B9C-4659-9F3E-C3A2BDE8B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5AA3263F-DADF-4BDD-82AC-F44BC4FE0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8999662B-626A-4D98-920C-CDA407F83B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D6C410A6-2F1A-4222-8D50-2781C5D7E5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9221CD39-A736-45F1-92AA-8533C1D27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B3025FBC-7A41-410A-AC63-DD483277D2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09A5D562-F236-406C-A6FF-163F8FE290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98086E1B-8B11-4A2D-BB70-33C51E4762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7B908F0B-B32A-46B3-8587-82EC271B8C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B2687ECF-D561-41B0-AD3C-7F627A412B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F7F6218A-89E1-41D8-8C8C-6CF0F70F50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CAFE4E14-C851-4334-9F44-DFD70DD46D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7011BCD2-D4B9-4726-8FF7-FF4B12983A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D21E20DA-52FD-41FC-AB37-5468D9F20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69EB0F03-97F9-4207-9552-FD5F92185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F1675131-367D-4E22-8170-BE1BCA565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8CA3664D-20A4-4FCC-9CD3-E7A452C5B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A9515CFE-D1C5-4594-A572-DB2235C694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DCFB6755-EA85-4DA9-A570-59F500E95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824F6828-D6CE-44D4-BF48-6FA7F58862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97E302B6-BC6F-4DF5-B1FA-3BEE992671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42327E29-F07F-4C06-A1E3-19EBCABEE3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1FF70127-1DB3-4507-ABD4-BE6242907A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9655D743-D6D1-4AAF-8644-B7B6053308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AEB3D1EA-07D1-4406-BF5A-AEA41D7D21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0DFB99DC-1A5F-455D-9AD5-B84298D1CB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30CD14F4-787A-4CB1-87CB-FD4A28816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A23CE74A-BDFD-4B56-84CA-734581FCF2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9E4FE61F-77E6-40E1-97B9-2B88B7CE9C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3C5471DE-7760-4942-9752-D8676B2BE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AFC6266D-DA02-4614-88F2-7077DCC291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AE1A43A2-78D9-4279-B715-FED7BD949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A2B18DEA-1741-42E2-9097-7B5DE0018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A78E9B74-5DCA-4B60-89A6-2B3A85E24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057B4547-96DD-4BA0-994D-C76DE93AD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30454D66-4E7A-44FE-9822-3D34133AB3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29051627-5724-440D-8B81-D4F83BE986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38507626-34D1-4BBF-B9EF-BDE8BBBFD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209CB8E9-BC41-4D95-B65F-8285256AD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FB597DBE-D5A0-45B1-A659-8452BF04A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053D2250-26AE-4ED4-8644-0A23D1CBC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932173CC-8796-4913-BFB5-DEABBA8553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79FC0C90-AECD-45F4-8BAD-CA3DAC393C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9475113E-1AC5-4621-A394-9D0657FC01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EF8491AB-6DD8-4293-B4D7-550388F1BB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1851A60B-8BBD-4C38-9143-0AF1DC783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B9810BA7-727E-4871-A866-A0CD5EE6CD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E2252C24-7565-4F9E-81B7-F0385F30CB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91095F58-4C7C-4261-AF74-4C8BEA99F8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A79FED60-FFC3-4420-BB54-25D7E3D20C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1B619CEC-F915-4E63-AF98-E4212F9F6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03FBB620-A91A-4FF4-B380-DC4FEC600F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912F7E0D-8362-4060-BB77-EC596B279A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4F11F9EE-F36A-4206-AE5B-60825B153B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F342A80B-ACB4-4C6F-8250-212611A28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D4EC40C9-93C0-498E-A05D-17EF46BB9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E42CF2F2-4895-495A-B10B-EE6C93BDB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2AFEDFDC-CB51-46B4-8294-26B55F973A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AD19ED5F-B560-4366-AD14-9EC71C7ED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42E95D3F-2E55-4021-9D6F-B6E7224C9B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F45660DB-2DA2-4937-B362-69FA55D2B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FA488514-5D26-42FF-BD81-E9F2E1DE36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421E4366-604D-4893-BE4C-08D448A06C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9128E702-7B78-4B59-BAB4-530DF53A8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97456D98-32F2-4486-81EE-5CBDC5137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F3173B06-C53D-4E52-B3D3-7D10BB963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A5E08649-A0F1-4F92-9B1A-23DD0768E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0386755E-BD00-42F5-8AFD-3FE177FD6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38479D89-3237-4F5A-9785-2F84E973FC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F86502C8-2734-48E5-9834-A8435644C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CEA77AA6-BB37-4CE8-9E75-DB4F595BA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CF79F8C8-5618-4880-A26B-8310380F0E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880EE80C-A78F-4B21-985E-50CACEF2EB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0EDC8879-9797-42E5-AB8E-E36229BF3F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1B37764D-AF04-4F2C-81D9-5EFA3E5C02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31C6105B-1E1B-4444-A6E5-5B157F3C16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559B4EC8-EFFF-4DCA-AAB8-26AF6679DE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ED93E274-9D58-4EC9-80D4-33D9D3A090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6E5616A1-0B5F-4D6D-910E-792B393B3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BDD0D9C8-A2E7-4C95-BBC5-5E2D62D67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509401FA-7222-4A17-828C-1729888E9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38" name="Graphic 4">
              <a:extLst>
                <a:ext uri="{FF2B5EF4-FFF2-40B4-BE49-F238E27FC236}">
                  <a16:creationId xmlns:a16="http://schemas.microsoft.com/office/drawing/2014/main" id="{7B025375-9B31-46A6-87EC-BA8E94E678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454AFC84-3FCF-4783-9CE6-BE7BCF5CB7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EC3B2D5-1605-4334-8CC6-33D5D53E7F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893286B7-109A-47DD-BD18-3A8E2FCDF5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6E4611D-D180-45CC-95F3-4D780BF21A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75D9DF6-64E6-48A9-89BE-1AEDF3DBA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77E91B6-62FE-4219-8648-2FA062EE04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E05794AA-8ED8-4FEB-B9E2-3D6829552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0CEF7D50-E12D-4F46-9B10-16E903FB7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D885088-5CE2-4ABB-AC5F-8E295C63A4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B7F9B5BB-81CC-442B-B607-5F084799E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CC6AB35-BB47-42CE-9492-77B57C3613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13E089E-A0F7-4B85-BFEF-EABBF382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9306C271-11BD-4ACA-99FC-BC847B6AB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51C39C2-B68B-4FB3-AF93-3B6EFC5EB8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19A9E62-BA64-414F-9053-428828BD4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90F1A2A5-D670-4734-B018-570175184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D896E20F-D59A-4E5C-AAC2-ED79FCAC3C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3B49622-0DD4-4378-A974-3EC752B2D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8BF83D4D-5E95-4F61-8A1C-624625209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FB270157-AA6D-4EE4-9506-368F8C97C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4DA0BEE-AE9D-4CE8-B249-C229E628E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AD089CCA-7A85-405E-9AF7-96F814E3B8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E30352E-9DBA-4777-A093-B6F3D6060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264C5F14-2A45-42AA-948A-6C7D19578F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B3CF5D72-A8B6-4A2B-8F09-46F06C3B9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D32D7ED-2507-43E0-BCA0-69F1D9219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029896F-72B5-4FBB-98D7-A4A6B7A8E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C735037E-DA25-4564-960C-F744D00E1C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975717CD-2FAA-46E2-825A-5A409DC36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9ABAD2C5-9937-47FF-9A17-132CEA54C7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319C0FD-333B-49B2-B54F-959084B1C6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A3F88462-C743-4DF3-9A31-09108B3DD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5A47CC3C-9310-422C-8AF8-CF56E286B3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64CBAB0F-DFA6-4370-AF0D-EAEA0DA18E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CB75D567-78A7-4986-B241-E03EB5B6A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A6065FE5-5B5D-426F-A331-FFB91E483E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48748863-F066-4C39-BA9E-951EA19F14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2988B46B-EC58-4704-8960-75C617B2CE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3C8F94F3-22A8-4403-BAF4-DA1344D120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6144F6B6-FBD2-44C5-93F2-36FB060AB8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DFF1114-943E-4377-9482-AC35E9B91E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E29A169E-8860-41C6-B2BA-656C9E87F5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1DA92F1-025A-41CC-892D-006269B6C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B423574-AD0E-466C-A690-E3BF7ABCC0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C37E67DD-12D5-49FA-AE92-B1F4186329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E085075-A03E-4D1C-A2BE-219D51E7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A552ECBE-4DF7-4004-80CB-33A3864DC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BB1DFB18-112F-43BE-938F-949ACF4CE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7107EA75-B66F-478F-A9A4-8BE4090A1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B032A1FF-0163-4F65-9627-3D0E330E79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68F81DD7-3941-40F3-A5C5-1D25AD61E7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767D955C-E4A5-47E9-B07D-7C7FD8E39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31DEA5B-7DF4-4F3E-B837-7388E6701C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640D8A9-2845-4810-99AA-3464C47FB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1AA428D-A610-40EA-926D-72664C6A3A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088B6BF5-3A26-476D-AF79-46892B0AE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0D38E94-BDA0-466A-866C-7D754B54B6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2E4807B4-64BB-4BB1-A6C7-B9F8B78FE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AB74427A-2B27-4328-8ECD-0166E61D8A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058C6F50-4093-4240-B613-EA20F73E29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341C2F64-B446-495C-B3ED-DA19115FD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DEDDACDA-D780-49ED-88B3-AC1E6CECD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B6F340F-6BFF-4869-B569-850333B1C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C4FC277F-1805-46F5-8D99-EE30A5FCD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DE3D8861-A4CB-46F2-812C-4857D1E763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C3AD847-D9CA-4EC5-890E-21244786F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CA89CE44-4244-411C-A74F-1446D8BC13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0E6026F-2714-4620-8EE9-3C55C2D6C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0A828ED-45A9-4D69-975D-19CD36650C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970CBCD0-B8B7-483D-A17D-9351A1A47F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8BDEF120-B9AE-44F5-B98D-937D9C9293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A8C22314-7ABA-46AF-98F6-EA626787D8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8E57EC52-CDFD-4DC8-8C7F-DA76CBC94D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2E44CDAD-CC81-4519-A934-3E75CB58F7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D7234B76-B5E7-497F-8C9A-BEADE7D2A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D308AC98-72DE-4623-8351-5CDBA5F858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16BCA60F-A345-4A89-8E76-8F628DE24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B712711F-FF52-40E0-8B6D-7AB132EFBB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EBB99ABA-6734-4713-A9AA-6A0613DB3D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A8DBC39A-A841-4DAD-A5EE-BAD254A4FA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88E8002-19BD-4C58-ACEF-D092676D50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637DEA0B-D0C3-4386-B016-901208881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1E085198-3B84-4E70-8004-5B739F0D07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F8854E4-646B-4843-9429-2E68B3AE9A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D75E4420-1C5B-4C29-9622-F3DA7E0BF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69099746-E839-480D-A294-3851848558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35C60C66-6A6A-42B6-82CE-9F5BCAD5FF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A85425DE-B5F8-4166-8F76-168A6E6F5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AF5E9558-8664-40E2-818A-C90536250A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620CC716-8E51-492E-95F3-7DF5778E8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87956267-D439-4A6C-8779-9864DDF69C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566625F-0177-4163-AAC6-DD5AA3525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01580694-1781-46F9-B2C4-76F4689BAD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1635D9A5-51BC-49A2-9AE2-4C8147FC5E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B6D58AC8-F8B3-4C3D-AE9F-26677AE638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3CA316E-6515-47CF-9F53-7A0EE31AF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F8E79866-F842-47A5-8D8C-0185FD69D0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A1939D2F-E660-4CFF-BF9C-2146DD9CC1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3F048F16-4CC3-406C-93A3-3CEDF31C42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BA5658A8-AB7B-409C-A206-50CDD5818C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1A4F8AC2-9FA1-4E5B-ACB2-661CAABFEE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6438DDE6-AE18-4B2A-92CE-57D6032A1C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19B002FA-1035-4DE8-8097-3675A4FB2E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699ADFD1-CBA1-4C59-A545-CA6EEAF2C4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85DDA6CB-B8BF-4E57-BF2E-5C880FAF87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6A8B2946-9D70-4DD4-B9B2-606E8F83A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C319A466-F3AE-4F1F-BD2F-77D9F148B0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6CF0A07-A757-404E-9880-5AF3D52DE4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DD3C2686-5B08-4159-865F-1B0A72E7EB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5AAB7354-0524-4F71-83F0-35FAFA9EE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C93C7EEE-727B-4A0D-AA01-3B0893F86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7F98C909-0D3D-402C-86A1-9647DA57B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29CF4616-0FC7-4D90-97D4-47F26C31B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A5151952-7057-44BC-B171-EC280CDD30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0CC14CA9-836E-4131-9614-CC7AF80C7A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B9227461-A59A-437A-A371-0B3DD0510E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4564435B-AE59-45CC-A733-1D61AB9A5F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4964014-4F54-4767-B2A1-1E68A49A2E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AB12DA42-BE2F-486C-A207-50F0B2A0D6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F35083CD-4EE4-48A6-BDE4-DCEB0CD087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2ACA69B4-304D-4E76-91E8-B824CC474C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05FBB8B7-7087-4F0C-8A80-BA19FA3C59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708B546A-B18E-4E08-B52F-1F1FB4515C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4D083028-5844-4BA9-91D6-6066256F8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46BDB7B8-D976-4509-BB67-E960BEB6E3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1F8D90CC-4AD0-49F4-B215-61FD0A2FE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FA255F4C-2D85-48C3-A425-B1B090100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64D88F2F-ACB0-4172-BB9F-71ABC334DB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6102F024-AF29-4883-BE6C-52EFD0207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809DB4B0-EDB8-4635-9A3D-B48E596585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BA4BB9B4-19AF-4964-8FDE-1C02C01F37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3466ACF5-678D-47AC-A8E1-250FBEA6E5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CF4BE354-56F1-4CC0-ABC3-CFA2255599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1FF6AB4A-7E14-48F4-B58E-D3BCD7F55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826A8026-2DFD-4691-81ED-CF8C6C8101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DCBE85A3-D478-4EBF-A094-768EDE80E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9B03629E-D0C6-47D9-9E55-FB00BFBAD0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7ECA1C99-3F19-4C93-9683-CDDBE284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6E53F2EA-BC30-4BEC-BBA5-FF485FD8B6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4FE941FB-7EBE-489D-B1D8-06BC9E2F7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4FCECFFB-D979-4814-99CC-B8C0CCE047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5218BC88-1436-4861-9108-ED5C49172D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7C43492A-8ADB-4CDA-976F-F9159DE14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448A8C4E-CD2B-4E83-895D-6B1071C5E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2315E315-11E8-4514-BE71-EEA42E2372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26C36A72-5D83-400B-9DC6-D6A4F7D36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F388598-6DD8-4B12-8DBD-1F8933348E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42ADD8C0-C6F0-46A9-8D78-B6026B55BD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B5CC1749-FD2F-40FD-AA5A-CAFE9C6E2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38F5A197-D6C9-4BDB-A9DE-7FFE84B351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0B6C64F3-7126-4337-9067-15A64EF535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5A902BCF-C9BF-4566-AC1E-1E91502F2B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09B1FBFF-C965-462A-9B34-D01689CAFE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C13CFECF-7502-40A2-92A6-3DBC74DF93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01280C84-683C-4088-8E3C-8A98A6749E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3747508C-3AE5-4D8D-A086-A46FDBEDEE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EEC02501-119D-4C07-AB8C-A131B125B1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8F899201-EDD3-4F1A-89A6-345290E70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225488C2-1481-42C0-AE4D-4052F7EFF7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84F224FC-B0FB-4A2E-A9BD-0F7CFB241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D04F68AF-F37B-4407-8471-E549ADCFAA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6030291B-8F7B-4D02-A35F-561C0DAA8A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3E961417-D5BB-4D51-8FD8-3402284256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133EAFF3-FE9C-4606-89F9-19982C0FE9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01882DC7-070C-47B0-B378-FA112A6CA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BDF1B4B0-0A75-4538-A610-7272090817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E4AD28E-F206-45E2-9B00-A2E68FFB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735023C8-4EFD-461A-8FFD-C78035856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7FFEB6B5-C11C-4B5F-BCC4-C86C5659E6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40CF4C-4A7B-5FA0-FD07-103D23D457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604119"/>
              </p:ext>
            </p:extLst>
          </p:nvPr>
        </p:nvGraphicFramePr>
        <p:xfrm>
          <a:off x="946520" y="1747592"/>
          <a:ext cx="521717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258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607DA0-D0B2-F647-2A81-9FFC4B840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872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CAF369-0466-B180-8061-77CB21CD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963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AFAD7A-9B12-8664-72A9-93749F92D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93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588</Words>
  <Application>Microsoft Office PowerPoint</Application>
  <PresentationFormat>Widescreen</PresentationFormat>
  <Paragraphs>71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Söhne</vt:lpstr>
      <vt:lpstr>Office Theme</vt:lpstr>
      <vt:lpstr>  CARDIOVASCULAR STROKE ANALYSIS </vt:lpstr>
      <vt:lpstr>What is heart failure?</vt:lpstr>
      <vt:lpstr>Importance of early prediction</vt:lpstr>
      <vt:lpstr>Overview of Heart Disease Data</vt:lpstr>
      <vt:lpstr>DATA VISUALIZATION</vt:lpstr>
      <vt:lpstr>Tools of the project</vt:lpstr>
      <vt:lpstr>PowerPoint Presentation</vt:lpstr>
      <vt:lpstr>PowerPoint Presentation</vt:lpstr>
      <vt:lpstr>PowerPoint Presentation</vt:lpstr>
      <vt:lpstr>KNIME</vt:lpstr>
      <vt:lpstr>Model Building in KNIME</vt:lpstr>
      <vt:lpstr>Logistic Regression</vt:lpstr>
      <vt:lpstr>Random Forest Variable</vt:lpstr>
      <vt:lpstr>Conclusion</vt:lpstr>
      <vt:lpstr>Thank You. Hope we meet again.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CARDIOVASCULAR STROKE ANALYSIS </dc:title>
  <dc:creator>phani stark</dc:creator>
  <cp:lastModifiedBy>Jammalamadaka, Venkata Sai Phani Abhishek</cp:lastModifiedBy>
  <cp:revision>16</cp:revision>
  <dcterms:created xsi:type="dcterms:W3CDTF">2024-02-20T23:05:16Z</dcterms:created>
  <dcterms:modified xsi:type="dcterms:W3CDTF">2024-04-16T03:39:14Z</dcterms:modified>
</cp:coreProperties>
</file>