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CBA6-4420-45C7-BCFD-F56321F06CD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4D2F-336C-4321-A426-AAB3E7AA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There!!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There!!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There!!</dc:title>
  <dc:creator>ʀɪꜱʜᴀᴠ ᴊᴀɪꜱᴡᴀʟ</dc:creator>
  <cp:lastModifiedBy>ʀɪꜱʜᴀᴠ ᴊᴀɪꜱᴡᴀʟ</cp:lastModifiedBy>
  <cp:revision>1</cp:revision>
  <dcterms:created xsi:type="dcterms:W3CDTF">2023-07-04T10:54:57Z</dcterms:created>
  <dcterms:modified xsi:type="dcterms:W3CDTF">2023-07-04T10:55:13Z</dcterms:modified>
</cp:coreProperties>
</file>