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58" r:id="rId3"/>
    <p:sldId id="265" r:id="rId4"/>
    <p:sldId id="259" r:id="rId5"/>
    <p:sldId id="319" r:id="rId6"/>
    <p:sldId id="328" r:id="rId7"/>
    <p:sldId id="321" r:id="rId8"/>
    <p:sldId id="320" r:id="rId9"/>
    <p:sldId id="261" r:id="rId10"/>
    <p:sldId id="313" r:id="rId11"/>
    <p:sldId id="327" r:id="rId12"/>
    <p:sldId id="314" r:id="rId13"/>
    <p:sldId id="322" r:id="rId14"/>
    <p:sldId id="325" r:id="rId15"/>
    <p:sldId id="323" r:id="rId16"/>
    <p:sldId id="324" r:id="rId17"/>
    <p:sldId id="326" r:id="rId18"/>
    <p:sldId id="334" r:id="rId19"/>
    <p:sldId id="316" r:id="rId20"/>
    <p:sldId id="317" r:id="rId21"/>
    <p:sldId id="332" r:id="rId22"/>
    <p:sldId id="335" r:id="rId23"/>
    <p:sldId id="329" r:id="rId24"/>
    <p:sldId id="330" r:id="rId25"/>
    <p:sldId id="271" r:id="rId26"/>
    <p:sldId id="281" r:id="rId27"/>
  </p:sldIdLst>
  <p:sldSz cx="9144000" cy="5143500" type="screen16x9"/>
  <p:notesSz cx="6858000" cy="9144000"/>
  <p:embeddedFontLst>
    <p:embeddedFont>
      <p:font typeface="Days One" panose="020B0604020202020204" charset="0"/>
      <p:regular r:id="rId29"/>
    </p:embeddedFont>
    <p:embeddedFont>
      <p:font typeface="Helvetica" panose="020B0604020202020204" pitchFamily="34" charset="0"/>
      <p:regular r:id="rId30"/>
      <p:bold r:id="rId31"/>
      <p:italic r:id="rId32"/>
      <p:boldItalic r:id="rId33"/>
    </p:embeddedFont>
    <p:embeddedFont>
      <p:font typeface="Lato" panose="020F0502020204030203"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Roboto Condensed Light" panose="02000000000000000000" pitchFamily="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00F3F-73C6-D229-5893-36FEADBAA830}" v="388" dt="2022-02-04T18:59:56.870"/>
    <p1510:client id="{D883115C-F16F-75DC-9901-4107722AFC24}" v="77" dt="2022-02-04T18:16:29.216"/>
    <p1510:client id="{EBC2408C-7058-B43C-73A2-BEF9AFA6C0DF}" v="6" dt="2022-02-04T18:04:09.058"/>
  </p1510:revLst>
</p1510:revInfo>
</file>

<file path=ppt/tableStyles.xml><?xml version="1.0" encoding="utf-8"?>
<a:tblStyleLst xmlns:a="http://schemas.openxmlformats.org/drawingml/2006/main" def="{B0E2BB72-93F6-4AA9-A71A-379DEA898EDB}">
  <a:tblStyle styleId="{B0E2BB72-93F6-4AA9-A71A-379DEA898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4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M" userId="111f51da487874ac" providerId="LiveId" clId="{A11AB618-50D9-49F6-AD77-2FB31338FCC6}"/>
    <pc:docChg chg="custSel modSld">
      <pc:chgData name="KARTHIKEYAN M" userId="111f51da487874ac" providerId="LiveId" clId="{A11AB618-50D9-49F6-AD77-2FB31338FCC6}" dt="2022-02-05T02:56:25.060" v="237" actId="14100"/>
      <pc:docMkLst>
        <pc:docMk/>
      </pc:docMkLst>
      <pc:sldChg chg="addSp delSp modSp mod">
        <pc:chgData name="KARTHIKEYAN M" userId="111f51da487874ac" providerId="LiveId" clId="{A11AB618-50D9-49F6-AD77-2FB31338FCC6}" dt="2022-02-05T02:56:25.060" v="237" actId="14100"/>
        <pc:sldMkLst>
          <pc:docMk/>
          <pc:sldMk cId="0" sldId="259"/>
        </pc:sldMkLst>
        <pc:spChg chg="add del mod">
          <ac:chgData name="KARTHIKEYAN M" userId="111f51da487874ac" providerId="LiveId" clId="{A11AB618-50D9-49F6-AD77-2FB31338FCC6}" dt="2022-02-05T02:54:24.390" v="138" actId="478"/>
          <ac:spMkLst>
            <pc:docMk/>
            <pc:sldMk cId="0" sldId="259"/>
            <ac:spMk id="3" creationId="{A9FB2358-6E06-420F-9974-0E79BD220CCC}"/>
          </ac:spMkLst>
        </pc:spChg>
        <pc:spChg chg="add del mod">
          <ac:chgData name="KARTHIKEYAN M" userId="111f51da487874ac" providerId="LiveId" clId="{A11AB618-50D9-49F6-AD77-2FB31338FCC6}" dt="2022-02-05T02:54:00.833" v="134" actId="478"/>
          <ac:spMkLst>
            <pc:docMk/>
            <pc:sldMk cId="0" sldId="259"/>
            <ac:spMk id="5" creationId="{52F3A9B5-56D0-4F71-8A0C-0278AD130638}"/>
          </ac:spMkLst>
        </pc:spChg>
        <pc:spChg chg="add del mod">
          <ac:chgData name="KARTHIKEYAN M" userId="111f51da487874ac" providerId="LiveId" clId="{A11AB618-50D9-49F6-AD77-2FB31338FCC6}" dt="2022-02-05T02:54:14.992" v="137" actId="478"/>
          <ac:spMkLst>
            <pc:docMk/>
            <pc:sldMk cId="0" sldId="259"/>
            <ac:spMk id="7" creationId="{BF1EA4FC-0645-447F-B24D-2FD86709EC6D}"/>
          </ac:spMkLst>
        </pc:spChg>
        <pc:spChg chg="add mod">
          <ac:chgData name="KARTHIKEYAN M" userId="111f51da487874ac" providerId="LiveId" clId="{A11AB618-50D9-49F6-AD77-2FB31338FCC6}" dt="2022-02-05T02:55:40.333" v="183" actId="20577"/>
          <ac:spMkLst>
            <pc:docMk/>
            <pc:sldMk cId="0" sldId="259"/>
            <ac:spMk id="59" creationId="{3006D2EB-3355-41A7-9C67-51501D544494}"/>
          </ac:spMkLst>
        </pc:spChg>
        <pc:spChg chg="add mod">
          <ac:chgData name="KARTHIKEYAN M" userId="111f51da487874ac" providerId="LiveId" clId="{A11AB618-50D9-49F6-AD77-2FB31338FCC6}" dt="2022-02-05T02:56:25.060" v="237" actId="14100"/>
          <ac:spMkLst>
            <pc:docMk/>
            <pc:sldMk cId="0" sldId="259"/>
            <ac:spMk id="60" creationId="{A6536048-879F-455F-838A-F90257F69722}"/>
          </ac:spMkLst>
        </pc:spChg>
        <pc:spChg chg="mod">
          <ac:chgData name="KARTHIKEYAN M" userId="111f51da487874ac" providerId="LiveId" clId="{A11AB618-50D9-49F6-AD77-2FB31338FCC6}" dt="2022-02-05T02:52:54.701" v="33" actId="14100"/>
          <ac:spMkLst>
            <pc:docMk/>
            <pc:sldMk cId="0" sldId="259"/>
            <ac:spMk id="358" creationId="{00000000-0000-0000-0000-000000000000}"/>
          </ac:spMkLst>
        </pc:spChg>
        <pc:spChg chg="mod">
          <ac:chgData name="KARTHIKEYAN M" userId="111f51da487874ac" providerId="LiveId" clId="{A11AB618-50D9-49F6-AD77-2FB31338FCC6}" dt="2022-02-05T02:54:51.822" v="178" actId="1076"/>
          <ac:spMkLst>
            <pc:docMk/>
            <pc:sldMk cId="0" sldId="259"/>
            <ac:spMk id="360" creationId="{00000000-0000-0000-0000-000000000000}"/>
          </ac:spMkLst>
        </pc:spChg>
        <pc:spChg chg="mod">
          <ac:chgData name="KARTHIKEYAN M" userId="111f51da487874ac" providerId="LiveId" clId="{A11AB618-50D9-49F6-AD77-2FB31338FCC6}" dt="2022-02-05T02:55:21.351" v="179" actId="1076"/>
          <ac:spMkLst>
            <pc:docMk/>
            <pc:sldMk cId="0" sldId="259"/>
            <ac:spMk id="361" creationId="{00000000-0000-0000-0000-000000000000}"/>
          </ac:spMkLst>
        </pc:spChg>
        <pc:spChg chg="mod">
          <ac:chgData name="KARTHIKEYAN M" userId="111f51da487874ac" providerId="LiveId" clId="{A11AB618-50D9-49F6-AD77-2FB31338FCC6}" dt="2022-02-05T02:55:21.351" v="179" actId="1076"/>
          <ac:spMkLst>
            <pc:docMk/>
            <pc:sldMk cId="0" sldId="259"/>
            <ac:spMk id="362" creationId="{00000000-0000-0000-0000-000000000000}"/>
          </ac:spMkLst>
        </pc:spChg>
        <pc:spChg chg="del">
          <ac:chgData name="KARTHIKEYAN M" userId="111f51da487874ac" providerId="LiveId" clId="{A11AB618-50D9-49F6-AD77-2FB31338FCC6}" dt="2022-02-05T02:53:44.142" v="113" actId="478"/>
          <ac:spMkLst>
            <pc:docMk/>
            <pc:sldMk cId="0" sldId="259"/>
            <ac:spMk id="363" creationId="{00000000-0000-0000-0000-000000000000}"/>
          </ac:spMkLst>
        </pc:spChg>
        <pc:spChg chg="mod">
          <ac:chgData name="KARTHIKEYAN M" userId="111f51da487874ac" providerId="LiveId" clId="{A11AB618-50D9-49F6-AD77-2FB31338FCC6}" dt="2022-02-05T02:53:55.847" v="133" actId="20577"/>
          <ac:spMkLst>
            <pc:docMk/>
            <pc:sldMk cId="0" sldId="259"/>
            <ac:spMk id="364" creationId="{00000000-0000-0000-0000-000000000000}"/>
          </ac:spMkLst>
        </pc:spChg>
        <pc:spChg chg="del">
          <ac:chgData name="KARTHIKEYAN M" userId="111f51da487874ac" providerId="LiveId" clId="{A11AB618-50D9-49F6-AD77-2FB31338FCC6}" dt="2022-02-05T02:53:49.306" v="114" actId="478"/>
          <ac:spMkLst>
            <pc:docMk/>
            <pc:sldMk cId="0" sldId="259"/>
            <ac:spMk id="366" creationId="{00000000-0000-0000-0000-000000000000}"/>
          </ac:spMkLst>
        </pc:spChg>
        <pc:spChg chg="mod">
          <ac:chgData name="KARTHIKEYAN M" userId="111f51da487874ac" providerId="LiveId" clId="{A11AB618-50D9-49F6-AD77-2FB31338FCC6}" dt="2022-02-05T02:55:21.351" v="179" actId="1076"/>
          <ac:spMkLst>
            <pc:docMk/>
            <pc:sldMk cId="0" sldId="259"/>
            <ac:spMk id="367" creationId="{00000000-0000-0000-0000-000000000000}"/>
          </ac:spMkLst>
        </pc:spChg>
        <pc:spChg chg="mod">
          <ac:chgData name="KARTHIKEYAN M" userId="111f51da487874ac" providerId="LiveId" clId="{A11AB618-50D9-49F6-AD77-2FB31338FCC6}" dt="2022-02-05T02:55:21.351" v="179" actId="1076"/>
          <ac:spMkLst>
            <pc:docMk/>
            <pc:sldMk cId="0" sldId="259"/>
            <ac:spMk id="368" creationId="{00000000-0000-0000-0000-000000000000}"/>
          </ac:spMkLst>
        </pc:spChg>
        <pc:spChg chg="del mod">
          <ac:chgData name="KARTHIKEYAN M" userId="111f51da487874ac" providerId="LiveId" clId="{A11AB618-50D9-49F6-AD77-2FB31338FCC6}" dt="2022-02-05T02:54:11.626" v="136" actId="478"/>
          <ac:spMkLst>
            <pc:docMk/>
            <pc:sldMk cId="0" sldId="259"/>
            <ac:spMk id="369" creationId="{00000000-0000-0000-0000-000000000000}"/>
          </ac:spMkLst>
        </pc:spChg>
        <pc:cxnChg chg="add mod">
          <ac:chgData name="KARTHIKEYAN M" userId="111f51da487874ac" providerId="LiveId" clId="{A11AB618-50D9-49F6-AD77-2FB31338FCC6}" dt="2022-02-05T02:56:00.933" v="188" actId="1076"/>
          <ac:cxnSpMkLst>
            <pc:docMk/>
            <pc:sldMk cId="0" sldId="259"/>
            <ac:cxnSpMk id="61" creationId="{CE93435E-B4FE-4FA1-8043-53092D4D1F7F}"/>
          </ac:cxnSpMkLst>
        </pc:cxnChg>
        <pc:cxnChg chg="mod">
          <ac:chgData name="KARTHIKEYAN M" userId="111f51da487874ac" providerId="LiveId" clId="{A11AB618-50D9-49F6-AD77-2FB31338FCC6}" dt="2022-02-05T02:55:21.351" v="179" actId="1076"/>
          <ac:cxnSpMkLst>
            <pc:docMk/>
            <pc:sldMk cId="0" sldId="259"/>
            <ac:cxnSpMk id="373" creationId="{00000000-0000-0000-0000-000000000000}"/>
          </ac:cxnSpMkLst>
        </pc:cxnChg>
        <pc:cxnChg chg="mod">
          <ac:chgData name="KARTHIKEYAN M" userId="111f51da487874ac" providerId="LiveId" clId="{A11AB618-50D9-49F6-AD77-2FB31338FCC6}" dt="2022-02-05T02:55:21.351" v="179" actId="1076"/>
          <ac:cxnSpMkLst>
            <pc:docMk/>
            <pc:sldMk cId="0" sldId="259"/>
            <ac:cxnSpMk id="37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2f776bd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2f776bd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4b4a8311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4b4a8311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fc568fd3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fc568fd3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f4b4a831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f4b4a831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f4b4a83110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f4b4a8311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f4fac21576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f4fac21576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79000">
              <a:schemeClr val="lt1"/>
            </a:gs>
            <a:gs pos="100000">
              <a:schemeClr val="accent6"/>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6858200" y="2750225"/>
            <a:ext cx="4489411" cy="45071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225387" y="-225388"/>
            <a:ext cx="2863929" cy="33147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7496699" y="-622887"/>
            <a:ext cx="1864389" cy="1853864"/>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5100" y="1937500"/>
            <a:ext cx="5838300" cy="1797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5100" y="4214900"/>
            <a:ext cx="5838300" cy="39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1"/>
            </a:gs>
            <a:gs pos="79000">
              <a:schemeClr val="lt1"/>
            </a:gs>
            <a:gs pos="100000">
              <a:schemeClr val="accent6"/>
            </a:gs>
          </a:gsLst>
          <a:lin ang="18900044" scaled="0"/>
        </a:gradFill>
        <a:effectLst/>
      </p:bgPr>
    </p:bg>
    <p:spTree>
      <p:nvGrpSpPr>
        <p:cNvPr id="1" name="Shape 62"/>
        <p:cNvGrpSpPr/>
        <p:nvPr/>
      </p:nvGrpSpPr>
      <p:grpSpPr>
        <a:xfrm>
          <a:off x="0" y="0"/>
          <a:ext cx="0" cy="0"/>
          <a:chOff x="0" y="0"/>
          <a:chExt cx="0" cy="0"/>
        </a:xfrm>
      </p:grpSpPr>
      <p:sp>
        <p:nvSpPr>
          <p:cNvPr id="63" name="Google Shape;63;p11"/>
          <p:cNvSpPr/>
          <p:nvPr/>
        </p:nvSpPr>
        <p:spPr>
          <a:xfrm>
            <a:off x="7221950" y="281940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rot="10800000">
            <a:off x="-188500" y="-133350"/>
            <a:ext cx="2065727" cy="241307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rot="-5400000">
            <a:off x="-923181" y="3487138"/>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rot="5400000">
            <a:off x="7382544" y="-903874"/>
            <a:ext cx="2702570" cy="2687231"/>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2"/>
                </a:solidFill>
                <a:latin typeface="Days One"/>
                <a:ea typeface="Days One"/>
                <a:cs typeface="Days One"/>
                <a:sym typeface="Days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1"/>
            </a:gs>
            <a:gs pos="79000">
              <a:schemeClr val="lt1"/>
            </a:gs>
            <a:gs pos="100000">
              <a:schemeClr val="accent6"/>
            </a:gs>
          </a:gsLst>
          <a:lin ang="8099331" scaled="0"/>
        </a:gradFill>
        <a:effectLst/>
      </p:bgPr>
    </p:bg>
    <p:spTree>
      <p:nvGrpSpPr>
        <p:cNvPr id="1" name="Shape 70"/>
        <p:cNvGrpSpPr/>
        <p:nvPr/>
      </p:nvGrpSpPr>
      <p:grpSpPr>
        <a:xfrm>
          <a:off x="0" y="0"/>
          <a:ext cx="0" cy="0"/>
          <a:chOff x="0" y="0"/>
          <a:chExt cx="0" cy="0"/>
        </a:xfrm>
      </p:grpSpPr>
      <p:sp>
        <p:nvSpPr>
          <p:cNvPr id="71" name="Google Shape;71;p13"/>
          <p:cNvSpPr/>
          <p:nvPr/>
        </p:nvSpPr>
        <p:spPr>
          <a:xfrm>
            <a:off x="-1788525" y="1325945"/>
            <a:ext cx="2680775" cy="269145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4243771">
            <a:off x="7521125" y="-325063"/>
            <a:ext cx="1815550" cy="20961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txBox="1">
            <a:spLocks noGrp="1"/>
          </p:cNvSpPr>
          <p:nvPr>
            <p:ph type="title"/>
          </p:nvPr>
        </p:nvSpPr>
        <p:spPr>
          <a:xfrm>
            <a:off x="1760916" y="1576755"/>
            <a:ext cx="25947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892278" y="15992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1760903" y="22620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3"/>
          </p:nvPr>
        </p:nvSpPr>
        <p:spPr>
          <a:xfrm>
            <a:off x="1760916" y="3372696"/>
            <a:ext cx="23364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892278" y="3404550"/>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1760903" y="405947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4697103" y="15903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5570903" y="22531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9"/>
          </p:nvPr>
        </p:nvSpPr>
        <p:spPr>
          <a:xfrm>
            <a:off x="5570922" y="3346425"/>
            <a:ext cx="2680800" cy="559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4697103" y="3379775"/>
            <a:ext cx="817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latin typeface="Days One"/>
                <a:ea typeface="Days One"/>
                <a:cs typeface="Days One"/>
                <a:sym typeface="Days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5570903" y="403469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gradFill>
          <a:gsLst>
            <a:gs pos="0">
              <a:schemeClr val="accent1"/>
            </a:gs>
            <a:gs pos="79000">
              <a:schemeClr val="lt1"/>
            </a:gs>
            <a:gs pos="100000">
              <a:schemeClr val="accent6"/>
            </a:gs>
          </a:gsLst>
          <a:lin ang="8099331" scaled="0"/>
        </a:gradFill>
        <a:effectLst/>
      </p:bgPr>
    </p:bg>
    <p:spTree>
      <p:nvGrpSpPr>
        <p:cNvPr id="1" name="Shape 86"/>
        <p:cNvGrpSpPr/>
        <p:nvPr/>
      </p:nvGrpSpPr>
      <p:grpSpPr>
        <a:xfrm>
          <a:off x="0" y="0"/>
          <a:ext cx="0" cy="0"/>
          <a:chOff x="0" y="0"/>
          <a:chExt cx="0" cy="0"/>
        </a:xfrm>
      </p:grpSpPr>
      <p:sp>
        <p:nvSpPr>
          <p:cNvPr id="87" name="Google Shape;87;p14"/>
          <p:cNvSpPr/>
          <p:nvPr/>
        </p:nvSpPr>
        <p:spPr>
          <a:xfrm>
            <a:off x="-13503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5400000">
            <a:off x="-556707"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rot="3719961">
            <a:off x="6125789"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txBox="1">
            <a:spLocks noGrp="1"/>
          </p:cNvSpPr>
          <p:nvPr>
            <p:ph type="title"/>
          </p:nvPr>
        </p:nvSpPr>
        <p:spPr>
          <a:xfrm>
            <a:off x="3865000" y="4076600"/>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800">
                <a:solidFill>
                  <a:schemeClr val="lt2"/>
                </a:solidFill>
                <a:latin typeface="Days One"/>
                <a:ea typeface="Days One"/>
                <a:cs typeface="Days One"/>
                <a:sym typeface="Days 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1" name="Google Shape;91;p14"/>
          <p:cNvSpPr txBox="1">
            <a:spLocks noGrp="1"/>
          </p:cNvSpPr>
          <p:nvPr>
            <p:ph type="subTitle" idx="1"/>
          </p:nvPr>
        </p:nvSpPr>
        <p:spPr>
          <a:xfrm>
            <a:off x="3314700" y="1886950"/>
            <a:ext cx="5114400" cy="2114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900">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gradFill>
          <a:gsLst>
            <a:gs pos="0">
              <a:schemeClr val="accent1"/>
            </a:gs>
            <a:gs pos="79000">
              <a:schemeClr val="lt1"/>
            </a:gs>
            <a:gs pos="100000">
              <a:schemeClr val="accent6"/>
            </a:gs>
          </a:gsLst>
          <a:lin ang="18900044" scaled="0"/>
        </a:gradFill>
        <a:effectLst/>
      </p:bgPr>
    </p:bg>
    <p:spTree>
      <p:nvGrpSpPr>
        <p:cNvPr id="1" name="Shape 92"/>
        <p:cNvGrpSpPr/>
        <p:nvPr/>
      </p:nvGrpSpPr>
      <p:grpSpPr>
        <a:xfrm>
          <a:off x="0" y="0"/>
          <a:ext cx="0" cy="0"/>
          <a:chOff x="0" y="0"/>
          <a:chExt cx="0" cy="0"/>
        </a:xfrm>
      </p:grpSpPr>
      <p:sp>
        <p:nvSpPr>
          <p:cNvPr id="93" name="Google Shape;93;p15"/>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subTitle" idx="1"/>
          </p:nvPr>
        </p:nvSpPr>
        <p:spPr>
          <a:xfrm>
            <a:off x="1844550" y="3190638"/>
            <a:ext cx="5454900" cy="61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p:nvPr>
        </p:nvSpPr>
        <p:spPr>
          <a:xfrm>
            <a:off x="720000" y="1337263"/>
            <a:ext cx="7704000" cy="154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2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
    <p:bg>
      <p:bgPr>
        <a:gradFill>
          <a:gsLst>
            <a:gs pos="0">
              <a:schemeClr val="accent1"/>
            </a:gs>
            <a:gs pos="79000">
              <a:schemeClr val="lt1"/>
            </a:gs>
            <a:gs pos="100000">
              <a:schemeClr val="accent6"/>
            </a:gs>
          </a:gsLst>
          <a:lin ang="13500032" scaled="0"/>
        </a:gradFill>
        <a:effectLst/>
      </p:bgPr>
    </p:bg>
    <p:spTree>
      <p:nvGrpSpPr>
        <p:cNvPr id="1" name="Shape 99"/>
        <p:cNvGrpSpPr/>
        <p:nvPr/>
      </p:nvGrpSpPr>
      <p:grpSpPr>
        <a:xfrm>
          <a:off x="0" y="0"/>
          <a:ext cx="0" cy="0"/>
          <a:chOff x="0" y="0"/>
          <a:chExt cx="0" cy="0"/>
        </a:xfrm>
      </p:grpSpPr>
      <p:sp>
        <p:nvSpPr>
          <p:cNvPr id="100" name="Google Shape;100;p16"/>
          <p:cNvSpPr/>
          <p:nvPr/>
        </p:nvSpPr>
        <p:spPr>
          <a:xfrm>
            <a:off x="7131150"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132275"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rot="1700207">
            <a:off x="6864111"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rot="-9454994">
            <a:off x="-323737"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title"/>
          </p:nvPr>
        </p:nvSpPr>
        <p:spPr>
          <a:xfrm>
            <a:off x="4650250" y="1738325"/>
            <a:ext cx="378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6"/>
          <p:cNvSpPr txBox="1">
            <a:spLocks noGrp="1"/>
          </p:cNvSpPr>
          <p:nvPr>
            <p:ph type="subTitle" idx="1"/>
          </p:nvPr>
        </p:nvSpPr>
        <p:spPr>
          <a:xfrm>
            <a:off x="4650250" y="2347500"/>
            <a:ext cx="31548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
    <p:bg>
      <p:bgPr>
        <a:gradFill>
          <a:gsLst>
            <a:gs pos="0">
              <a:schemeClr val="accent1"/>
            </a:gs>
            <a:gs pos="79000">
              <a:schemeClr val="lt1"/>
            </a:gs>
            <a:gs pos="100000">
              <a:schemeClr val="accent6"/>
            </a:gs>
          </a:gsLst>
          <a:lin ang="18900044" scaled="0"/>
        </a:gradFill>
        <a:effectLst/>
      </p:bgPr>
    </p:bg>
    <p:spTree>
      <p:nvGrpSpPr>
        <p:cNvPr id="1" name="Shape 106"/>
        <p:cNvGrpSpPr/>
        <p:nvPr/>
      </p:nvGrpSpPr>
      <p:grpSpPr>
        <a:xfrm>
          <a:off x="0" y="0"/>
          <a:ext cx="0" cy="0"/>
          <a:chOff x="0" y="0"/>
          <a:chExt cx="0" cy="0"/>
        </a:xfrm>
      </p:grpSpPr>
      <p:sp>
        <p:nvSpPr>
          <p:cNvPr id="107" name="Google Shape;107;p17"/>
          <p:cNvSpPr/>
          <p:nvPr/>
        </p:nvSpPr>
        <p:spPr>
          <a:xfrm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rot="-1700207" flipH="1">
            <a:off x="-446487" y="2679832"/>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9454994" flipH="1">
            <a:off x="6052955" y="-1234466"/>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flipH="1">
            <a:off x="762000" y="1770075"/>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7"/>
          <p:cNvSpPr txBox="1">
            <a:spLocks noGrp="1"/>
          </p:cNvSpPr>
          <p:nvPr>
            <p:ph type="subTitle" idx="1"/>
          </p:nvPr>
        </p:nvSpPr>
        <p:spPr>
          <a:xfrm flipH="1">
            <a:off x="762000" y="2369325"/>
            <a:ext cx="30774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
    <p:bg>
      <p:bgPr>
        <a:gradFill>
          <a:gsLst>
            <a:gs pos="0">
              <a:schemeClr val="accent1"/>
            </a:gs>
            <a:gs pos="79000">
              <a:schemeClr val="lt1"/>
            </a:gs>
            <a:gs pos="100000">
              <a:schemeClr val="accent6"/>
            </a:gs>
          </a:gsLst>
          <a:lin ang="8099331" scaled="0"/>
        </a:gra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191862" y="1745250"/>
            <a:ext cx="315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8"/>
          <p:cNvSpPr txBox="1">
            <a:spLocks noGrp="1"/>
          </p:cNvSpPr>
          <p:nvPr>
            <p:ph type="subTitle" idx="1"/>
          </p:nvPr>
        </p:nvSpPr>
        <p:spPr>
          <a:xfrm>
            <a:off x="4191862" y="2420700"/>
            <a:ext cx="3151500" cy="11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18"/>
          <p:cNvSpPr/>
          <p:nvPr/>
        </p:nvSpPr>
        <p:spPr>
          <a:xfrm flipH="1">
            <a:off x="6173175" y="-177165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rot="-5400000" flipH="1">
            <a:off x="6168301" y="2728814"/>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rot="-3719961" flipH="1">
            <a:off x="-817737" y="-1513239"/>
            <a:ext cx="3066313" cy="304891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_1_1_4">
    <p:bg>
      <p:bgPr>
        <a:gradFill>
          <a:gsLst>
            <a:gs pos="0">
              <a:schemeClr val="accent1"/>
            </a:gs>
            <a:gs pos="79000">
              <a:schemeClr val="lt1"/>
            </a:gs>
            <a:gs pos="100000">
              <a:schemeClr val="accent6"/>
            </a:gs>
          </a:gsLst>
          <a:lin ang="8099331" scaled="0"/>
        </a:gradFill>
        <a:effectLst/>
      </p:bgPr>
    </p:bg>
    <p:spTree>
      <p:nvGrpSpPr>
        <p:cNvPr id="1" name="Shape 119"/>
        <p:cNvGrpSpPr/>
        <p:nvPr/>
      </p:nvGrpSpPr>
      <p:grpSpPr>
        <a:xfrm>
          <a:off x="0" y="0"/>
          <a:ext cx="0" cy="0"/>
          <a:chOff x="0" y="0"/>
          <a:chExt cx="0" cy="0"/>
        </a:xfrm>
      </p:grpSpPr>
      <p:sp>
        <p:nvSpPr>
          <p:cNvPr id="120" name="Google Shape;120;p19"/>
          <p:cNvSpPr/>
          <p:nvPr/>
        </p:nvSpPr>
        <p:spPr>
          <a:xfrm flipH="1">
            <a:off x="6820875" y="3467100"/>
            <a:ext cx="3551565" cy="356571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10800000" flipH="1">
            <a:off x="6567576" y="-203836"/>
            <a:ext cx="2762771" cy="322747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flipH="1">
            <a:off x="-472898" y="-569852"/>
            <a:ext cx="2222321" cy="220970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a:spLocks noGrp="1"/>
          </p:cNvSpPr>
          <p:nvPr>
            <p:ph type="title"/>
          </p:nvPr>
        </p:nvSpPr>
        <p:spPr>
          <a:xfrm>
            <a:off x="715100" y="1549000"/>
            <a:ext cx="4587600" cy="1916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4" name="Google Shape;124;p19"/>
          <p:cNvSpPr txBox="1">
            <a:spLocks noGrp="1"/>
          </p:cNvSpPr>
          <p:nvPr>
            <p:ph type="subTitle" idx="1"/>
          </p:nvPr>
        </p:nvSpPr>
        <p:spPr>
          <a:xfrm>
            <a:off x="715100" y="3634200"/>
            <a:ext cx="4587600" cy="97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_1_1_2">
    <p:bg>
      <p:bgPr>
        <a:gradFill>
          <a:gsLst>
            <a:gs pos="0">
              <a:schemeClr val="accent1"/>
            </a:gs>
            <a:gs pos="79000">
              <a:schemeClr val="lt1"/>
            </a:gs>
            <a:gs pos="100000">
              <a:schemeClr val="accent6"/>
            </a:gs>
          </a:gsLst>
          <a:lin ang="8099331" scaled="0"/>
        </a:gradFill>
        <a:effectLst/>
      </p:bgPr>
    </p:bg>
    <p:spTree>
      <p:nvGrpSpPr>
        <p:cNvPr id="1" name="Shape 125"/>
        <p:cNvGrpSpPr/>
        <p:nvPr/>
      </p:nvGrpSpPr>
      <p:grpSpPr>
        <a:xfrm>
          <a:off x="0" y="0"/>
          <a:ext cx="0" cy="0"/>
          <a:chOff x="0" y="0"/>
          <a:chExt cx="0" cy="0"/>
        </a:xfrm>
      </p:grpSpPr>
      <p:sp>
        <p:nvSpPr>
          <p:cNvPr id="126" name="Google Shape;126;p20"/>
          <p:cNvSpPr/>
          <p:nvPr/>
        </p:nvSpPr>
        <p:spPr>
          <a:xfrm flipH="1">
            <a:off x="7926154"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3516704" flipH="1">
            <a:off x="-845983"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2126950" flipH="1">
            <a:off x="6889570"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txBox="1">
            <a:spLocks noGrp="1"/>
          </p:cNvSpPr>
          <p:nvPr>
            <p:ph type="title"/>
          </p:nvPr>
        </p:nvSpPr>
        <p:spPr>
          <a:xfrm flipH="1">
            <a:off x="4151700" y="2036975"/>
            <a:ext cx="4205100" cy="1226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20"/>
          <p:cNvSpPr txBox="1">
            <a:spLocks noGrp="1"/>
          </p:cNvSpPr>
          <p:nvPr>
            <p:ph type="title" idx="2" hasCustomPrompt="1"/>
          </p:nvPr>
        </p:nvSpPr>
        <p:spPr>
          <a:xfrm>
            <a:off x="39966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1" name="Google Shape;131;p20"/>
          <p:cNvSpPr txBox="1">
            <a:spLocks noGrp="1"/>
          </p:cNvSpPr>
          <p:nvPr>
            <p:ph type="subTitle" idx="1"/>
          </p:nvPr>
        </p:nvSpPr>
        <p:spPr>
          <a:xfrm flipH="1">
            <a:off x="39966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1"/>
            </a:gs>
            <a:gs pos="79000">
              <a:schemeClr val="lt1"/>
            </a:gs>
            <a:gs pos="100000">
              <a:schemeClr val="accent6"/>
            </a:gs>
          </a:gsLst>
          <a:lin ang="2700006"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1351900" y="3948325"/>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516704">
            <a:off x="6716946" y="-554629"/>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2126950">
            <a:off x="41639" y="-1384093"/>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036975"/>
            <a:ext cx="4205100" cy="1226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2"/>
                </a:solidFill>
                <a:latin typeface="Days One"/>
                <a:ea typeface="Days One"/>
                <a:cs typeface="Days One"/>
                <a:sym typeface="Days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195175"/>
            <a:ext cx="4205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20000" y="3554725"/>
            <a:ext cx="43602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CUSTOM_1_1_1_2_1">
    <p:bg>
      <p:bgPr>
        <a:gradFill>
          <a:gsLst>
            <a:gs pos="0">
              <a:schemeClr val="accent1"/>
            </a:gs>
            <a:gs pos="79000">
              <a:schemeClr val="lt1"/>
            </a:gs>
            <a:gs pos="100000">
              <a:schemeClr val="accent6"/>
            </a:gs>
          </a:gsLst>
          <a:lin ang="8099331" scaled="0"/>
        </a:gradFill>
        <a:effectLst/>
      </p:bgPr>
    </p:bg>
    <p:spTree>
      <p:nvGrpSpPr>
        <p:cNvPr id="1" name="Shape 132"/>
        <p:cNvGrpSpPr/>
        <p:nvPr/>
      </p:nvGrpSpPr>
      <p:grpSpPr>
        <a:xfrm>
          <a:off x="0" y="0"/>
          <a:ext cx="0" cy="0"/>
          <a:chOff x="0" y="0"/>
          <a:chExt cx="0" cy="0"/>
        </a:xfrm>
      </p:grpSpPr>
      <p:sp>
        <p:nvSpPr>
          <p:cNvPr id="133" name="Google Shape;133;p21"/>
          <p:cNvSpPr/>
          <p:nvPr/>
        </p:nvSpPr>
        <p:spPr>
          <a:xfrm rot="10800000">
            <a:off x="7468954" y="-1260302"/>
            <a:ext cx="3101598" cy="3113954"/>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rot="7283296">
            <a:off x="-1092095" y="1690045"/>
            <a:ext cx="3423889" cy="399981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rot="-8673050">
            <a:off x="6889570" y="3790254"/>
            <a:ext cx="2744644" cy="2729065"/>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21"/>
          <p:cNvSpPr txBox="1">
            <a:spLocks noGrp="1"/>
          </p:cNvSpPr>
          <p:nvPr>
            <p:ph type="title" idx="2" hasCustomPrompt="1"/>
          </p:nvPr>
        </p:nvSpPr>
        <p:spPr>
          <a:xfrm>
            <a:off x="2469450" y="1195175"/>
            <a:ext cx="4205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8" name="Google Shape;138;p21"/>
          <p:cNvSpPr txBox="1">
            <a:spLocks noGrp="1"/>
          </p:cNvSpPr>
          <p:nvPr>
            <p:ph type="subTitle" idx="1"/>
          </p:nvPr>
        </p:nvSpPr>
        <p:spPr>
          <a:xfrm>
            <a:off x="2391900" y="3554725"/>
            <a:ext cx="43602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1"/>
            </a:gs>
            <a:gs pos="79000">
              <a:schemeClr val="lt1"/>
            </a:gs>
            <a:gs pos="100000">
              <a:schemeClr val="accent6"/>
            </a:gs>
          </a:gsLst>
          <a:lin ang="8099331" scaled="0"/>
        </a:gradFill>
        <a:effectLst/>
      </p:bgPr>
    </p:bg>
    <p:spTree>
      <p:nvGrpSpPr>
        <p:cNvPr id="1" name="Shape 139"/>
        <p:cNvGrpSpPr/>
        <p:nvPr/>
      </p:nvGrpSpPr>
      <p:grpSpPr>
        <a:xfrm>
          <a:off x="0" y="0"/>
          <a:ext cx="0" cy="0"/>
          <a:chOff x="0" y="0"/>
          <a:chExt cx="0" cy="0"/>
        </a:xfrm>
      </p:grpSpPr>
      <p:sp>
        <p:nvSpPr>
          <p:cNvPr id="140" name="Google Shape;140;p22"/>
          <p:cNvSpPr/>
          <p:nvPr/>
        </p:nvSpPr>
        <p:spPr>
          <a:xfrm>
            <a:off x="-1250850" y="-1219975"/>
            <a:ext cx="2660537" cy="267113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rot="5400000">
            <a:off x="6397228" y="2666143"/>
            <a:ext cx="2724116" cy="315288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rot="5953737">
            <a:off x="7473467" y="-1211609"/>
            <a:ext cx="2669559" cy="265440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 name="Google Shape;144;p22"/>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22"/>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2"/>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3">
    <p:bg>
      <p:bgPr>
        <a:gradFill>
          <a:gsLst>
            <a:gs pos="0">
              <a:schemeClr val="accent1"/>
            </a:gs>
            <a:gs pos="79000">
              <a:schemeClr val="lt1"/>
            </a:gs>
            <a:gs pos="100000">
              <a:schemeClr val="accent6"/>
            </a:gs>
          </a:gsLst>
          <a:lin ang="2698631" scaled="0"/>
        </a:gradFill>
        <a:effectLst/>
      </p:bgPr>
    </p:bg>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52" name="Google Shape;152;p23"/>
          <p:cNvSpPr/>
          <p:nvPr/>
        </p:nvSpPr>
        <p:spPr>
          <a:xfrm>
            <a:off x="6745700" y="2525038"/>
            <a:ext cx="2969757" cy="346911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955114">
            <a:off x="-29940" y="-420075"/>
            <a:ext cx="2067456" cy="2392849"/>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CUSTOM_3_1">
    <p:bg>
      <p:bgPr>
        <a:gradFill>
          <a:gsLst>
            <a:gs pos="0">
              <a:schemeClr val="accent1"/>
            </a:gs>
            <a:gs pos="79000">
              <a:schemeClr val="lt1"/>
            </a:gs>
            <a:gs pos="100000">
              <a:schemeClr val="accent6"/>
            </a:gs>
          </a:gsLst>
          <a:lin ang="13500032" scaled="0"/>
        </a:gra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56" name="Google Shape;156;p24"/>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txBox="1">
            <a:spLocks noGrp="1"/>
          </p:cNvSpPr>
          <p:nvPr>
            <p:ph type="subTitle" idx="1"/>
          </p:nvPr>
        </p:nvSpPr>
        <p:spPr>
          <a:xfrm>
            <a:off x="1794275" y="1531225"/>
            <a:ext cx="3009000" cy="7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0" name="Google Shape;160;p24"/>
          <p:cNvSpPr txBox="1">
            <a:spLocks noGrp="1"/>
          </p:cNvSpPr>
          <p:nvPr>
            <p:ph type="subTitle" idx="2"/>
          </p:nvPr>
        </p:nvSpPr>
        <p:spPr>
          <a:xfrm>
            <a:off x="5662225" y="3027125"/>
            <a:ext cx="3009000" cy="77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1" name="Google Shape;161;p24"/>
          <p:cNvSpPr txBox="1">
            <a:spLocks noGrp="1"/>
          </p:cNvSpPr>
          <p:nvPr>
            <p:ph type="subTitle" idx="3"/>
          </p:nvPr>
        </p:nvSpPr>
        <p:spPr>
          <a:xfrm>
            <a:off x="1794275" y="239392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 name="Google Shape;162;p24"/>
          <p:cNvSpPr txBox="1">
            <a:spLocks noGrp="1"/>
          </p:cNvSpPr>
          <p:nvPr>
            <p:ph type="subTitle" idx="4"/>
          </p:nvPr>
        </p:nvSpPr>
        <p:spPr>
          <a:xfrm>
            <a:off x="5662225" y="3945975"/>
            <a:ext cx="2754300" cy="54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3_1_1">
    <p:bg>
      <p:bgPr>
        <a:gradFill>
          <a:gsLst>
            <a:gs pos="0">
              <a:schemeClr val="accent1"/>
            </a:gs>
            <a:gs pos="79000">
              <a:schemeClr val="lt1"/>
            </a:gs>
            <a:gs pos="100000">
              <a:schemeClr val="accent6"/>
            </a:gs>
          </a:gsLst>
          <a:lin ang="8099331" scaled="0"/>
        </a:gradFill>
        <a:effectLst/>
      </p:bgPr>
    </p:bg>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715100" y="535000"/>
            <a:ext cx="7713900" cy="48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3200">
                <a:solidFill>
                  <a:schemeClr val="lt2"/>
                </a:solidFill>
                <a:latin typeface="Days One"/>
                <a:ea typeface="Days One"/>
                <a:cs typeface="Days One"/>
                <a:sym typeface="Days One"/>
              </a:defRPr>
            </a:lvl9pPr>
          </a:lstStyle>
          <a:p>
            <a:endParaRPr/>
          </a:p>
        </p:txBody>
      </p:sp>
      <p:sp>
        <p:nvSpPr>
          <p:cNvPr id="165" name="Google Shape;165;p25"/>
          <p:cNvSpPr/>
          <p:nvPr/>
        </p:nvSpPr>
        <p:spPr>
          <a:xfrm>
            <a:off x="-1915550" y="746263"/>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7912200" y="4110938"/>
            <a:ext cx="2412819" cy="242243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BLANK_1_1_1_2_1">
    <p:bg>
      <p:bgPr>
        <a:gradFill>
          <a:gsLst>
            <a:gs pos="0">
              <a:schemeClr val="accent1"/>
            </a:gs>
            <a:gs pos="79000">
              <a:schemeClr val="lt1"/>
            </a:gs>
            <a:gs pos="100000">
              <a:schemeClr val="accent6"/>
            </a:gs>
          </a:gsLst>
          <a:lin ang="2700006" scaled="0"/>
        </a:gradFill>
        <a:effectLst/>
      </p:bgPr>
    </p:bg>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1994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6"/>
          <p:cNvSpPr txBox="1">
            <a:spLocks noGrp="1"/>
          </p:cNvSpPr>
          <p:nvPr>
            <p:ph type="subTitle" idx="1"/>
          </p:nvPr>
        </p:nvSpPr>
        <p:spPr>
          <a:xfrm>
            <a:off x="11994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6"/>
          <p:cNvSpPr txBox="1">
            <a:spLocks noGrp="1"/>
          </p:cNvSpPr>
          <p:nvPr>
            <p:ph type="title" idx="2"/>
          </p:nvPr>
        </p:nvSpPr>
        <p:spPr>
          <a:xfrm>
            <a:off x="5331000" y="2956725"/>
            <a:ext cx="26136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6"/>
          <p:cNvSpPr txBox="1">
            <a:spLocks noGrp="1"/>
          </p:cNvSpPr>
          <p:nvPr>
            <p:ph type="subTitle" idx="3"/>
          </p:nvPr>
        </p:nvSpPr>
        <p:spPr>
          <a:xfrm>
            <a:off x="5331000" y="3619450"/>
            <a:ext cx="2613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6"/>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6"/>
          <p:cNvSpPr/>
          <p:nvPr/>
        </p:nvSpPr>
        <p:spPr>
          <a:xfrm>
            <a:off x="-1555350" y="-1353700"/>
            <a:ext cx="2755792" cy="27667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5400000">
            <a:off x="-370313" y="3023340"/>
            <a:ext cx="2713840" cy="317031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rot="6267529">
            <a:off x="7619869" y="-652654"/>
            <a:ext cx="2593712" cy="257886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1"/>
            </a:gs>
            <a:gs pos="79000">
              <a:schemeClr val="lt1"/>
            </a:gs>
            <a:gs pos="100000">
              <a:schemeClr val="accent6"/>
            </a:gs>
          </a:gsLst>
          <a:lin ang="2700006" scaled="0"/>
        </a:gradFill>
        <a:effectLst/>
      </p:bgPr>
    </p:bg>
    <p:spTree>
      <p:nvGrpSpPr>
        <p:cNvPr id="1" name="Shape 176"/>
        <p:cNvGrpSpPr/>
        <p:nvPr/>
      </p:nvGrpSpPr>
      <p:grpSpPr>
        <a:xfrm>
          <a:off x="0" y="0"/>
          <a:ext cx="0" cy="0"/>
          <a:chOff x="0" y="0"/>
          <a:chExt cx="0" cy="0"/>
        </a:xfrm>
      </p:grpSpPr>
      <p:sp>
        <p:nvSpPr>
          <p:cNvPr id="177" name="Google Shape;177;p27"/>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txBox="1">
            <a:spLocks noGrp="1"/>
          </p:cNvSpPr>
          <p:nvPr>
            <p:ph type="title"/>
          </p:nvPr>
        </p:nvSpPr>
        <p:spPr>
          <a:xfrm>
            <a:off x="1431142" y="15304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1" name="Google Shape;181;p27"/>
          <p:cNvSpPr txBox="1">
            <a:spLocks noGrp="1"/>
          </p:cNvSpPr>
          <p:nvPr>
            <p:ph type="subTitle" idx="1"/>
          </p:nvPr>
        </p:nvSpPr>
        <p:spPr>
          <a:xfrm>
            <a:off x="143114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7"/>
          <p:cNvSpPr txBox="1">
            <a:spLocks noGrp="1"/>
          </p:cNvSpPr>
          <p:nvPr>
            <p:ph type="title" idx="2"/>
          </p:nvPr>
        </p:nvSpPr>
        <p:spPr>
          <a:xfrm>
            <a:off x="5568333" y="1530450"/>
            <a:ext cx="2789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3" name="Google Shape;183;p27"/>
          <p:cNvSpPr txBox="1">
            <a:spLocks noGrp="1"/>
          </p:cNvSpPr>
          <p:nvPr>
            <p:ph type="subTitle" idx="3"/>
          </p:nvPr>
        </p:nvSpPr>
        <p:spPr>
          <a:xfrm>
            <a:off x="5568333" y="21169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7"/>
          <p:cNvSpPr txBox="1">
            <a:spLocks noGrp="1"/>
          </p:cNvSpPr>
          <p:nvPr>
            <p:ph type="title" idx="4"/>
          </p:nvPr>
        </p:nvSpPr>
        <p:spPr>
          <a:xfrm>
            <a:off x="143114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5" name="Google Shape;185;p27"/>
          <p:cNvSpPr txBox="1">
            <a:spLocks noGrp="1"/>
          </p:cNvSpPr>
          <p:nvPr>
            <p:ph type="subTitle" idx="5"/>
          </p:nvPr>
        </p:nvSpPr>
        <p:spPr>
          <a:xfrm>
            <a:off x="143114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7"/>
          <p:cNvSpPr txBox="1">
            <a:spLocks noGrp="1"/>
          </p:cNvSpPr>
          <p:nvPr>
            <p:ph type="title" idx="6"/>
          </p:nvPr>
        </p:nvSpPr>
        <p:spPr>
          <a:xfrm>
            <a:off x="5568333" y="3268650"/>
            <a:ext cx="27849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7" name="Google Shape;187;p27"/>
          <p:cNvSpPr txBox="1">
            <a:spLocks noGrp="1"/>
          </p:cNvSpPr>
          <p:nvPr>
            <p:ph type="subTitle" idx="7"/>
          </p:nvPr>
        </p:nvSpPr>
        <p:spPr>
          <a:xfrm>
            <a:off x="5568333" y="3855175"/>
            <a:ext cx="2789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7"/>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1"/>
            </a:gs>
            <a:gs pos="79000">
              <a:schemeClr val="lt1"/>
            </a:gs>
            <a:gs pos="100000">
              <a:schemeClr val="accent6"/>
            </a:gs>
          </a:gsLst>
          <a:lin ang="13500032" scaled="0"/>
        </a:gradFill>
        <a:effectLst/>
      </p:bgPr>
    </p:bg>
    <p:spTree>
      <p:nvGrpSpPr>
        <p:cNvPr id="1" name="Shape 189"/>
        <p:cNvGrpSpPr/>
        <p:nvPr/>
      </p:nvGrpSpPr>
      <p:grpSpPr>
        <a:xfrm>
          <a:off x="0" y="0"/>
          <a:ext cx="0" cy="0"/>
          <a:chOff x="0" y="0"/>
          <a:chExt cx="0" cy="0"/>
        </a:xfrm>
      </p:grpSpPr>
      <p:sp>
        <p:nvSpPr>
          <p:cNvPr id="190" name="Google Shape;190;p28"/>
          <p:cNvSpPr/>
          <p:nvPr/>
        </p:nvSpPr>
        <p:spPr>
          <a:xfrm rot="5400000">
            <a:off x="7014897" y="302599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rot="-5400000">
            <a:off x="-52653" y="-450410"/>
            <a:ext cx="2115068" cy="244797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1022250" y="4158430"/>
            <a:ext cx="2025591" cy="20336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8"/>
          <p:cNvSpPr txBox="1">
            <a:spLocks noGrp="1"/>
          </p:cNvSpPr>
          <p:nvPr>
            <p:ph type="title" idx="4"/>
          </p:nvPr>
        </p:nvSpPr>
        <p:spPr>
          <a:xfrm>
            <a:off x="720000"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5"/>
          </p:nvPr>
        </p:nvSpPr>
        <p:spPr>
          <a:xfrm>
            <a:off x="720000"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8"/>
          <p:cNvSpPr txBox="1">
            <a:spLocks noGrp="1"/>
          </p:cNvSpPr>
          <p:nvPr>
            <p:ph type="title" idx="6"/>
          </p:nvPr>
        </p:nvSpPr>
        <p:spPr>
          <a:xfrm>
            <a:off x="3419269"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7"/>
          </p:nvPr>
        </p:nvSpPr>
        <p:spPr>
          <a:xfrm>
            <a:off x="3419269"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8"/>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8"/>
          <p:cNvSpPr txBox="1">
            <a:spLocks noGrp="1"/>
          </p:cNvSpPr>
          <p:nvPr>
            <p:ph type="title" idx="13"/>
          </p:nvPr>
        </p:nvSpPr>
        <p:spPr>
          <a:xfrm>
            <a:off x="6118545" y="3192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solidFill>
                  <a:schemeClr val="lt2"/>
                </a:solidFill>
                <a:latin typeface="Days One"/>
                <a:ea typeface="Days One"/>
                <a:cs typeface="Days One"/>
                <a:sym typeface="Days One"/>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14"/>
          </p:nvPr>
        </p:nvSpPr>
        <p:spPr>
          <a:xfrm>
            <a:off x="6118545" y="37789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 name="Google Shape;205;p28"/>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1"/>
            </a:gs>
            <a:gs pos="79000">
              <a:schemeClr val="lt1"/>
            </a:gs>
            <a:gs pos="100000">
              <a:schemeClr val="accent6"/>
            </a:gs>
          </a:gsLst>
          <a:lin ang="8099331" scaled="0"/>
        </a:gradFill>
        <a:effectLst/>
      </p:bgPr>
    </p:bg>
    <p:spTree>
      <p:nvGrpSpPr>
        <p:cNvPr id="1" name="Shape 206"/>
        <p:cNvGrpSpPr/>
        <p:nvPr/>
      </p:nvGrpSpPr>
      <p:grpSpPr>
        <a:xfrm>
          <a:off x="0" y="0"/>
          <a:ext cx="0" cy="0"/>
          <a:chOff x="0" y="0"/>
          <a:chExt cx="0" cy="0"/>
        </a:xfrm>
      </p:grpSpPr>
      <p:sp>
        <p:nvSpPr>
          <p:cNvPr id="207" name="Google Shape;207;p29"/>
          <p:cNvSpPr txBox="1">
            <a:spLocks noGrp="1"/>
          </p:cNvSpPr>
          <p:nvPr>
            <p:ph type="title" hasCustomPrompt="1"/>
          </p:nvPr>
        </p:nvSpPr>
        <p:spPr>
          <a:xfrm>
            <a:off x="738075" y="5400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08" name="Google Shape;208;p29"/>
          <p:cNvSpPr txBox="1">
            <a:spLocks noGrp="1"/>
          </p:cNvSpPr>
          <p:nvPr>
            <p:ph type="subTitle" idx="1"/>
          </p:nvPr>
        </p:nvSpPr>
        <p:spPr>
          <a:xfrm>
            <a:off x="738075" y="13222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9"/>
          <p:cNvSpPr txBox="1">
            <a:spLocks noGrp="1"/>
          </p:cNvSpPr>
          <p:nvPr>
            <p:ph type="title" idx="2" hasCustomPrompt="1"/>
          </p:nvPr>
        </p:nvSpPr>
        <p:spPr>
          <a:xfrm>
            <a:off x="2176950" y="199615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0" name="Google Shape;210;p29"/>
          <p:cNvSpPr txBox="1">
            <a:spLocks noGrp="1"/>
          </p:cNvSpPr>
          <p:nvPr>
            <p:ph type="subTitle" idx="3"/>
          </p:nvPr>
        </p:nvSpPr>
        <p:spPr>
          <a:xfrm>
            <a:off x="2176950" y="277837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9"/>
          <p:cNvSpPr txBox="1">
            <a:spLocks noGrp="1"/>
          </p:cNvSpPr>
          <p:nvPr>
            <p:ph type="title" idx="4" hasCustomPrompt="1"/>
          </p:nvPr>
        </p:nvSpPr>
        <p:spPr>
          <a:xfrm>
            <a:off x="3618063" y="3452300"/>
            <a:ext cx="47901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500">
                <a:solidFill>
                  <a:schemeClr val="lt2"/>
                </a:solidFill>
                <a:latin typeface="Days One"/>
                <a:ea typeface="Days One"/>
                <a:cs typeface="Days One"/>
                <a:sym typeface="Days 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2" name="Google Shape;212;p29"/>
          <p:cNvSpPr txBox="1">
            <a:spLocks noGrp="1"/>
          </p:cNvSpPr>
          <p:nvPr>
            <p:ph type="subTitle" idx="5"/>
          </p:nvPr>
        </p:nvSpPr>
        <p:spPr>
          <a:xfrm>
            <a:off x="3618063" y="4234525"/>
            <a:ext cx="47901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9"/>
          <p:cNvSpPr/>
          <p:nvPr/>
        </p:nvSpPr>
        <p:spPr>
          <a:xfrm>
            <a:off x="-1155600" y="34523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326600" y="-1043500"/>
            <a:ext cx="2887476" cy="289897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gradFill>
          <a:gsLst>
            <a:gs pos="0">
              <a:schemeClr val="accent1"/>
            </a:gs>
            <a:gs pos="79000">
              <a:schemeClr val="lt1"/>
            </a:gs>
            <a:gs pos="100000">
              <a:schemeClr val="accent6"/>
            </a:gs>
          </a:gsLst>
          <a:lin ang="2700006" scaled="0"/>
        </a:gradFill>
        <a:effectLst/>
      </p:bgPr>
    </p:bg>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3396700"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7" name="Google Shape;217;p30"/>
          <p:cNvSpPr txBox="1">
            <a:spLocks noGrp="1"/>
          </p:cNvSpPr>
          <p:nvPr>
            <p:ph type="title" idx="2"/>
          </p:nvPr>
        </p:nvSpPr>
        <p:spPr>
          <a:xfrm>
            <a:off x="902613"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8" name="Google Shape;218;p30"/>
          <p:cNvSpPr txBox="1">
            <a:spLocks noGrp="1"/>
          </p:cNvSpPr>
          <p:nvPr>
            <p:ph type="title" idx="3"/>
          </p:nvPr>
        </p:nvSpPr>
        <p:spPr>
          <a:xfrm>
            <a:off x="5890798" y="3087675"/>
            <a:ext cx="238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19" name="Google Shape;219;p30"/>
          <p:cNvSpPr txBox="1">
            <a:spLocks noGrp="1"/>
          </p:cNvSpPr>
          <p:nvPr>
            <p:ph type="subTitle" idx="1"/>
          </p:nvPr>
        </p:nvSpPr>
        <p:spPr>
          <a:xfrm>
            <a:off x="902613"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0" name="Google Shape;220;p30"/>
          <p:cNvSpPr txBox="1">
            <a:spLocks noGrp="1"/>
          </p:cNvSpPr>
          <p:nvPr>
            <p:ph type="subTitle" idx="4"/>
          </p:nvPr>
        </p:nvSpPr>
        <p:spPr>
          <a:xfrm>
            <a:off x="3396700"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30"/>
          <p:cNvSpPr txBox="1">
            <a:spLocks noGrp="1"/>
          </p:cNvSpPr>
          <p:nvPr>
            <p:ph type="subTitle" idx="5"/>
          </p:nvPr>
        </p:nvSpPr>
        <p:spPr>
          <a:xfrm>
            <a:off x="5890798" y="3737808"/>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2" name="Google Shape;222;p30"/>
          <p:cNvSpPr txBox="1">
            <a:spLocks noGrp="1"/>
          </p:cNvSpPr>
          <p:nvPr>
            <p:ph type="title" idx="6" hasCustomPrompt="1"/>
          </p:nvPr>
        </p:nvSpPr>
        <p:spPr>
          <a:xfrm>
            <a:off x="1485363"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3" name="Google Shape;223;p30"/>
          <p:cNvSpPr txBox="1">
            <a:spLocks noGrp="1"/>
          </p:cNvSpPr>
          <p:nvPr>
            <p:ph type="title" idx="7" hasCustomPrompt="1"/>
          </p:nvPr>
        </p:nvSpPr>
        <p:spPr>
          <a:xfrm>
            <a:off x="3979450"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 name="Google Shape;224;p30"/>
          <p:cNvSpPr txBox="1">
            <a:spLocks noGrp="1"/>
          </p:cNvSpPr>
          <p:nvPr>
            <p:ph type="title" idx="8" hasCustomPrompt="1"/>
          </p:nvPr>
        </p:nvSpPr>
        <p:spPr>
          <a:xfrm>
            <a:off x="6473548" y="1323125"/>
            <a:ext cx="12186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5" name="Google Shape;225;p30"/>
          <p:cNvSpPr txBox="1">
            <a:spLocks noGrp="1"/>
          </p:cNvSpPr>
          <p:nvPr>
            <p:ph type="title" idx="9"/>
          </p:nvPr>
        </p:nvSpPr>
        <p:spPr>
          <a:xfrm>
            <a:off x="687000" y="514350"/>
            <a:ext cx="7771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endParaRPr/>
          </a:p>
        </p:txBody>
      </p:sp>
      <p:sp>
        <p:nvSpPr>
          <p:cNvPr id="226" name="Google Shape;226;p30"/>
          <p:cNvSpPr/>
          <p:nvPr/>
        </p:nvSpPr>
        <p:spPr>
          <a:xfrm>
            <a:off x="-831750" y="-80317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rot="5400000">
            <a:off x="6938425" y="320618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rot="-5971517">
            <a:off x="-891810" y="3970807"/>
            <a:ext cx="2255102" cy="224230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79000">
              <a:schemeClr val="lt1"/>
            </a:gs>
            <a:gs pos="100000">
              <a:schemeClr val="accent6"/>
            </a:gs>
          </a:gsLst>
          <a:lin ang="13500032" scaled="0"/>
        </a:gradFill>
        <a:effectLst/>
      </p:bgPr>
    </p:bg>
    <p:spTree>
      <p:nvGrpSpPr>
        <p:cNvPr id="1" name="Shape 21"/>
        <p:cNvGrpSpPr/>
        <p:nvPr/>
      </p:nvGrpSpPr>
      <p:grpSpPr>
        <a:xfrm>
          <a:off x="0" y="0"/>
          <a:ext cx="0" cy="0"/>
          <a:chOff x="0" y="0"/>
          <a:chExt cx="0" cy="0"/>
        </a:xfrm>
      </p:grpSpPr>
      <p:sp>
        <p:nvSpPr>
          <p:cNvPr id="22" name="Google Shape;22;p4"/>
          <p:cNvSpPr/>
          <p:nvPr/>
        </p:nvSpPr>
        <p:spPr>
          <a:xfrm>
            <a:off x="7931250" y="3963375"/>
            <a:ext cx="2222443" cy="223129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5400000">
            <a:off x="209843" y="-229299"/>
            <a:ext cx="2666386" cy="30860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299994">
            <a:off x="-164356" y="3847089"/>
            <a:ext cx="2214873" cy="220236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AutoNum type="arabicPeriod"/>
              <a:defRPr sz="1200">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gradFill>
          <a:gsLst>
            <a:gs pos="0">
              <a:schemeClr val="accent1"/>
            </a:gs>
            <a:gs pos="79000">
              <a:schemeClr val="lt1"/>
            </a:gs>
            <a:gs pos="100000">
              <a:schemeClr val="accent6"/>
            </a:gs>
          </a:gsLst>
          <a:lin ang="2700006" scaled="0"/>
        </a:gradFill>
        <a:effectLst/>
      </p:bgPr>
    </p:bg>
    <p:spTree>
      <p:nvGrpSpPr>
        <p:cNvPr id="1" name="Shape 229"/>
        <p:cNvGrpSpPr/>
        <p:nvPr/>
      </p:nvGrpSpPr>
      <p:grpSpPr>
        <a:xfrm>
          <a:off x="0" y="0"/>
          <a:ext cx="0" cy="0"/>
          <a:chOff x="0" y="0"/>
          <a:chExt cx="0" cy="0"/>
        </a:xfrm>
      </p:grpSpPr>
      <p:sp>
        <p:nvSpPr>
          <p:cNvPr id="230" name="Google Shape;230;p31"/>
          <p:cNvSpPr/>
          <p:nvPr/>
        </p:nvSpPr>
        <p:spPr>
          <a:xfrm>
            <a:off x="8413950" y="-593627"/>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rot="-5400000">
            <a:off x="4225" y="-318065"/>
            <a:ext cx="2125171" cy="2459664"/>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txBox="1">
            <a:spLocks noGrp="1"/>
          </p:cNvSpPr>
          <p:nvPr>
            <p:ph type="subTitle" idx="1"/>
          </p:nvPr>
        </p:nvSpPr>
        <p:spPr>
          <a:xfrm>
            <a:off x="760625"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3" name="Google Shape;233;p31"/>
          <p:cNvSpPr txBox="1">
            <a:spLocks noGrp="1"/>
          </p:cNvSpPr>
          <p:nvPr>
            <p:ph type="subTitle" idx="2"/>
          </p:nvPr>
        </p:nvSpPr>
        <p:spPr>
          <a:xfrm>
            <a:off x="3413513"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31"/>
          <p:cNvSpPr txBox="1">
            <a:spLocks noGrp="1"/>
          </p:cNvSpPr>
          <p:nvPr>
            <p:ph type="subTitle" idx="3"/>
          </p:nvPr>
        </p:nvSpPr>
        <p:spPr>
          <a:xfrm>
            <a:off x="6029988" y="3347475"/>
            <a:ext cx="23841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5" name="Google Shape;235;p31"/>
          <p:cNvSpPr txBox="1">
            <a:spLocks noGrp="1"/>
          </p:cNvSpPr>
          <p:nvPr>
            <p:ph type="title" hasCustomPrompt="1"/>
          </p:nvPr>
        </p:nvSpPr>
        <p:spPr>
          <a:xfrm>
            <a:off x="7604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6" name="Google Shape;236;p31"/>
          <p:cNvSpPr txBox="1">
            <a:spLocks noGrp="1"/>
          </p:cNvSpPr>
          <p:nvPr>
            <p:ph type="title" idx="4" hasCustomPrompt="1"/>
          </p:nvPr>
        </p:nvSpPr>
        <p:spPr>
          <a:xfrm>
            <a:off x="3413375"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7" name="Google Shape;237;p31"/>
          <p:cNvSpPr txBox="1">
            <a:spLocks noGrp="1"/>
          </p:cNvSpPr>
          <p:nvPr>
            <p:ph type="title" idx="5" hasCustomPrompt="1"/>
          </p:nvPr>
        </p:nvSpPr>
        <p:spPr>
          <a:xfrm>
            <a:off x="6029850" y="1399325"/>
            <a:ext cx="23841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b="1">
                <a:solidFill>
                  <a:schemeClr val="lt2"/>
                </a:solidFill>
                <a:latin typeface="Days One"/>
                <a:ea typeface="Days One"/>
                <a:cs typeface="Days One"/>
                <a:sym typeface="Days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8" name="Google Shape;238;p31"/>
          <p:cNvSpPr/>
          <p:nvPr/>
        </p:nvSpPr>
        <p:spPr>
          <a:xfrm>
            <a:off x="-1116150" y="3666373"/>
            <a:ext cx="1876772" cy="188424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1"/>
            </a:gs>
            <a:gs pos="79000">
              <a:schemeClr val="lt1"/>
            </a:gs>
            <a:gs pos="100000">
              <a:schemeClr val="accent6"/>
            </a:gs>
          </a:gsLst>
          <a:lin ang="2700006" scaled="0"/>
        </a:gradFill>
        <a:effectLst/>
      </p:bgPr>
    </p:bg>
    <p:spTree>
      <p:nvGrpSpPr>
        <p:cNvPr id="1" name="Shape 239"/>
        <p:cNvGrpSpPr/>
        <p:nvPr/>
      </p:nvGrpSpPr>
      <p:grpSpPr>
        <a:xfrm>
          <a:off x="0" y="0"/>
          <a:ext cx="0" cy="0"/>
          <a:chOff x="0" y="0"/>
          <a:chExt cx="0" cy="0"/>
        </a:xfrm>
      </p:grpSpPr>
      <p:sp>
        <p:nvSpPr>
          <p:cNvPr id="240" name="Google Shape;240;p32"/>
          <p:cNvSpPr txBox="1">
            <a:spLocks noGrp="1"/>
          </p:cNvSpPr>
          <p:nvPr>
            <p:ph type="ctrTitle"/>
          </p:nvPr>
        </p:nvSpPr>
        <p:spPr>
          <a:xfrm>
            <a:off x="2175650" y="517425"/>
            <a:ext cx="48075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solidFill>
                  <a:schemeClr val="lt2"/>
                </a:solidFill>
                <a:latin typeface="Days One"/>
                <a:ea typeface="Days One"/>
                <a:cs typeface="Days One"/>
                <a:sym typeface="Day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1" name="Google Shape;241;p32"/>
          <p:cNvSpPr txBox="1">
            <a:spLocks noGrp="1"/>
          </p:cNvSpPr>
          <p:nvPr>
            <p:ph type="subTitle" idx="1"/>
          </p:nvPr>
        </p:nvSpPr>
        <p:spPr>
          <a:xfrm>
            <a:off x="2425075" y="1628450"/>
            <a:ext cx="4293900" cy="132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2" name="Google Shape;242;p32"/>
          <p:cNvSpPr txBox="1"/>
          <p:nvPr/>
        </p:nvSpPr>
        <p:spPr>
          <a:xfrm>
            <a:off x="2774700" y="4017675"/>
            <a:ext cx="3594600" cy="56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lt2"/>
                </a:solidFill>
                <a:latin typeface="Lato"/>
                <a:ea typeface="Lato"/>
                <a:cs typeface="Lato"/>
                <a:sym typeface="Lato"/>
              </a:rPr>
              <a:t>CREDITS: This presentation template was created by </a:t>
            </a:r>
            <a:r>
              <a:rPr lang="en" sz="1100"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a:solidFill>
                  <a:schemeClr val="lt2"/>
                </a:solidFill>
                <a:latin typeface="Lato"/>
                <a:ea typeface="Lato"/>
                <a:cs typeface="Lato"/>
                <a:sym typeface="Lato"/>
              </a:rPr>
              <a:t>, including icons by </a:t>
            </a:r>
            <a:r>
              <a:rPr lang="en" sz="1100"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lt2"/>
                </a:solidFill>
                <a:latin typeface="Lato"/>
                <a:ea typeface="Lato"/>
                <a:cs typeface="Lato"/>
                <a:sym typeface="Lato"/>
              </a:rPr>
              <a:t>, infographics &amp; images by </a:t>
            </a:r>
            <a:r>
              <a:rPr lang="en" sz="1100"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b="1">
                <a:solidFill>
                  <a:schemeClr val="lt2"/>
                </a:solidFill>
                <a:latin typeface="Lato"/>
                <a:ea typeface="Lato"/>
                <a:cs typeface="Lato"/>
                <a:sym typeface="Lato"/>
              </a:rPr>
              <a:t> </a:t>
            </a:r>
            <a:endParaRPr sz="1100" b="1">
              <a:solidFill>
                <a:schemeClr val="lt2"/>
              </a:solidFill>
              <a:latin typeface="Lato"/>
              <a:ea typeface="Lato"/>
              <a:cs typeface="Lato"/>
              <a:sym typeface="Lato"/>
            </a:endParaRPr>
          </a:p>
        </p:txBody>
      </p:sp>
      <p:sp>
        <p:nvSpPr>
          <p:cNvPr id="243" name="Google Shape;243;p32"/>
          <p:cNvSpPr/>
          <p:nvPr/>
        </p:nvSpPr>
        <p:spPr>
          <a:xfrm>
            <a:off x="-1727100" y="10167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7988000" y="1906027"/>
            <a:ext cx="2883159" cy="289464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1"/>
            </a:gs>
            <a:gs pos="79000">
              <a:schemeClr val="lt1"/>
            </a:gs>
            <a:gs pos="100000">
              <a:schemeClr val="accent6"/>
            </a:gs>
          </a:gsLst>
          <a:lin ang="18900732" scaled="0"/>
        </a:gradFill>
        <a:effectLst/>
      </p:bgPr>
    </p:bg>
    <p:spTree>
      <p:nvGrpSpPr>
        <p:cNvPr id="1" name="Shape 245"/>
        <p:cNvGrpSpPr/>
        <p:nvPr/>
      </p:nvGrpSpPr>
      <p:grpSpPr>
        <a:xfrm>
          <a:off x="0" y="0"/>
          <a:ext cx="0" cy="0"/>
          <a:chOff x="0" y="0"/>
          <a:chExt cx="0" cy="0"/>
        </a:xfrm>
      </p:grpSpPr>
      <p:sp>
        <p:nvSpPr>
          <p:cNvPr id="246" name="Google Shape;246;p33"/>
          <p:cNvSpPr/>
          <p:nvPr/>
        </p:nvSpPr>
        <p:spPr>
          <a:xfrm>
            <a:off x="7848600" y="3990497"/>
            <a:ext cx="2514551" cy="252456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rot="-5232539">
            <a:off x="6273534" y="-444366"/>
            <a:ext cx="2803890" cy="327535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rot="8629168">
            <a:off x="-1559635" y="120431"/>
            <a:ext cx="4033685" cy="471214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1"/>
            </a:gs>
            <a:gs pos="79000">
              <a:schemeClr val="lt1"/>
            </a:gs>
            <a:gs pos="100000">
              <a:schemeClr val="accent6"/>
            </a:gs>
          </a:gsLst>
          <a:lin ang="18900732" scaled="0"/>
        </a:gradFill>
        <a:effectLst/>
      </p:bgPr>
    </p:bg>
    <p:spTree>
      <p:nvGrpSpPr>
        <p:cNvPr id="1" name="Shape 249"/>
        <p:cNvGrpSpPr/>
        <p:nvPr/>
      </p:nvGrpSpPr>
      <p:grpSpPr>
        <a:xfrm>
          <a:off x="0" y="0"/>
          <a:ext cx="0" cy="0"/>
          <a:chOff x="0" y="0"/>
          <a:chExt cx="0" cy="0"/>
        </a:xfrm>
      </p:grpSpPr>
      <p:sp>
        <p:nvSpPr>
          <p:cNvPr id="250" name="Google Shape;250;p34"/>
          <p:cNvSpPr/>
          <p:nvPr/>
        </p:nvSpPr>
        <p:spPr>
          <a:xfrm>
            <a:off x="7493100" y="-1161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665675" y="27899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848319">
            <a:off x="6172266" y="2568611"/>
            <a:ext cx="3492400" cy="4079767"/>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7003599" flipH="1">
            <a:off x="19183" y="-1603364"/>
            <a:ext cx="3492424" cy="407967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1"/>
            </a:gs>
            <a:gs pos="79000">
              <a:schemeClr val="lt1"/>
            </a:gs>
            <a:gs pos="100000">
              <a:schemeClr val="accent6"/>
            </a:gs>
          </a:gsLst>
          <a:lin ang="18900044" scaled="0"/>
        </a:gradFill>
        <a:effectLst/>
      </p:bgPr>
    </p:bg>
    <p:spTree>
      <p:nvGrpSpPr>
        <p:cNvPr id="1" name="Shape 27"/>
        <p:cNvGrpSpPr/>
        <p:nvPr/>
      </p:nvGrpSpPr>
      <p:grpSpPr>
        <a:xfrm>
          <a:off x="0" y="0"/>
          <a:ext cx="0" cy="0"/>
          <a:chOff x="0" y="0"/>
          <a:chExt cx="0" cy="0"/>
        </a:xfrm>
      </p:grpSpPr>
      <p:sp>
        <p:nvSpPr>
          <p:cNvPr id="28" name="Google Shape;28;p5"/>
          <p:cNvSpPr/>
          <p:nvPr/>
        </p:nvSpPr>
        <p:spPr>
          <a:xfrm rot="9133652">
            <a:off x="-991215" y="-200730"/>
            <a:ext cx="2950761" cy="344692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7855050" y="3735125"/>
            <a:ext cx="2736768" cy="274767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5590127">
            <a:off x="7435755" y="-1031003"/>
            <a:ext cx="2766701" cy="2750998"/>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ubTitle" idx="1"/>
          </p:nvPr>
        </p:nvSpPr>
        <p:spPr>
          <a:xfrm>
            <a:off x="1181425" y="2852325"/>
            <a:ext cx="2907600" cy="377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2" name="Google Shape;32;p5"/>
          <p:cNvSpPr txBox="1">
            <a:spLocks noGrp="1"/>
          </p:cNvSpPr>
          <p:nvPr>
            <p:ph type="subTitle" idx="2"/>
          </p:nvPr>
        </p:nvSpPr>
        <p:spPr>
          <a:xfrm>
            <a:off x="4836300" y="2852325"/>
            <a:ext cx="2907600" cy="37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3" name="Google Shape;33;p5"/>
          <p:cNvSpPr txBox="1">
            <a:spLocks noGrp="1"/>
          </p:cNvSpPr>
          <p:nvPr>
            <p:ph type="subTitle" idx="3"/>
          </p:nvPr>
        </p:nvSpPr>
        <p:spPr>
          <a:xfrm>
            <a:off x="1181425"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4836300" y="33743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 name="Google Shape;35;p5"/>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79000">
              <a:schemeClr val="lt1"/>
            </a:gs>
            <a:gs pos="100000">
              <a:schemeClr val="accent6"/>
            </a:gs>
          </a:gsLst>
          <a:lin ang="18900044" scaled="0"/>
        </a:gra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6"/>
          <p:cNvSpPr/>
          <p:nvPr/>
        </p:nvSpPr>
        <p:spPr>
          <a:xfrm rot="10800000">
            <a:off x="-386221" y="-511177"/>
            <a:ext cx="2202633" cy="257300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p:nvPr/>
        </p:nvSpPr>
        <p:spPr>
          <a:xfrm>
            <a:off x="8255100" y="4249475"/>
            <a:ext cx="1841422" cy="184875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925259">
            <a:off x="6800108" y="-524600"/>
            <a:ext cx="2784680" cy="3222977"/>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1"/>
            </a:gs>
            <a:gs pos="79000">
              <a:schemeClr val="lt1"/>
            </a:gs>
            <a:gs pos="100000">
              <a:schemeClr val="accent6"/>
            </a:gs>
          </a:gsLst>
          <a:lin ang="13500032" scaled="0"/>
        </a:gradFill>
        <a:effectLst/>
      </p:bgPr>
    </p:bg>
    <p:spTree>
      <p:nvGrpSpPr>
        <p:cNvPr id="1" name="Shape 41"/>
        <p:cNvGrpSpPr/>
        <p:nvPr/>
      </p:nvGrpSpPr>
      <p:grpSpPr>
        <a:xfrm>
          <a:off x="0" y="0"/>
          <a:ext cx="0" cy="0"/>
          <a:chOff x="0" y="0"/>
          <a:chExt cx="0" cy="0"/>
        </a:xfrm>
      </p:grpSpPr>
      <p:sp>
        <p:nvSpPr>
          <p:cNvPr id="42" name="Google Shape;42;p7"/>
          <p:cNvSpPr/>
          <p:nvPr/>
        </p:nvSpPr>
        <p:spPr>
          <a:xfrm rot="1451954">
            <a:off x="6169205" y="2098647"/>
            <a:ext cx="3542609" cy="4138293"/>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97900" y="-906375"/>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rot="-2278797">
            <a:off x="-1316671" y="131086"/>
            <a:ext cx="2264352" cy="22515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body" idx="1"/>
          </p:nvPr>
        </p:nvSpPr>
        <p:spPr>
          <a:xfrm>
            <a:off x="720000" y="1207475"/>
            <a:ext cx="5475900" cy="267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2"/>
              </a:buClr>
              <a:buSzPts val="1200"/>
              <a:buFont typeface="Lato"/>
              <a:buChar char="●"/>
              <a:defRPr sz="1600">
                <a:solidFill>
                  <a:schemeClr val="lt2"/>
                </a:solidFill>
                <a:latin typeface="Poppins"/>
                <a:ea typeface="Poppins"/>
                <a:cs typeface="Poppins"/>
                <a:sym typeface="Poppins"/>
              </a:defRPr>
            </a:lvl1pPr>
            <a:lvl2pPr marL="914400" lvl="1" indent="-304800" rtl="0">
              <a:lnSpc>
                <a:spcPct val="115000"/>
              </a:lnSpc>
              <a:spcBef>
                <a:spcPts val="1600"/>
              </a:spcBef>
              <a:spcAft>
                <a:spcPts val="0"/>
              </a:spcAft>
              <a:buClr>
                <a:schemeClr val="lt2"/>
              </a:buClr>
              <a:buSzPts val="1200"/>
              <a:buFont typeface="Roboto Condensed Light"/>
              <a:buChar char="○"/>
              <a:defRPr>
                <a:solidFill>
                  <a:schemeClr val="lt2"/>
                </a:solidFill>
              </a:defRPr>
            </a:lvl2pPr>
            <a:lvl3pPr marL="1371600" lvl="2" indent="-304800" rtl="0">
              <a:lnSpc>
                <a:spcPct val="115000"/>
              </a:lnSpc>
              <a:spcBef>
                <a:spcPts val="0"/>
              </a:spcBef>
              <a:spcAft>
                <a:spcPts val="0"/>
              </a:spcAft>
              <a:buClr>
                <a:schemeClr val="lt2"/>
              </a:buClr>
              <a:buSzPts val="1200"/>
              <a:buFont typeface="Roboto Condensed Light"/>
              <a:buChar char="■"/>
              <a:defRPr>
                <a:solidFill>
                  <a:schemeClr val="lt2"/>
                </a:solidFill>
              </a:defRPr>
            </a:lvl3pPr>
            <a:lvl4pPr marL="1828800" lvl="3" indent="-304800" rtl="0">
              <a:lnSpc>
                <a:spcPct val="115000"/>
              </a:lnSpc>
              <a:spcBef>
                <a:spcPts val="0"/>
              </a:spcBef>
              <a:spcAft>
                <a:spcPts val="0"/>
              </a:spcAft>
              <a:buClr>
                <a:schemeClr val="lt2"/>
              </a:buClr>
              <a:buSzPts val="1200"/>
              <a:buFont typeface="Roboto Condensed Light"/>
              <a:buChar char="●"/>
              <a:defRPr>
                <a:solidFill>
                  <a:schemeClr val="lt2"/>
                </a:solidFill>
              </a:defRPr>
            </a:lvl4pPr>
            <a:lvl5pPr marL="2286000" lvl="4" indent="-304800" rtl="0">
              <a:lnSpc>
                <a:spcPct val="115000"/>
              </a:lnSpc>
              <a:spcBef>
                <a:spcPts val="0"/>
              </a:spcBef>
              <a:spcAft>
                <a:spcPts val="0"/>
              </a:spcAft>
              <a:buClr>
                <a:schemeClr val="lt2"/>
              </a:buClr>
              <a:buSzPts val="1200"/>
              <a:buFont typeface="Roboto Condensed Light"/>
              <a:buChar char="○"/>
              <a:defRPr>
                <a:solidFill>
                  <a:schemeClr val="lt2"/>
                </a:solidFill>
              </a:defRPr>
            </a:lvl5pPr>
            <a:lvl6pPr marL="2743200" lvl="5" indent="-304800" rtl="0">
              <a:lnSpc>
                <a:spcPct val="115000"/>
              </a:lnSpc>
              <a:spcBef>
                <a:spcPts val="0"/>
              </a:spcBef>
              <a:spcAft>
                <a:spcPts val="0"/>
              </a:spcAft>
              <a:buClr>
                <a:schemeClr val="lt2"/>
              </a:buClr>
              <a:buSzPts val="1200"/>
              <a:buFont typeface="Roboto Condensed Light"/>
              <a:buChar char="■"/>
              <a:defRPr>
                <a:solidFill>
                  <a:schemeClr val="lt2"/>
                </a:solidFill>
              </a:defRPr>
            </a:lvl6pPr>
            <a:lvl7pPr marL="3200400" lvl="6" indent="-304800" rtl="0">
              <a:lnSpc>
                <a:spcPct val="115000"/>
              </a:lnSpc>
              <a:spcBef>
                <a:spcPts val="0"/>
              </a:spcBef>
              <a:spcAft>
                <a:spcPts val="0"/>
              </a:spcAft>
              <a:buClr>
                <a:schemeClr val="lt2"/>
              </a:buClr>
              <a:buSzPts val="1200"/>
              <a:buFont typeface="Roboto Condensed Light"/>
              <a:buChar char="●"/>
              <a:defRPr>
                <a:solidFill>
                  <a:schemeClr val="lt2"/>
                </a:solidFill>
              </a:defRPr>
            </a:lvl7pPr>
            <a:lvl8pPr marL="3657600" lvl="7" indent="-304800" rtl="0">
              <a:lnSpc>
                <a:spcPct val="115000"/>
              </a:lnSpc>
              <a:spcBef>
                <a:spcPts val="0"/>
              </a:spcBef>
              <a:spcAft>
                <a:spcPts val="0"/>
              </a:spcAft>
              <a:buClr>
                <a:schemeClr val="lt2"/>
              </a:buClr>
              <a:buSzPts val="1200"/>
              <a:buFont typeface="Roboto Condensed Light"/>
              <a:buChar char="○"/>
              <a:defRPr>
                <a:solidFill>
                  <a:schemeClr val="lt2"/>
                </a:solidFill>
              </a:defRPr>
            </a:lvl8pPr>
            <a:lvl9pPr marL="4114800" lvl="8" indent="-304800" rtl="0">
              <a:lnSpc>
                <a:spcPct val="115000"/>
              </a:lnSpc>
              <a:spcBef>
                <a:spcPts val="0"/>
              </a:spcBef>
              <a:spcAft>
                <a:spcPts val="0"/>
              </a:spcAft>
              <a:buClr>
                <a:schemeClr val="lt2"/>
              </a:buClr>
              <a:buSzPts val="1200"/>
              <a:buFont typeface="Roboto Condensed Light"/>
              <a:buChar char="■"/>
              <a:defRPr>
                <a:solidFill>
                  <a:schemeClr val="lt2"/>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1"/>
            </a:gs>
            <a:gs pos="79000">
              <a:schemeClr val="lt1"/>
            </a:gs>
            <a:gs pos="100000">
              <a:schemeClr val="accent6"/>
            </a:gs>
          </a:gsLst>
          <a:lin ang="18900044" scaled="0"/>
        </a:gradFill>
        <a:effectLst/>
      </p:bgPr>
    </p:bg>
    <p:spTree>
      <p:nvGrpSpPr>
        <p:cNvPr id="1" name="Shape 47"/>
        <p:cNvGrpSpPr/>
        <p:nvPr/>
      </p:nvGrpSpPr>
      <p:grpSpPr>
        <a:xfrm>
          <a:off x="0" y="0"/>
          <a:ext cx="0" cy="0"/>
          <a:chOff x="0" y="0"/>
          <a:chExt cx="0" cy="0"/>
        </a:xfrm>
      </p:grpSpPr>
      <p:sp>
        <p:nvSpPr>
          <p:cNvPr id="48" name="Google Shape;48;p8"/>
          <p:cNvSpPr/>
          <p:nvPr/>
        </p:nvSpPr>
        <p:spPr>
          <a:xfrm rot="10800000" flipH="1">
            <a:off x="7131150" y="301857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flipH="1">
            <a:off x="-2132275" y="-2266125"/>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9099793" flipH="1">
            <a:off x="6864111" y="-963286"/>
            <a:ext cx="2803921" cy="32753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345006" flipH="1">
            <a:off x="-933337" y="2256518"/>
            <a:ext cx="3492326" cy="407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1324050" y="1307100"/>
            <a:ext cx="6495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solidFill>
                  <a:schemeClr val="lt2"/>
                </a:solidFill>
                <a:latin typeface="Days One"/>
                <a:ea typeface="Days One"/>
                <a:cs typeface="Days One"/>
                <a:sym typeface="Days One"/>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1"/>
            </a:gs>
            <a:gs pos="79000">
              <a:schemeClr val="lt1"/>
            </a:gs>
            <a:gs pos="100000">
              <a:schemeClr val="accent6"/>
            </a:gs>
          </a:gsLst>
          <a:lin ang="13500032" scaled="0"/>
        </a:gradFill>
        <a:effectLst/>
      </p:bgPr>
    </p:bg>
    <p:spTree>
      <p:nvGrpSpPr>
        <p:cNvPr id="1" name="Shape 53"/>
        <p:cNvGrpSpPr/>
        <p:nvPr/>
      </p:nvGrpSpPr>
      <p:grpSpPr>
        <a:xfrm>
          <a:off x="0" y="0"/>
          <a:ext cx="0" cy="0"/>
          <a:chOff x="0" y="0"/>
          <a:chExt cx="0" cy="0"/>
        </a:xfrm>
      </p:grpSpPr>
      <p:sp>
        <p:nvSpPr>
          <p:cNvPr id="54" name="Google Shape;54;p9"/>
          <p:cNvSpPr/>
          <p:nvPr/>
        </p:nvSpPr>
        <p:spPr>
          <a:xfrm rot="-5400000">
            <a:off x="6676811" y="-559328"/>
            <a:ext cx="2697572" cy="3151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a:off x="7569300" y="3791000"/>
            <a:ext cx="2451002" cy="246076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39056">
            <a:off x="-254188" y="-742591"/>
            <a:ext cx="1938577" cy="1927574"/>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a:off x="715100" y="2618675"/>
            <a:ext cx="4919400" cy="477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000">
                <a:solidFill>
                  <a:schemeClr val="lt2"/>
                </a:solidFill>
                <a:latin typeface="Days One"/>
                <a:ea typeface="Days One"/>
                <a:cs typeface="Days One"/>
                <a:sym typeface="Day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9"/>
          <p:cNvSpPr txBox="1">
            <a:spLocks noGrp="1"/>
          </p:cNvSpPr>
          <p:nvPr>
            <p:ph type="subTitle" idx="1"/>
          </p:nvPr>
        </p:nvSpPr>
        <p:spPr>
          <a:xfrm>
            <a:off x="715100" y="3465400"/>
            <a:ext cx="4966200" cy="114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1"/>
            </a:gs>
            <a:gs pos="79000">
              <a:schemeClr val="lt1"/>
            </a:gs>
            <a:gs pos="100000">
              <a:schemeClr val="accent6"/>
            </a:gs>
          </a:gsLst>
          <a:lin ang="18900732" scaled="0"/>
        </a:gradFill>
        <a:effectLst/>
      </p:bgPr>
    </p:bg>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720000" y="574025"/>
            <a:ext cx="77040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200">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0"/>
          <p:cNvSpPr/>
          <p:nvPr/>
        </p:nvSpPr>
        <p:spPr>
          <a:xfrm rot="10800000" flipH="1">
            <a:off x="6959475" y="3713250"/>
            <a:ext cx="4222669" cy="423949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chemeClr val="lt1"/>
            </a:gs>
            <a:gs pos="100000">
              <a:schemeClr val="dk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2700006" scaled="0"/>
        </a:gradFill>
        <a:effectLst/>
      </p:bgPr>
    </p:bg>
    <p:spTree>
      <p:nvGrpSpPr>
        <p:cNvPr id="1" name="Shape 263"/>
        <p:cNvGrpSpPr/>
        <p:nvPr/>
      </p:nvGrpSpPr>
      <p:grpSpPr>
        <a:xfrm>
          <a:off x="0" y="0"/>
          <a:ext cx="0" cy="0"/>
          <a:chOff x="0" y="0"/>
          <a:chExt cx="0" cy="0"/>
        </a:xfrm>
      </p:grpSpPr>
      <p:sp>
        <p:nvSpPr>
          <p:cNvPr id="264" name="Google Shape;264;p38"/>
          <p:cNvSpPr txBox="1">
            <a:spLocks noGrp="1"/>
          </p:cNvSpPr>
          <p:nvPr>
            <p:ph type="ctrTitle"/>
          </p:nvPr>
        </p:nvSpPr>
        <p:spPr>
          <a:xfrm>
            <a:off x="57483" y="2250651"/>
            <a:ext cx="7725033" cy="1805128"/>
          </a:xfrm>
          <a:prstGeom prst="rect">
            <a:avLst/>
          </a:prstGeom>
        </p:spPr>
        <p:txBody>
          <a:bodyPr spcFirstLastPara="1" wrap="square" lIns="91425" tIns="91425" rIns="91425" bIns="91425" anchor="ctr" anchorCtr="0">
            <a:noAutofit/>
          </a:bodyPr>
          <a:lstStyle/>
          <a:p>
            <a:r>
              <a:rPr lang="en" sz="4000"/>
              <a:t>OPERATING SYSTEMS</a:t>
            </a:r>
            <a:br>
              <a:rPr lang="en" sz="4000"/>
            </a:br>
            <a:r>
              <a:rPr lang="en" sz="4000"/>
              <a:t>PROJECT PRESENTATION</a:t>
            </a:r>
            <a:br>
              <a:rPr lang="en" sz="4000"/>
            </a:br>
            <a:r>
              <a:rPr lang="en" sz="4000"/>
              <a:t>            (19AIE202)</a:t>
            </a:r>
          </a:p>
        </p:txBody>
      </p:sp>
      <p:sp>
        <p:nvSpPr>
          <p:cNvPr id="265" name="Google Shape;265;p38"/>
          <p:cNvSpPr txBox="1">
            <a:spLocks noGrp="1"/>
          </p:cNvSpPr>
          <p:nvPr>
            <p:ph type="subTitle" idx="1"/>
          </p:nvPr>
        </p:nvSpPr>
        <p:spPr>
          <a:xfrm>
            <a:off x="1043908" y="4316674"/>
            <a:ext cx="5838300" cy="393600"/>
          </a:xfrm>
          <a:prstGeom prst="rect">
            <a:avLst/>
          </a:prstGeom>
        </p:spPr>
        <p:txBody>
          <a:bodyPr spcFirstLastPara="1" wrap="square" lIns="91425" tIns="91425" rIns="91425" bIns="91425" anchor="ctr" anchorCtr="0">
            <a:noAutofit/>
          </a:bodyPr>
          <a:lstStyle/>
          <a:p>
            <a:pPr marL="0" indent="0" algn="ctr"/>
            <a:r>
              <a:rPr lang="en" sz="3200" b="1"/>
              <a:t>TEAM - 13</a:t>
            </a:r>
            <a:endParaRPr lang="en-US" sz="3200" b="1"/>
          </a:p>
        </p:txBody>
      </p:sp>
      <p:cxnSp>
        <p:nvCxnSpPr>
          <p:cNvPr id="266" name="Google Shape;266;p38"/>
          <p:cNvCxnSpPr/>
          <p:nvPr/>
        </p:nvCxnSpPr>
        <p:spPr>
          <a:xfrm>
            <a:off x="724850" y="3973075"/>
            <a:ext cx="5481000" cy="0"/>
          </a:xfrm>
          <a:prstGeom prst="straightConnector1">
            <a:avLst/>
          </a:prstGeom>
          <a:noFill/>
          <a:ln w="19050" cap="flat" cmpd="sng">
            <a:solidFill>
              <a:schemeClr val="lt2"/>
            </a:solidFill>
            <a:prstDash val="solid"/>
            <a:round/>
            <a:headEnd type="none" w="med" len="med"/>
            <a:tailEnd type="none" w="med" len="med"/>
          </a:ln>
        </p:spPr>
      </p:cxnSp>
      <p:grpSp>
        <p:nvGrpSpPr>
          <p:cNvPr id="267" name="Google Shape;267;p38"/>
          <p:cNvGrpSpPr/>
          <p:nvPr/>
        </p:nvGrpSpPr>
        <p:grpSpPr>
          <a:xfrm>
            <a:off x="6978465" y="570975"/>
            <a:ext cx="1450362" cy="1447410"/>
            <a:chOff x="7193640" y="535000"/>
            <a:chExt cx="1450362" cy="1447410"/>
          </a:xfrm>
        </p:grpSpPr>
        <p:sp>
          <p:nvSpPr>
            <p:cNvPr id="268" name="Google Shape;268;p38"/>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8"/>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8"/>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8"/>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8"/>
          <p:cNvGrpSpPr/>
          <p:nvPr/>
        </p:nvGrpSpPr>
        <p:grpSpPr>
          <a:xfrm flipH="1">
            <a:off x="6205843" y="624360"/>
            <a:ext cx="2222991" cy="2380171"/>
            <a:chOff x="279450" y="571167"/>
            <a:chExt cx="1533626" cy="1642063"/>
          </a:xfrm>
        </p:grpSpPr>
        <p:sp>
          <p:nvSpPr>
            <p:cNvPr id="275" name="Google Shape;275;p38"/>
            <p:cNvSpPr/>
            <p:nvPr/>
          </p:nvSpPr>
          <p:spPr>
            <a:xfrm>
              <a:off x="328046" y="591443"/>
              <a:ext cx="1470248" cy="1255737"/>
            </a:xfrm>
            <a:custGeom>
              <a:avLst/>
              <a:gdLst/>
              <a:ahLst/>
              <a:cxnLst/>
              <a:rect l="l" t="t" r="r" b="b"/>
              <a:pathLst>
                <a:path w="38574" h="32946" extrusionOk="0">
                  <a:moveTo>
                    <a:pt x="547" y="31774"/>
                  </a:moveTo>
                  <a:cubicBezTo>
                    <a:pt x="2603" y="32632"/>
                    <a:pt x="4864" y="32946"/>
                    <a:pt x="7070" y="32574"/>
                  </a:cubicBezTo>
                  <a:cubicBezTo>
                    <a:pt x="9317" y="32195"/>
                    <a:pt x="11298" y="31096"/>
                    <a:pt x="13328" y="30122"/>
                  </a:cubicBezTo>
                  <a:cubicBezTo>
                    <a:pt x="15399" y="29128"/>
                    <a:pt x="17589" y="28397"/>
                    <a:pt x="19866" y="28065"/>
                  </a:cubicBezTo>
                  <a:cubicBezTo>
                    <a:pt x="22349" y="27703"/>
                    <a:pt x="24838" y="27849"/>
                    <a:pt x="27317" y="28184"/>
                  </a:cubicBezTo>
                  <a:cubicBezTo>
                    <a:pt x="29584" y="28491"/>
                    <a:pt x="32081" y="29201"/>
                    <a:pt x="34326" y="28412"/>
                  </a:cubicBezTo>
                  <a:cubicBezTo>
                    <a:pt x="35850" y="27875"/>
                    <a:pt x="37009" y="26591"/>
                    <a:pt x="37270" y="24982"/>
                  </a:cubicBezTo>
                  <a:cubicBezTo>
                    <a:pt x="37535" y="23347"/>
                    <a:pt x="36855" y="21789"/>
                    <a:pt x="36075" y="20392"/>
                  </a:cubicBezTo>
                  <a:cubicBezTo>
                    <a:pt x="35272" y="18955"/>
                    <a:pt x="34226" y="17655"/>
                    <a:pt x="33050" y="16506"/>
                  </a:cubicBezTo>
                  <a:cubicBezTo>
                    <a:pt x="30600" y="14113"/>
                    <a:pt x="27483" y="12314"/>
                    <a:pt x="24141" y="11530"/>
                  </a:cubicBezTo>
                  <a:cubicBezTo>
                    <a:pt x="21049" y="10804"/>
                    <a:pt x="17115" y="10926"/>
                    <a:pt x="14486" y="12942"/>
                  </a:cubicBezTo>
                  <a:cubicBezTo>
                    <a:pt x="13185" y="13939"/>
                    <a:pt x="12467" y="15527"/>
                    <a:pt x="12809" y="17160"/>
                  </a:cubicBezTo>
                  <a:cubicBezTo>
                    <a:pt x="13084" y="18470"/>
                    <a:pt x="14016" y="19483"/>
                    <a:pt x="15098" y="20211"/>
                  </a:cubicBezTo>
                  <a:cubicBezTo>
                    <a:pt x="17696" y="21961"/>
                    <a:pt x="21091" y="22431"/>
                    <a:pt x="24137" y="21952"/>
                  </a:cubicBezTo>
                  <a:cubicBezTo>
                    <a:pt x="27944" y="21354"/>
                    <a:pt x="31452" y="19344"/>
                    <a:pt x="34027" y="16495"/>
                  </a:cubicBezTo>
                  <a:cubicBezTo>
                    <a:pt x="37100" y="13096"/>
                    <a:pt x="38574" y="8661"/>
                    <a:pt x="38471" y="4108"/>
                  </a:cubicBezTo>
                  <a:cubicBezTo>
                    <a:pt x="38445" y="2923"/>
                    <a:pt x="38310" y="1744"/>
                    <a:pt x="38108" y="578"/>
                  </a:cubicBezTo>
                  <a:cubicBezTo>
                    <a:pt x="38007" y="0"/>
                    <a:pt x="37090" y="63"/>
                    <a:pt x="37191" y="648"/>
                  </a:cubicBezTo>
                  <a:cubicBezTo>
                    <a:pt x="37913" y="4798"/>
                    <a:pt x="37586" y="9103"/>
                    <a:pt x="35520" y="12843"/>
                  </a:cubicBezTo>
                  <a:cubicBezTo>
                    <a:pt x="33688" y="16161"/>
                    <a:pt x="30651" y="18832"/>
                    <a:pt x="27115" y="20203"/>
                  </a:cubicBezTo>
                  <a:cubicBezTo>
                    <a:pt x="24205" y="21332"/>
                    <a:pt x="20945" y="21577"/>
                    <a:pt x="17965" y="20579"/>
                  </a:cubicBezTo>
                  <a:cubicBezTo>
                    <a:pt x="15674" y="19813"/>
                    <a:pt x="12552" y="17775"/>
                    <a:pt x="13962" y="14928"/>
                  </a:cubicBezTo>
                  <a:cubicBezTo>
                    <a:pt x="14721" y="13393"/>
                    <a:pt x="16640" y="12692"/>
                    <a:pt x="18208" y="12331"/>
                  </a:cubicBezTo>
                  <a:cubicBezTo>
                    <a:pt x="19682" y="11990"/>
                    <a:pt x="21229" y="11971"/>
                    <a:pt x="22721" y="12193"/>
                  </a:cubicBezTo>
                  <a:cubicBezTo>
                    <a:pt x="25792" y="12648"/>
                    <a:pt x="28701" y="14061"/>
                    <a:pt x="31103" y="16006"/>
                  </a:cubicBezTo>
                  <a:cubicBezTo>
                    <a:pt x="33313" y="17795"/>
                    <a:pt x="35647" y="20395"/>
                    <a:pt x="36304" y="23251"/>
                  </a:cubicBezTo>
                  <a:cubicBezTo>
                    <a:pt x="36688" y="24923"/>
                    <a:pt x="36001" y="26635"/>
                    <a:pt x="34417" y="27385"/>
                  </a:cubicBezTo>
                  <a:cubicBezTo>
                    <a:pt x="32422" y="28329"/>
                    <a:pt x="30005" y="27637"/>
                    <a:pt x="27940" y="27344"/>
                  </a:cubicBezTo>
                  <a:cubicBezTo>
                    <a:pt x="23276" y="26683"/>
                    <a:pt x="18714" y="26829"/>
                    <a:pt x="14316" y="28669"/>
                  </a:cubicBezTo>
                  <a:cubicBezTo>
                    <a:pt x="12250" y="29533"/>
                    <a:pt x="10329" y="30751"/>
                    <a:pt x="8168" y="31385"/>
                  </a:cubicBezTo>
                  <a:cubicBezTo>
                    <a:pt x="5790" y="32082"/>
                    <a:pt x="3236" y="31901"/>
                    <a:pt x="957" y="30950"/>
                  </a:cubicBezTo>
                  <a:cubicBezTo>
                    <a:pt x="412" y="30723"/>
                    <a:pt x="0" y="31546"/>
                    <a:pt x="547" y="3177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p:nvPr/>
          </p:nvSpPr>
          <p:spPr>
            <a:xfrm>
              <a:off x="1161610" y="949375"/>
              <a:ext cx="508950" cy="987369"/>
            </a:xfrm>
            <a:custGeom>
              <a:avLst/>
              <a:gdLst/>
              <a:ahLst/>
              <a:cxnLst/>
              <a:rect l="l" t="t" r="r" b="b"/>
              <a:pathLst>
                <a:path w="13353" h="25905" extrusionOk="0">
                  <a:moveTo>
                    <a:pt x="3512" y="0"/>
                  </a:moveTo>
                  <a:lnTo>
                    <a:pt x="1" y="14288"/>
                  </a:lnTo>
                  <a:lnTo>
                    <a:pt x="13352" y="25905"/>
                  </a:lnTo>
                  <a:lnTo>
                    <a:pt x="13352" y="25905"/>
                  </a:lnTo>
                  <a:lnTo>
                    <a:pt x="3512" y="0"/>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8"/>
            <p:cNvSpPr/>
            <p:nvPr/>
          </p:nvSpPr>
          <p:spPr>
            <a:xfrm>
              <a:off x="474253" y="949375"/>
              <a:ext cx="821264" cy="544625"/>
            </a:xfrm>
            <a:custGeom>
              <a:avLst/>
              <a:gdLst/>
              <a:ahLst/>
              <a:cxnLst/>
              <a:rect l="l" t="t" r="r" b="b"/>
              <a:pathLst>
                <a:path w="21547" h="14289" extrusionOk="0">
                  <a:moveTo>
                    <a:pt x="21546" y="0"/>
                  </a:moveTo>
                  <a:lnTo>
                    <a:pt x="18035" y="14288"/>
                  </a:lnTo>
                  <a:lnTo>
                    <a:pt x="0" y="13027"/>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8"/>
            <p:cNvSpPr/>
            <p:nvPr/>
          </p:nvSpPr>
          <p:spPr>
            <a:xfrm>
              <a:off x="474253" y="1445889"/>
              <a:ext cx="1196316" cy="767331"/>
            </a:xfrm>
            <a:custGeom>
              <a:avLst/>
              <a:gdLst/>
              <a:ahLst/>
              <a:cxnLst/>
              <a:rect l="l" t="t" r="r" b="b"/>
              <a:pathLst>
                <a:path w="31387" h="20132" extrusionOk="0">
                  <a:moveTo>
                    <a:pt x="0" y="0"/>
                  </a:moveTo>
                  <a:lnTo>
                    <a:pt x="18035" y="1261"/>
                  </a:lnTo>
                  <a:lnTo>
                    <a:pt x="31386" y="12878"/>
                  </a:lnTo>
                  <a:lnTo>
                    <a:pt x="12993" y="2013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8"/>
            <p:cNvSpPr/>
            <p:nvPr/>
          </p:nvSpPr>
          <p:spPr>
            <a:xfrm>
              <a:off x="969437" y="1493952"/>
              <a:ext cx="701125" cy="719268"/>
            </a:xfrm>
            <a:custGeom>
              <a:avLst/>
              <a:gdLst/>
              <a:ahLst/>
              <a:cxnLst/>
              <a:rect l="l" t="t" r="r" b="b"/>
              <a:pathLst>
                <a:path w="18395" h="18871" extrusionOk="0">
                  <a:moveTo>
                    <a:pt x="5043" y="0"/>
                  </a:moveTo>
                  <a:lnTo>
                    <a:pt x="1" y="18871"/>
                  </a:lnTo>
                  <a:lnTo>
                    <a:pt x="18394" y="11617"/>
                  </a:lnTo>
                  <a:lnTo>
                    <a:pt x="504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8"/>
            <p:cNvSpPr/>
            <p:nvPr/>
          </p:nvSpPr>
          <p:spPr>
            <a:xfrm>
              <a:off x="969437" y="949375"/>
              <a:ext cx="701125" cy="1263855"/>
            </a:xfrm>
            <a:custGeom>
              <a:avLst/>
              <a:gdLst/>
              <a:ahLst/>
              <a:cxnLst/>
              <a:rect l="l" t="t" r="r" b="b"/>
              <a:pathLst>
                <a:path w="18395" h="33159" extrusionOk="0">
                  <a:moveTo>
                    <a:pt x="8554" y="0"/>
                  </a:moveTo>
                  <a:lnTo>
                    <a:pt x="5043" y="14288"/>
                  </a:lnTo>
                  <a:lnTo>
                    <a:pt x="1" y="33159"/>
                  </a:lnTo>
                  <a:lnTo>
                    <a:pt x="18394" y="25905"/>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8"/>
            <p:cNvSpPr/>
            <p:nvPr/>
          </p:nvSpPr>
          <p:spPr>
            <a:xfrm>
              <a:off x="279450" y="1498868"/>
              <a:ext cx="1471963" cy="348981"/>
            </a:xfrm>
            <a:custGeom>
              <a:avLst/>
              <a:gdLst/>
              <a:ahLst/>
              <a:cxnLst/>
              <a:rect l="l" t="t" r="r" b="b"/>
              <a:pathLst>
                <a:path w="38619" h="9156" extrusionOk="0">
                  <a:moveTo>
                    <a:pt x="37672" y="613"/>
                  </a:moveTo>
                  <a:cubicBezTo>
                    <a:pt x="37589" y="1865"/>
                    <a:pt x="36905" y="3003"/>
                    <a:pt x="35692" y="3576"/>
                  </a:cubicBezTo>
                  <a:cubicBezTo>
                    <a:pt x="33696" y="4521"/>
                    <a:pt x="31280" y="3828"/>
                    <a:pt x="29215" y="3536"/>
                  </a:cubicBezTo>
                  <a:cubicBezTo>
                    <a:pt x="24550" y="2875"/>
                    <a:pt x="19987" y="3020"/>
                    <a:pt x="15591" y="4860"/>
                  </a:cubicBezTo>
                  <a:cubicBezTo>
                    <a:pt x="13525" y="5724"/>
                    <a:pt x="11604" y="6943"/>
                    <a:pt x="9442" y="7577"/>
                  </a:cubicBezTo>
                  <a:cubicBezTo>
                    <a:pt x="7065" y="8273"/>
                    <a:pt x="4534" y="7474"/>
                    <a:pt x="2336" y="6344"/>
                  </a:cubicBezTo>
                  <a:cubicBezTo>
                    <a:pt x="996" y="5654"/>
                    <a:pt x="1" y="7761"/>
                    <a:pt x="1609" y="8297"/>
                  </a:cubicBezTo>
                  <a:cubicBezTo>
                    <a:pt x="3665" y="9155"/>
                    <a:pt x="6139" y="9137"/>
                    <a:pt x="8345" y="8765"/>
                  </a:cubicBezTo>
                  <a:cubicBezTo>
                    <a:pt x="10592" y="8387"/>
                    <a:pt x="12573" y="7288"/>
                    <a:pt x="14603" y="6314"/>
                  </a:cubicBezTo>
                  <a:cubicBezTo>
                    <a:pt x="16674" y="5320"/>
                    <a:pt x="18864" y="4589"/>
                    <a:pt x="21141" y="4256"/>
                  </a:cubicBezTo>
                  <a:cubicBezTo>
                    <a:pt x="23624" y="3894"/>
                    <a:pt x="26113" y="4041"/>
                    <a:pt x="28592" y="4376"/>
                  </a:cubicBezTo>
                  <a:cubicBezTo>
                    <a:pt x="30859" y="4683"/>
                    <a:pt x="33356" y="5393"/>
                    <a:pt x="35601" y="4602"/>
                  </a:cubicBezTo>
                  <a:cubicBezTo>
                    <a:pt x="37125" y="4067"/>
                    <a:pt x="38284" y="2783"/>
                    <a:pt x="38545" y="1172"/>
                  </a:cubicBezTo>
                  <a:cubicBezTo>
                    <a:pt x="38606" y="785"/>
                    <a:pt x="38619" y="391"/>
                    <a:pt x="38582" y="0"/>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8"/>
            <p:cNvSpPr/>
            <p:nvPr/>
          </p:nvSpPr>
          <p:spPr>
            <a:xfrm>
              <a:off x="809927" y="571167"/>
              <a:ext cx="1003149" cy="895512"/>
            </a:xfrm>
            <a:custGeom>
              <a:avLst/>
              <a:gdLst/>
              <a:ahLst/>
              <a:cxnLst/>
              <a:rect l="l" t="t" r="r" b="b"/>
              <a:pathLst>
                <a:path w="26319" h="23495" extrusionOk="0">
                  <a:moveTo>
                    <a:pt x="2633" y="12973"/>
                  </a:moveTo>
                  <a:cubicBezTo>
                    <a:pt x="1275" y="13711"/>
                    <a:pt x="239" y="14919"/>
                    <a:pt x="99" y="16501"/>
                  </a:cubicBezTo>
                  <a:cubicBezTo>
                    <a:pt x="0" y="17617"/>
                    <a:pt x="368" y="18683"/>
                    <a:pt x="1086" y="19539"/>
                  </a:cubicBezTo>
                  <a:cubicBezTo>
                    <a:pt x="2571" y="21309"/>
                    <a:pt x="5071" y="22200"/>
                    <a:pt x="7297" y="22526"/>
                  </a:cubicBezTo>
                  <a:cubicBezTo>
                    <a:pt x="13911" y="23494"/>
                    <a:pt x="20546" y="19487"/>
                    <a:pt x="23701" y="13783"/>
                  </a:cubicBezTo>
                  <a:cubicBezTo>
                    <a:pt x="24939" y="11545"/>
                    <a:pt x="25602" y="9030"/>
                    <a:pt x="25772" y="6485"/>
                  </a:cubicBezTo>
                  <a:cubicBezTo>
                    <a:pt x="25856" y="5225"/>
                    <a:pt x="26319" y="167"/>
                    <a:pt x="24374" y="79"/>
                  </a:cubicBezTo>
                  <a:cubicBezTo>
                    <a:pt x="22633" y="0"/>
                    <a:pt x="23354" y="2391"/>
                    <a:pt x="23550" y="3310"/>
                  </a:cubicBezTo>
                  <a:cubicBezTo>
                    <a:pt x="24147" y="6093"/>
                    <a:pt x="24714" y="9141"/>
                    <a:pt x="23608" y="11875"/>
                  </a:cubicBezTo>
                  <a:cubicBezTo>
                    <a:pt x="22452" y="14733"/>
                    <a:pt x="20301" y="17237"/>
                    <a:pt x="17776" y="18977"/>
                  </a:cubicBezTo>
                  <a:cubicBezTo>
                    <a:pt x="13629" y="21835"/>
                    <a:pt x="7784" y="22872"/>
                    <a:pt x="3284" y="20188"/>
                  </a:cubicBezTo>
                  <a:cubicBezTo>
                    <a:pt x="2329" y="19618"/>
                    <a:pt x="1410" y="18791"/>
                    <a:pt x="1105" y="17685"/>
                  </a:cubicBezTo>
                  <a:cubicBezTo>
                    <a:pt x="634" y="15982"/>
                    <a:pt x="1700" y="14522"/>
                    <a:pt x="3147" y="13736"/>
                  </a:cubicBezTo>
                  <a:cubicBezTo>
                    <a:pt x="3667" y="13453"/>
                    <a:pt x="3149" y="12694"/>
                    <a:pt x="2633" y="12973"/>
                  </a:cubicBezTo>
                  <a:close/>
                </a:path>
              </a:pathLst>
            </a:custGeom>
            <a:solidFill>
              <a:srgbClr val="EE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grpSp>
        <p:nvGrpSpPr>
          <p:cNvPr id="283" name="Google Shape;283;p38"/>
          <p:cNvGrpSpPr/>
          <p:nvPr/>
        </p:nvGrpSpPr>
        <p:grpSpPr>
          <a:xfrm>
            <a:off x="6724281" y="3004537"/>
            <a:ext cx="310599" cy="294704"/>
            <a:chOff x="6724281" y="3004537"/>
            <a:chExt cx="310599" cy="294704"/>
          </a:xfrm>
        </p:grpSpPr>
        <p:sp>
          <p:nvSpPr>
            <p:cNvPr id="284" name="Google Shape;284;p38"/>
            <p:cNvSpPr/>
            <p:nvPr/>
          </p:nvSpPr>
          <p:spPr>
            <a:xfrm>
              <a:off x="6771315" y="30045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6724281" y="30570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8"/>
          <p:cNvGrpSpPr/>
          <p:nvPr/>
        </p:nvGrpSpPr>
        <p:grpSpPr>
          <a:xfrm>
            <a:off x="8005637" y="2529896"/>
            <a:ext cx="274389" cy="287882"/>
            <a:chOff x="8005637" y="2529896"/>
            <a:chExt cx="274389" cy="287882"/>
          </a:xfrm>
        </p:grpSpPr>
        <p:sp>
          <p:nvSpPr>
            <p:cNvPr id="287" name="Google Shape;287;p38"/>
            <p:cNvSpPr/>
            <p:nvPr/>
          </p:nvSpPr>
          <p:spPr>
            <a:xfrm>
              <a:off x="8005637" y="252989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8058159" y="257689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8"/>
          <p:cNvSpPr/>
          <p:nvPr/>
        </p:nvSpPr>
        <p:spPr>
          <a:xfrm>
            <a:off x="5908493" y="148121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6126488" y="1858060"/>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8"/>
          <p:cNvGrpSpPr/>
          <p:nvPr/>
        </p:nvGrpSpPr>
        <p:grpSpPr>
          <a:xfrm rot="8945712">
            <a:off x="881263" y="497824"/>
            <a:ext cx="470500" cy="545601"/>
            <a:chOff x="5320111" y="1881293"/>
            <a:chExt cx="470512" cy="545615"/>
          </a:xfrm>
        </p:grpSpPr>
        <p:sp>
          <p:nvSpPr>
            <p:cNvPr id="292" name="Google Shape;292;p38"/>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8"/>
          <p:cNvGrpSpPr/>
          <p:nvPr/>
        </p:nvGrpSpPr>
        <p:grpSpPr>
          <a:xfrm>
            <a:off x="1458464" y="748536"/>
            <a:ext cx="315323" cy="376981"/>
            <a:chOff x="4040314" y="1769061"/>
            <a:chExt cx="315323" cy="376981"/>
          </a:xfrm>
        </p:grpSpPr>
        <p:sp>
          <p:nvSpPr>
            <p:cNvPr id="296" name="Google Shape;296;p38"/>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38"/>
          <p:cNvSpPr/>
          <p:nvPr/>
        </p:nvSpPr>
        <p:spPr>
          <a:xfrm>
            <a:off x="7712293" y="40608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005628" y="4190098"/>
            <a:ext cx="376994" cy="37699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8"/>
          <p:cNvGrpSpPr/>
          <p:nvPr/>
        </p:nvGrpSpPr>
        <p:grpSpPr>
          <a:xfrm rot="2395509">
            <a:off x="1042623" y="1261797"/>
            <a:ext cx="274395" cy="287888"/>
            <a:chOff x="2772212" y="2822146"/>
            <a:chExt cx="274389" cy="287882"/>
          </a:xfrm>
        </p:grpSpPr>
        <p:sp>
          <p:nvSpPr>
            <p:cNvPr id="302" name="Google Shape;302;p38"/>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B7E-3CFE-4DBE-8CC4-F2716016BB12}"/>
              </a:ext>
            </a:extLst>
          </p:cNvPr>
          <p:cNvSpPr>
            <a:spLocks noGrp="1"/>
          </p:cNvSpPr>
          <p:nvPr>
            <p:ph type="title"/>
          </p:nvPr>
        </p:nvSpPr>
        <p:spPr>
          <a:xfrm>
            <a:off x="3050266" y="439992"/>
            <a:ext cx="7704000" cy="482700"/>
          </a:xfrm>
        </p:spPr>
        <p:txBody>
          <a:bodyPr/>
          <a:lstStyle/>
          <a:p>
            <a:r>
              <a:rPr lang="en-US"/>
              <a:t>Working</a:t>
            </a:r>
          </a:p>
        </p:txBody>
      </p:sp>
      <p:sp>
        <p:nvSpPr>
          <p:cNvPr id="3" name="Text Placeholder 2">
            <a:extLst>
              <a:ext uri="{FF2B5EF4-FFF2-40B4-BE49-F238E27FC236}">
                <a16:creationId xmlns:a16="http://schemas.microsoft.com/office/drawing/2014/main" id="{8CA9C8A5-D6F3-412A-91C4-35A813DA66B5}"/>
              </a:ext>
            </a:extLst>
          </p:cNvPr>
          <p:cNvSpPr>
            <a:spLocks noGrp="1"/>
          </p:cNvSpPr>
          <p:nvPr>
            <p:ph type="body" idx="1"/>
          </p:nvPr>
        </p:nvSpPr>
        <p:spPr>
          <a:xfrm>
            <a:off x="27009" y="1145135"/>
            <a:ext cx="8763788" cy="3493844"/>
          </a:xfrm>
        </p:spPr>
        <p:txBody>
          <a:bodyPr/>
          <a:lstStyle/>
          <a:p>
            <a:r>
              <a:rPr lang="en-US">
                <a:latin typeface="Times New Roman"/>
              </a:rPr>
              <a:t>To schedule processes fairly, a round-robin scheduler generally employs time -sharing, giving each job a time slot or quantum (its allowance of CPU time), and interrupting the job if it is not completed by then. </a:t>
            </a:r>
          </a:p>
          <a:p>
            <a:endParaRPr lang="en-US">
              <a:latin typeface="Times New Roman"/>
            </a:endParaRPr>
          </a:p>
          <a:p>
            <a:r>
              <a:rPr lang="en-US">
                <a:latin typeface="Times New Roman"/>
              </a:rPr>
              <a:t>The job is resumed next time a time slot is assigned to that process. If the process terminates or changes its state to waiting during its attributed time quantum, the scheduler selects the first process in the ready queue to execute. In the absence of time-sharing, or if the quanta were large relative to the sizes of the jobs, a process that produced large jobs would be favoured over other processes.</a:t>
            </a:r>
          </a:p>
          <a:p>
            <a:endParaRPr lang="en-US">
              <a:latin typeface="Times New Roman"/>
            </a:endParaRPr>
          </a:p>
          <a:p>
            <a:r>
              <a:rPr lang="en-US">
                <a:latin typeface="Times New Roman"/>
              </a:rPr>
              <a:t>Round-robin algorithm is a pre-emptive algorithm as the scheduler forces the process out of the CPU once the time quota expires.</a:t>
            </a:r>
          </a:p>
          <a:p>
            <a:endParaRPr lang="en-US"/>
          </a:p>
          <a:p>
            <a:endParaRPr lang="en-US"/>
          </a:p>
        </p:txBody>
      </p:sp>
    </p:spTree>
    <p:extLst>
      <p:ext uri="{BB962C8B-B14F-4D97-AF65-F5344CB8AC3E}">
        <p14:creationId xmlns:p14="http://schemas.microsoft.com/office/powerpoint/2010/main" val="320527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5057-A948-4998-BB95-BE3CFCF0BDC3}"/>
              </a:ext>
            </a:extLst>
          </p:cNvPr>
          <p:cNvSpPr>
            <a:spLocks noGrp="1"/>
          </p:cNvSpPr>
          <p:nvPr>
            <p:ph type="title"/>
          </p:nvPr>
        </p:nvSpPr>
        <p:spPr>
          <a:xfrm>
            <a:off x="305075" y="112247"/>
            <a:ext cx="8361616" cy="482700"/>
          </a:xfrm>
        </p:spPr>
        <p:txBody>
          <a:bodyPr/>
          <a:lstStyle/>
          <a:p>
            <a:r>
              <a:rPr lang="en-US" sz="2000"/>
              <a:t>We will take an example to demonstrate how Round Robin CPU Scheduling works.</a:t>
            </a:r>
          </a:p>
        </p:txBody>
      </p:sp>
      <p:pic>
        <p:nvPicPr>
          <p:cNvPr id="4" name="Picture 4" descr="Table&#10;&#10;Description automatically generated">
            <a:extLst>
              <a:ext uri="{FF2B5EF4-FFF2-40B4-BE49-F238E27FC236}">
                <a16:creationId xmlns:a16="http://schemas.microsoft.com/office/drawing/2014/main" id="{4D2899EB-B150-4F76-922E-5C3C53A7AED5}"/>
              </a:ext>
            </a:extLst>
          </p:cNvPr>
          <p:cNvPicPr>
            <a:picLocks noChangeAspect="1"/>
          </p:cNvPicPr>
          <p:nvPr/>
        </p:nvPicPr>
        <p:blipFill>
          <a:blip r:embed="rId2"/>
          <a:stretch>
            <a:fillRect/>
          </a:stretch>
        </p:blipFill>
        <p:spPr>
          <a:xfrm>
            <a:off x="303756" y="944951"/>
            <a:ext cx="4418555" cy="2071453"/>
          </a:xfrm>
          <a:prstGeom prst="rect">
            <a:avLst/>
          </a:prstGeom>
        </p:spPr>
      </p:pic>
      <p:sp>
        <p:nvSpPr>
          <p:cNvPr id="6" name="TextBox 5">
            <a:extLst>
              <a:ext uri="{FF2B5EF4-FFF2-40B4-BE49-F238E27FC236}">
                <a16:creationId xmlns:a16="http://schemas.microsoft.com/office/drawing/2014/main" id="{4FB92F28-09E5-40FB-8DB2-3AF86178EE6E}"/>
              </a:ext>
            </a:extLst>
          </p:cNvPr>
          <p:cNvSpPr txBox="1"/>
          <p:nvPr/>
        </p:nvSpPr>
        <p:spPr>
          <a:xfrm>
            <a:off x="4985359" y="448588"/>
            <a:ext cx="4230666"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Based on  the Gantt chart we calculate the following</a:t>
            </a:r>
          </a:p>
          <a:p>
            <a:r>
              <a:rPr lang="en-US">
                <a:solidFill>
                  <a:schemeClr val="tx2"/>
                </a:solidFill>
              </a:rPr>
              <a:t>Turnaround Time= Completion time – Arrival time </a:t>
            </a:r>
          </a:p>
          <a:p>
            <a:endParaRPr lang="en-US">
              <a:solidFill>
                <a:schemeClr val="tx2"/>
              </a:solidFill>
            </a:endParaRPr>
          </a:p>
          <a:p>
            <a:r>
              <a:rPr lang="en-US">
                <a:solidFill>
                  <a:schemeClr val="tx2"/>
                </a:solidFill>
              </a:rPr>
              <a:t>P1= 25-0 =0</a:t>
            </a:r>
          </a:p>
          <a:p>
            <a:r>
              <a:rPr lang="en-US">
                <a:solidFill>
                  <a:schemeClr val="tx2"/>
                </a:solidFill>
              </a:rPr>
              <a:t>P2= 11-1=10</a:t>
            </a:r>
          </a:p>
          <a:p>
            <a:r>
              <a:rPr lang="en-US">
                <a:solidFill>
                  <a:schemeClr val="tx2"/>
                </a:solidFill>
              </a:rPr>
              <a:t>P3= 29-2 = 27</a:t>
            </a:r>
          </a:p>
          <a:p>
            <a:r>
              <a:rPr lang="en-US">
                <a:solidFill>
                  <a:schemeClr val="tx2"/>
                </a:solidFill>
              </a:rPr>
              <a:t>P4= 34-3=31</a:t>
            </a:r>
          </a:p>
          <a:p>
            <a:endParaRPr lang="en-US">
              <a:solidFill>
                <a:schemeClr val="tx2"/>
              </a:solidFill>
            </a:endParaRPr>
          </a:p>
          <a:p>
            <a:r>
              <a:rPr lang="en-US">
                <a:solidFill>
                  <a:schemeClr val="tx2"/>
                </a:solidFill>
              </a:rPr>
              <a:t>Average Turnaround Time= 0+10+27+31/4</a:t>
            </a:r>
          </a:p>
          <a:p>
            <a:r>
              <a:rPr lang="en-US">
                <a:solidFill>
                  <a:schemeClr val="tx2"/>
                </a:solidFill>
              </a:rPr>
              <a:t>                                             =17</a:t>
            </a:r>
          </a:p>
          <a:p>
            <a:endParaRPr lang="en-US">
              <a:solidFill>
                <a:schemeClr val="tx2"/>
              </a:solidFill>
            </a:endParaRPr>
          </a:p>
          <a:p>
            <a:endParaRPr lang="en-US">
              <a:solidFill>
                <a:schemeClr val="tx2"/>
              </a:solidFill>
            </a:endParaRPr>
          </a:p>
          <a:p>
            <a:r>
              <a:rPr lang="en-US">
                <a:solidFill>
                  <a:schemeClr val="tx2"/>
                </a:solidFill>
              </a:rPr>
              <a:t>Waiting Time = Turnaround time – Burst Time </a:t>
            </a:r>
          </a:p>
          <a:p>
            <a:endParaRPr lang="en-US">
              <a:solidFill>
                <a:schemeClr val="tx2"/>
              </a:solidFill>
            </a:endParaRPr>
          </a:p>
          <a:p>
            <a:r>
              <a:rPr lang="en-US">
                <a:solidFill>
                  <a:schemeClr val="tx2"/>
                </a:solidFill>
              </a:rPr>
              <a:t>P1= 25-8=17</a:t>
            </a:r>
          </a:p>
          <a:p>
            <a:r>
              <a:rPr lang="en-US">
                <a:solidFill>
                  <a:schemeClr val="tx2"/>
                </a:solidFill>
              </a:rPr>
              <a:t>P2=10-5=5</a:t>
            </a:r>
          </a:p>
          <a:p>
            <a:r>
              <a:rPr lang="en-US">
                <a:solidFill>
                  <a:schemeClr val="tx2"/>
                </a:solidFill>
              </a:rPr>
              <a:t>P3=27-10=17</a:t>
            </a:r>
          </a:p>
          <a:p>
            <a:r>
              <a:rPr lang="en-US">
                <a:solidFill>
                  <a:schemeClr val="tx2"/>
                </a:solidFill>
              </a:rPr>
              <a:t>P4=31-11=20</a:t>
            </a:r>
          </a:p>
          <a:p>
            <a:r>
              <a:rPr lang="en-US">
                <a:solidFill>
                  <a:schemeClr val="tx2"/>
                </a:solidFill>
              </a:rPr>
              <a:t>Average Waiting Time=17+5+17+20/4</a:t>
            </a:r>
          </a:p>
          <a:p>
            <a:r>
              <a:rPr lang="en-US">
                <a:solidFill>
                  <a:schemeClr val="tx2"/>
                </a:solidFill>
              </a:rPr>
              <a:t>                                       =14.75</a:t>
            </a:r>
          </a:p>
          <a:p>
            <a:endParaRPr lang="en-US">
              <a:solidFill>
                <a:schemeClr val="tx2"/>
              </a:solidFill>
            </a:endParaRPr>
          </a:p>
          <a:p>
            <a:endParaRPr lang="en-US"/>
          </a:p>
        </p:txBody>
      </p:sp>
      <p:pic>
        <p:nvPicPr>
          <p:cNvPr id="7" name="Picture 7" descr="Table&#10;&#10;Description automatically generated">
            <a:extLst>
              <a:ext uri="{FF2B5EF4-FFF2-40B4-BE49-F238E27FC236}">
                <a16:creationId xmlns:a16="http://schemas.microsoft.com/office/drawing/2014/main" id="{B38BF85E-42CE-4D0E-A736-269813635A61}"/>
              </a:ext>
            </a:extLst>
          </p:cNvPr>
          <p:cNvPicPr>
            <a:picLocks noChangeAspect="1"/>
          </p:cNvPicPr>
          <p:nvPr/>
        </p:nvPicPr>
        <p:blipFill>
          <a:blip r:embed="rId3"/>
          <a:stretch>
            <a:fillRect/>
          </a:stretch>
        </p:blipFill>
        <p:spPr>
          <a:xfrm>
            <a:off x="796968" y="4097462"/>
            <a:ext cx="3690480" cy="823816"/>
          </a:xfrm>
          <a:prstGeom prst="rect">
            <a:avLst/>
          </a:prstGeom>
        </p:spPr>
      </p:pic>
      <p:sp>
        <p:nvSpPr>
          <p:cNvPr id="8" name="TextBox 7">
            <a:extLst>
              <a:ext uri="{FF2B5EF4-FFF2-40B4-BE49-F238E27FC236}">
                <a16:creationId xmlns:a16="http://schemas.microsoft.com/office/drawing/2014/main" id="{613F5324-07EC-43F5-BBA0-2D12930EB3EE}"/>
              </a:ext>
            </a:extLst>
          </p:cNvPr>
          <p:cNvSpPr txBox="1"/>
          <p:nvPr/>
        </p:nvSpPr>
        <p:spPr>
          <a:xfrm>
            <a:off x="180453" y="3135813"/>
            <a:ext cx="49352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In the following explained example, we have 4 processes with process ID P1, P2, P3, and P4. The arrival time and burst time of the </a:t>
            </a:r>
            <a:r>
              <a:rPr lang="en-US" err="1">
                <a:solidFill>
                  <a:schemeClr val="tx2"/>
                </a:solidFill>
              </a:rPr>
              <a:t>proceses</a:t>
            </a:r>
            <a:r>
              <a:rPr lang="en-US">
                <a:solidFill>
                  <a:schemeClr val="tx2"/>
                </a:solidFill>
              </a:rPr>
              <a:t> are given table and quantum time is 6.</a:t>
            </a:r>
          </a:p>
          <a:p>
            <a:br>
              <a:rPr lang="en-US"/>
            </a:br>
            <a:endParaRPr lang="en-US"/>
          </a:p>
        </p:txBody>
      </p:sp>
    </p:spTree>
    <p:extLst>
      <p:ext uri="{BB962C8B-B14F-4D97-AF65-F5344CB8AC3E}">
        <p14:creationId xmlns:p14="http://schemas.microsoft.com/office/powerpoint/2010/main" val="192626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B7E-3CFE-4DBE-8CC4-F2716016BB12}"/>
              </a:ext>
            </a:extLst>
          </p:cNvPr>
          <p:cNvSpPr>
            <a:spLocks noGrp="1"/>
          </p:cNvSpPr>
          <p:nvPr>
            <p:ph type="title"/>
          </p:nvPr>
        </p:nvSpPr>
        <p:spPr>
          <a:xfrm>
            <a:off x="521574" y="925375"/>
            <a:ext cx="7704000" cy="482700"/>
          </a:xfrm>
        </p:spPr>
        <p:txBody>
          <a:bodyPr/>
          <a:lstStyle/>
          <a:p>
            <a:pPr algn="ctr"/>
            <a:r>
              <a:rPr lang="en-US"/>
              <a:t>First- Come, First-Served (FCFS)</a:t>
            </a:r>
            <a:br>
              <a:rPr lang="en-US"/>
            </a:br>
            <a:r>
              <a:rPr lang="en-US"/>
              <a:t>Scheduling</a:t>
            </a:r>
          </a:p>
          <a:p>
            <a:pPr algn="ctr"/>
            <a:endParaRPr lang="en-US"/>
          </a:p>
        </p:txBody>
      </p:sp>
      <p:sp>
        <p:nvSpPr>
          <p:cNvPr id="3" name="Text Placeholder 2">
            <a:extLst>
              <a:ext uri="{FF2B5EF4-FFF2-40B4-BE49-F238E27FC236}">
                <a16:creationId xmlns:a16="http://schemas.microsoft.com/office/drawing/2014/main" id="{8CA9C8A5-D6F3-412A-91C4-35A813DA66B5}"/>
              </a:ext>
            </a:extLst>
          </p:cNvPr>
          <p:cNvSpPr>
            <a:spLocks noGrp="1"/>
          </p:cNvSpPr>
          <p:nvPr>
            <p:ph type="body" idx="1"/>
          </p:nvPr>
        </p:nvSpPr>
        <p:spPr>
          <a:xfrm>
            <a:off x="674187" y="1546432"/>
            <a:ext cx="7968443" cy="2675400"/>
          </a:xfrm>
        </p:spPr>
        <p:txBody>
          <a:bodyPr/>
          <a:lstStyle/>
          <a:p>
            <a:pPr marL="152400" indent="0">
              <a:buNone/>
            </a:pPr>
            <a:r>
              <a:rPr lang="en-US" b="1">
                <a:latin typeface="Times New Roman"/>
              </a:rPr>
              <a:t>First Come First Serve (FCFS)</a:t>
            </a:r>
            <a:r>
              <a:rPr lang="en-US">
                <a:latin typeface="Times New Roman"/>
              </a:rPr>
              <a:t> is an operating system scheduling algorithm that automatically executes queued requests and processes in order of their arrival. It is the easiest and simplest CPU scheduling algorithm. In this type of algorithm, processes which requests the CPU first get the CPU allocation first. This is managed with a FIFO queue. The full form of FCFS is First Come First Serve.</a:t>
            </a:r>
          </a:p>
          <a:p>
            <a:pPr marL="152400" indent="0">
              <a:buNone/>
            </a:pPr>
            <a:endParaRPr lang="en-US">
              <a:latin typeface="Times New Roman"/>
            </a:endParaRPr>
          </a:p>
          <a:p>
            <a:pPr marL="152400" indent="0">
              <a:buNone/>
            </a:pPr>
            <a:r>
              <a:rPr lang="en-US">
                <a:latin typeface="Times New Roman"/>
              </a:rPr>
              <a:t>As the process enters the ready queue, its PCB (Process Control Block) is linked with the tail of the queue and, when the CPU becomes free, it should be assigned to the process at the beginning of the queue.</a:t>
            </a:r>
          </a:p>
          <a:p>
            <a:pPr marL="152400" indent="0">
              <a:buNone/>
            </a:pPr>
            <a:endParaRPr lang="en-US">
              <a:latin typeface="Times New Roman"/>
            </a:endParaRPr>
          </a:p>
          <a:p>
            <a:pPr marL="152400" indent="0">
              <a:buNone/>
            </a:pPr>
            <a:r>
              <a:rPr lang="en-US">
                <a:latin typeface="Times New Roman"/>
              </a:rPr>
              <a:t>The job which comes first in the ready queue will get the CPU first. The lesser the arrival time of the job, the sooner will the job get the CPU. FCFS scheduling may cause the problem of starvation if the burst time of the first process is the longest among all the jobs.</a:t>
            </a:r>
          </a:p>
          <a:p>
            <a:endParaRPr lang="en-US"/>
          </a:p>
          <a:p>
            <a:endParaRPr lang="en-US"/>
          </a:p>
        </p:txBody>
      </p:sp>
    </p:spTree>
    <p:extLst>
      <p:ext uri="{BB962C8B-B14F-4D97-AF65-F5344CB8AC3E}">
        <p14:creationId xmlns:p14="http://schemas.microsoft.com/office/powerpoint/2010/main" val="174185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6869-3FF1-4FC1-AD4A-D7020564A21E}"/>
              </a:ext>
            </a:extLst>
          </p:cNvPr>
          <p:cNvSpPr>
            <a:spLocks noGrp="1"/>
          </p:cNvSpPr>
          <p:nvPr>
            <p:ph type="title"/>
          </p:nvPr>
        </p:nvSpPr>
        <p:spPr>
          <a:xfrm>
            <a:off x="3233034" y="88761"/>
            <a:ext cx="7704000" cy="482700"/>
          </a:xfrm>
        </p:spPr>
        <p:txBody>
          <a:bodyPr/>
          <a:lstStyle/>
          <a:p>
            <a:r>
              <a:rPr lang="en-US"/>
              <a:t>Working </a:t>
            </a:r>
          </a:p>
        </p:txBody>
      </p:sp>
      <p:sp>
        <p:nvSpPr>
          <p:cNvPr id="3" name="Text Placeholder 2">
            <a:extLst>
              <a:ext uri="{FF2B5EF4-FFF2-40B4-BE49-F238E27FC236}">
                <a16:creationId xmlns:a16="http://schemas.microsoft.com/office/drawing/2014/main" id="{E8201801-B566-4CF8-AE1B-577E77EB3DF0}"/>
              </a:ext>
            </a:extLst>
          </p:cNvPr>
          <p:cNvSpPr>
            <a:spLocks noGrp="1"/>
          </p:cNvSpPr>
          <p:nvPr>
            <p:ph type="body" idx="1"/>
          </p:nvPr>
        </p:nvSpPr>
        <p:spPr>
          <a:xfrm>
            <a:off x="62383" y="542030"/>
            <a:ext cx="8951871" cy="2675400"/>
          </a:xfrm>
        </p:spPr>
        <p:txBody>
          <a:bodyPr/>
          <a:lstStyle/>
          <a:p>
            <a:pPr marL="152400" indent="0">
              <a:buNone/>
            </a:pPr>
            <a:r>
              <a:rPr lang="en-US" b="1">
                <a:latin typeface="Times New Roman"/>
              </a:rPr>
              <a:t>Step 1</a:t>
            </a:r>
            <a:r>
              <a:rPr lang="en-US">
                <a:latin typeface="Times New Roman"/>
              </a:rPr>
              <a:t> : Input the number of processes required to be scheduled using FCFS, burst time for each process and its arrival time.</a:t>
            </a:r>
            <a:endParaRPr lang="en-US"/>
          </a:p>
          <a:p>
            <a:pPr marL="152400" indent="0">
              <a:buNone/>
            </a:pPr>
            <a:endParaRPr lang="en-US">
              <a:latin typeface="Times New Roman"/>
            </a:endParaRPr>
          </a:p>
          <a:p>
            <a:pPr marL="152400" indent="0">
              <a:buNone/>
            </a:pPr>
            <a:r>
              <a:rPr lang="en-US" b="1">
                <a:latin typeface="Times New Roman"/>
              </a:rPr>
              <a:t>Step 2</a:t>
            </a:r>
            <a:r>
              <a:rPr lang="en-US">
                <a:latin typeface="Times New Roman"/>
              </a:rPr>
              <a:t> : Using enhanced bubble sort technique, sort the all given processes in ascending order according to arrival time in a ready queue.</a:t>
            </a:r>
          </a:p>
          <a:p>
            <a:pPr marL="152400" indent="0">
              <a:buNone/>
            </a:pPr>
            <a:endParaRPr lang="en-US">
              <a:latin typeface="Times New Roman"/>
            </a:endParaRPr>
          </a:p>
          <a:p>
            <a:pPr marL="152400" indent="0">
              <a:buNone/>
            </a:pPr>
            <a:r>
              <a:rPr lang="en-US" b="1">
                <a:latin typeface="Times New Roman"/>
              </a:rPr>
              <a:t>Step 3</a:t>
            </a:r>
            <a:r>
              <a:rPr lang="en-US">
                <a:latin typeface="Times New Roman"/>
              </a:rPr>
              <a:t> : Calculate the Finish Time, Turn Around Time and Waiting Time for each process which in turn help to calculate Average Waiting Time and Average Turn Around Time required by CPU to schedule given set of process using FCFS.</a:t>
            </a:r>
          </a:p>
          <a:p>
            <a:pPr marL="152400" indent="0">
              <a:buNone/>
            </a:pPr>
            <a:endParaRPr lang="en-US">
              <a:latin typeface="Times New Roman"/>
            </a:endParaRPr>
          </a:p>
          <a:p>
            <a:pPr marL="152400" indent="0">
              <a:buNone/>
            </a:pPr>
            <a:r>
              <a:rPr lang="en-US" b="1">
                <a:latin typeface="Times New Roman"/>
              </a:rPr>
              <a:t>Step 4</a:t>
            </a:r>
            <a:r>
              <a:rPr lang="en-US">
                <a:latin typeface="Times New Roman"/>
              </a:rPr>
              <a:t> : Process with less arrival time comes first and gets scheduled first by the CPU.</a:t>
            </a:r>
          </a:p>
          <a:p>
            <a:pPr marL="152400" indent="0">
              <a:buNone/>
            </a:pPr>
            <a:endParaRPr lang="en-US">
              <a:latin typeface="Times New Roman"/>
            </a:endParaRPr>
          </a:p>
          <a:p>
            <a:pPr marL="152400" indent="0">
              <a:buNone/>
            </a:pPr>
            <a:r>
              <a:rPr lang="en-US" b="1">
                <a:latin typeface="Times New Roman"/>
              </a:rPr>
              <a:t>Step 5</a:t>
            </a:r>
            <a:r>
              <a:rPr lang="en-US">
                <a:latin typeface="Times New Roman"/>
              </a:rPr>
              <a:t> : Calculate the Average Waiting Time and Average Turn Around Time.</a:t>
            </a:r>
          </a:p>
          <a:p>
            <a:pPr marL="152400" indent="0" algn="just">
              <a:buNone/>
            </a:pPr>
            <a:r>
              <a:rPr lang="en-US"/>
              <a:t>  </a:t>
            </a:r>
            <a:r>
              <a:rPr lang="en-US">
                <a:latin typeface="Times New Roman"/>
              </a:rPr>
              <a:t>Turn Around Time = Completion Time - Arrival Time   </a:t>
            </a:r>
          </a:p>
          <a:p>
            <a:pPr marL="152400" indent="0" algn="just">
              <a:buNone/>
            </a:pPr>
            <a:r>
              <a:rPr lang="en-US">
                <a:latin typeface="Times New Roman"/>
              </a:rPr>
              <a:t>   Waiting Time = Turnaround time - Burst Time  </a:t>
            </a:r>
          </a:p>
          <a:p>
            <a:endParaRPr lang="en-US">
              <a:latin typeface="Times New Roman"/>
            </a:endParaRPr>
          </a:p>
          <a:p>
            <a:pPr marL="152400" indent="0">
              <a:buNone/>
            </a:pPr>
            <a:r>
              <a:rPr lang="en-US">
                <a:latin typeface="Times New Roman"/>
              </a:rPr>
              <a:t>It is easy to implement and use. However, this method is poor in performance, and the general wait time is quite high.</a:t>
            </a:r>
          </a:p>
          <a:p>
            <a:endParaRPr lang="en-US">
              <a:latin typeface="Times New Roman"/>
            </a:endParaRPr>
          </a:p>
          <a:p>
            <a:endParaRPr lang="en-US"/>
          </a:p>
          <a:p>
            <a:pPr marL="152400" indent="0">
              <a:buNone/>
            </a:pPr>
            <a:endParaRPr lang="en-US" b="1"/>
          </a:p>
          <a:p>
            <a:endParaRPr lang="en-US"/>
          </a:p>
        </p:txBody>
      </p:sp>
    </p:spTree>
    <p:extLst>
      <p:ext uri="{BB962C8B-B14F-4D97-AF65-F5344CB8AC3E}">
        <p14:creationId xmlns:p14="http://schemas.microsoft.com/office/powerpoint/2010/main" val="91438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07FE-010E-4D33-8B71-08F4C851B8D8}"/>
              </a:ext>
            </a:extLst>
          </p:cNvPr>
          <p:cNvSpPr>
            <a:spLocks noGrp="1"/>
          </p:cNvSpPr>
          <p:nvPr>
            <p:ph type="title"/>
          </p:nvPr>
        </p:nvSpPr>
        <p:spPr>
          <a:xfrm>
            <a:off x="720000" y="143562"/>
            <a:ext cx="8424246" cy="482700"/>
          </a:xfrm>
        </p:spPr>
        <p:txBody>
          <a:bodyPr/>
          <a:lstStyle/>
          <a:p>
            <a:r>
              <a:rPr lang="en-US" sz="2400"/>
              <a:t>We will take an example to demonstrate how FCFS CPU Scheduling works.</a:t>
            </a:r>
          </a:p>
        </p:txBody>
      </p:sp>
      <p:pic>
        <p:nvPicPr>
          <p:cNvPr id="4" name="Picture 4" descr="Table&#10;&#10;Description automatically generated">
            <a:extLst>
              <a:ext uri="{FF2B5EF4-FFF2-40B4-BE49-F238E27FC236}">
                <a16:creationId xmlns:a16="http://schemas.microsoft.com/office/drawing/2014/main" id="{3ADD77DB-8885-4D28-826F-0CC291E6C138}"/>
              </a:ext>
            </a:extLst>
          </p:cNvPr>
          <p:cNvPicPr>
            <a:picLocks noChangeAspect="1"/>
          </p:cNvPicPr>
          <p:nvPr/>
        </p:nvPicPr>
        <p:blipFill>
          <a:blip r:embed="rId2"/>
          <a:stretch>
            <a:fillRect/>
          </a:stretch>
        </p:blipFill>
        <p:spPr>
          <a:xfrm>
            <a:off x="303757" y="1046113"/>
            <a:ext cx="4144548" cy="2025704"/>
          </a:xfrm>
          <a:prstGeom prst="rect">
            <a:avLst/>
          </a:prstGeom>
        </p:spPr>
      </p:pic>
      <p:sp>
        <p:nvSpPr>
          <p:cNvPr id="6" name="TextBox 5">
            <a:extLst>
              <a:ext uri="{FF2B5EF4-FFF2-40B4-BE49-F238E27FC236}">
                <a16:creationId xmlns:a16="http://schemas.microsoft.com/office/drawing/2014/main" id="{A6C5D2FF-B1A7-45DF-8CA3-4E3E99AC3AC3}"/>
              </a:ext>
            </a:extLst>
          </p:cNvPr>
          <p:cNvSpPr txBox="1"/>
          <p:nvPr/>
        </p:nvSpPr>
        <p:spPr>
          <a:xfrm>
            <a:off x="241126" y="3392205"/>
            <a:ext cx="448118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In the following example, we have 4 processes with process ID P0, P1, P2, and P3. The arrival time of P0 is 0, P1 is 1, P2 is 2, and P3 is 3. The arrival time and burst time of the processes are given in the above table.</a:t>
            </a:r>
          </a:p>
        </p:txBody>
      </p:sp>
      <p:pic>
        <p:nvPicPr>
          <p:cNvPr id="7" name="Picture 7" descr="Table&#10;&#10;Description automatically generated">
            <a:extLst>
              <a:ext uri="{FF2B5EF4-FFF2-40B4-BE49-F238E27FC236}">
                <a16:creationId xmlns:a16="http://schemas.microsoft.com/office/drawing/2014/main" id="{F0E2A3CC-7329-4D82-BAEE-524B59C01326}"/>
              </a:ext>
            </a:extLst>
          </p:cNvPr>
          <p:cNvPicPr>
            <a:picLocks noChangeAspect="1"/>
          </p:cNvPicPr>
          <p:nvPr/>
        </p:nvPicPr>
        <p:blipFill>
          <a:blip r:embed="rId3"/>
          <a:stretch>
            <a:fillRect/>
          </a:stretch>
        </p:blipFill>
        <p:spPr>
          <a:xfrm>
            <a:off x="5055818" y="847801"/>
            <a:ext cx="3463445" cy="942692"/>
          </a:xfrm>
          <a:prstGeom prst="rect">
            <a:avLst/>
          </a:prstGeom>
        </p:spPr>
      </p:pic>
      <p:sp>
        <p:nvSpPr>
          <p:cNvPr id="8" name="TextBox 7">
            <a:extLst>
              <a:ext uri="{FF2B5EF4-FFF2-40B4-BE49-F238E27FC236}">
                <a16:creationId xmlns:a16="http://schemas.microsoft.com/office/drawing/2014/main" id="{F6C199BE-0DA9-4C8F-AC6D-2874AAEBF586}"/>
              </a:ext>
            </a:extLst>
          </p:cNvPr>
          <p:cNvSpPr txBox="1"/>
          <p:nvPr/>
        </p:nvSpPr>
        <p:spPr>
          <a:xfrm>
            <a:off x="4932515" y="1922354"/>
            <a:ext cx="408974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 Waiting Time = Turnaround time – Burst Time</a:t>
            </a:r>
          </a:p>
          <a:p>
            <a:r>
              <a:rPr lang="en-US">
                <a:solidFill>
                  <a:schemeClr val="tx2"/>
                </a:solidFill>
              </a:rPr>
              <a:t> Turnaround Time = Completion time – Arrival time </a:t>
            </a:r>
          </a:p>
          <a:p>
            <a:endParaRPr lang="en-US">
              <a:solidFill>
                <a:schemeClr val="tx2"/>
              </a:solidFill>
            </a:endParaRPr>
          </a:p>
          <a:p>
            <a:r>
              <a:rPr lang="en-US">
                <a:solidFill>
                  <a:schemeClr val="tx2"/>
                </a:solidFill>
              </a:rPr>
              <a:t>Based on  the Gantt chart we calculate the following</a:t>
            </a:r>
          </a:p>
          <a:p>
            <a:endParaRPr lang="en-US">
              <a:solidFill>
                <a:schemeClr val="tx2"/>
              </a:solidFill>
            </a:endParaRPr>
          </a:p>
          <a:p>
            <a:r>
              <a:rPr lang="en-US">
                <a:solidFill>
                  <a:schemeClr val="tx2"/>
                </a:solidFill>
              </a:rPr>
              <a:t>Average Waiting Time = 0+5+12+21/4</a:t>
            </a:r>
          </a:p>
          <a:p>
            <a:r>
              <a:rPr lang="en-US">
                <a:solidFill>
                  <a:schemeClr val="tx2"/>
                </a:solidFill>
              </a:rPr>
              <a:t>                                         = 38/4</a:t>
            </a:r>
          </a:p>
          <a:p>
            <a:r>
              <a:rPr lang="en-US">
                <a:solidFill>
                  <a:schemeClr val="tx2"/>
                </a:solidFill>
              </a:rPr>
              <a:t>                                          = 9.5</a:t>
            </a:r>
          </a:p>
          <a:p>
            <a:endParaRPr lang="en-US">
              <a:solidFill>
                <a:schemeClr val="tx2"/>
              </a:solidFill>
            </a:endParaRPr>
          </a:p>
          <a:p>
            <a:r>
              <a:rPr lang="en-US">
                <a:solidFill>
                  <a:schemeClr val="tx2"/>
                </a:solidFill>
              </a:rPr>
              <a:t>Average Turnaround Time = 6+13+22+33/4</a:t>
            </a:r>
          </a:p>
          <a:p>
            <a:r>
              <a:rPr lang="en-US">
                <a:solidFill>
                  <a:schemeClr val="tx2"/>
                </a:solidFill>
              </a:rPr>
              <a:t>                                           =74/4</a:t>
            </a:r>
          </a:p>
          <a:p>
            <a:r>
              <a:rPr lang="en-US">
                <a:solidFill>
                  <a:schemeClr val="tx2"/>
                </a:solidFill>
              </a:rPr>
              <a:t>                                            = 18.5 </a:t>
            </a:r>
          </a:p>
          <a:p>
            <a:pPr algn="l"/>
            <a:endParaRPr lang="en-US">
              <a:solidFill>
                <a:schemeClr val="tx2"/>
              </a:solidFill>
            </a:endParaRPr>
          </a:p>
        </p:txBody>
      </p:sp>
    </p:spTree>
    <p:extLst>
      <p:ext uri="{BB962C8B-B14F-4D97-AF65-F5344CB8AC3E}">
        <p14:creationId xmlns:p14="http://schemas.microsoft.com/office/powerpoint/2010/main" val="1121635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FDB5-0C3E-44A0-9619-323429E8B0EB}"/>
              </a:ext>
            </a:extLst>
          </p:cNvPr>
          <p:cNvSpPr>
            <a:spLocks noGrp="1"/>
          </p:cNvSpPr>
          <p:nvPr>
            <p:ph type="title"/>
          </p:nvPr>
        </p:nvSpPr>
        <p:spPr>
          <a:xfrm>
            <a:off x="1603683" y="490666"/>
            <a:ext cx="7704000" cy="482700"/>
          </a:xfrm>
        </p:spPr>
        <p:txBody>
          <a:bodyPr/>
          <a:lstStyle/>
          <a:p>
            <a:r>
              <a:rPr lang="en-US">
                <a:cs typeface="Times New Roman"/>
              </a:rPr>
              <a:t>Priority Scheduling </a:t>
            </a:r>
            <a:endParaRPr lang="en-US"/>
          </a:p>
        </p:txBody>
      </p:sp>
      <p:sp>
        <p:nvSpPr>
          <p:cNvPr id="6" name="TextBox 5">
            <a:extLst>
              <a:ext uri="{FF2B5EF4-FFF2-40B4-BE49-F238E27FC236}">
                <a16:creationId xmlns:a16="http://schemas.microsoft.com/office/drawing/2014/main" id="{4A142C8B-CE2A-4E54-84AD-843F4FF77425}"/>
              </a:ext>
            </a:extLst>
          </p:cNvPr>
          <p:cNvSpPr txBox="1"/>
          <p:nvPr/>
        </p:nvSpPr>
        <p:spPr>
          <a:xfrm>
            <a:off x="610838" y="1286882"/>
            <a:ext cx="727605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tx2"/>
                </a:solidFill>
                <a:latin typeface="Poppins"/>
              </a:rPr>
              <a:t>A CPU algorithm that schedules processes based on priority.</a:t>
            </a:r>
            <a:endParaRPr lang="en-US">
              <a:solidFill>
                <a:schemeClr val="tx2"/>
              </a:solidFill>
            </a:endParaRP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It used in Operating systems for performing batch processes.</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If two jobs having the same priority are READY, it works on a FIRST COME, FIRST SERVED basis.</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In priority scheduling, a number is assigned to each process that indicates its priority level.</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Lower the number, higher is the priority.</a:t>
            </a:r>
          </a:p>
          <a:p>
            <a:pPr marL="285750" indent="-285750">
              <a:buFont typeface="Wingdings"/>
              <a:buChar char="q"/>
            </a:pPr>
            <a:endParaRPr lang="en-US">
              <a:solidFill>
                <a:schemeClr val="tx2"/>
              </a:solidFill>
              <a:latin typeface="Poppins"/>
            </a:endParaRPr>
          </a:p>
          <a:p>
            <a:pPr marL="285750" indent="-285750">
              <a:buFont typeface="Wingdings"/>
              <a:buChar char="q"/>
            </a:pPr>
            <a:r>
              <a:rPr lang="en-US">
                <a:solidFill>
                  <a:schemeClr val="tx2"/>
                </a:solidFill>
                <a:latin typeface="Poppins"/>
              </a:rPr>
              <a:t>In this type of scheduling algorithm, if a newer process arrives, that is having a higher priority than the currently running process, then the currently running process is preempted.</a:t>
            </a:r>
          </a:p>
          <a:p>
            <a:pPr marL="285750" indent="-285750">
              <a:buFont typeface="Wingdings"/>
              <a:buChar char="q"/>
            </a:pPr>
            <a:endParaRPr lang="en-US">
              <a:solidFill>
                <a:schemeClr val="tx2"/>
              </a:solidFill>
              <a:latin typeface="Poppins"/>
            </a:endParaRPr>
          </a:p>
        </p:txBody>
      </p:sp>
    </p:spTree>
    <p:extLst>
      <p:ext uri="{BB962C8B-B14F-4D97-AF65-F5344CB8AC3E}">
        <p14:creationId xmlns:p14="http://schemas.microsoft.com/office/powerpoint/2010/main" val="372190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0B86-4FF2-4F0D-B5C6-727119FF6E13}"/>
              </a:ext>
            </a:extLst>
          </p:cNvPr>
          <p:cNvSpPr>
            <a:spLocks noGrp="1"/>
          </p:cNvSpPr>
          <p:nvPr>
            <p:ph type="title"/>
          </p:nvPr>
        </p:nvSpPr>
        <p:spPr>
          <a:xfrm>
            <a:off x="2888568" y="182706"/>
            <a:ext cx="7704000" cy="482700"/>
          </a:xfrm>
        </p:spPr>
        <p:txBody>
          <a:bodyPr/>
          <a:lstStyle/>
          <a:p>
            <a:r>
              <a:rPr lang="en-US" sz="3600"/>
              <a:t>Working</a:t>
            </a:r>
          </a:p>
        </p:txBody>
      </p:sp>
      <p:sp>
        <p:nvSpPr>
          <p:cNvPr id="3" name="Text Placeholder 2">
            <a:extLst>
              <a:ext uri="{FF2B5EF4-FFF2-40B4-BE49-F238E27FC236}">
                <a16:creationId xmlns:a16="http://schemas.microsoft.com/office/drawing/2014/main" id="{2E7983D5-3051-48CB-B5E9-8DD515DDEB10}"/>
              </a:ext>
            </a:extLst>
          </p:cNvPr>
          <p:cNvSpPr>
            <a:spLocks noGrp="1"/>
          </p:cNvSpPr>
          <p:nvPr>
            <p:ph type="body" idx="1"/>
          </p:nvPr>
        </p:nvSpPr>
        <p:spPr>
          <a:xfrm>
            <a:off x="258103" y="542030"/>
            <a:ext cx="8685694" cy="2675400"/>
          </a:xfrm>
        </p:spPr>
        <p:txBody>
          <a:bodyPr/>
          <a:lstStyle/>
          <a:p>
            <a:pPr marL="152400" indent="0">
              <a:buNone/>
            </a:pPr>
            <a:endParaRPr lang="en-US"/>
          </a:p>
          <a:p>
            <a:endParaRPr lang="en-US"/>
          </a:p>
          <a:p>
            <a:endParaRPr lang="en-US"/>
          </a:p>
          <a:p>
            <a:endParaRPr lang="en-US"/>
          </a:p>
        </p:txBody>
      </p:sp>
      <p:sp>
        <p:nvSpPr>
          <p:cNvPr id="4" name="TextBox 3">
            <a:extLst>
              <a:ext uri="{FF2B5EF4-FFF2-40B4-BE49-F238E27FC236}">
                <a16:creationId xmlns:a16="http://schemas.microsoft.com/office/drawing/2014/main" id="{2E8BD6F6-427B-4D99-9705-DD3750C5A2FC}"/>
              </a:ext>
            </a:extLst>
          </p:cNvPr>
          <p:cNvSpPr txBox="1"/>
          <p:nvPr/>
        </p:nvSpPr>
        <p:spPr>
          <a:xfrm>
            <a:off x="628650" y="1057275"/>
            <a:ext cx="765810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rgbClr val="FFFFFF"/>
                </a:solidFill>
                <a:latin typeface="urw-din"/>
              </a:rPr>
              <a:t>First input the processes with their arrival time, burst time and priority.</a:t>
            </a:r>
            <a:endParaRPr lang="en-US" sz="1600"/>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First process will schedule, which have the lowest arrival time, if two or more processes will have lowest arrival time, then whoever has higher priority will schedule first.</a:t>
            </a:r>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Now further processes will be schedule according to the arrival time and priority of the process. (Here we are assuming that lower the priority number having higher priority). If two process priority are same then sort according to process number.</a:t>
            </a:r>
            <a:br>
              <a:rPr lang="en-US" sz="1600">
                <a:latin typeface="urw-din"/>
              </a:rPr>
            </a:br>
            <a:r>
              <a:rPr lang="en-US" sz="1600" b="1">
                <a:solidFill>
                  <a:srgbClr val="FFFFFF"/>
                </a:solidFill>
                <a:latin typeface="urw-din"/>
              </a:rPr>
              <a:t>Note:</a:t>
            </a:r>
            <a:r>
              <a:rPr lang="en-US" sz="1600">
                <a:solidFill>
                  <a:srgbClr val="FFFFFF"/>
                </a:solidFill>
                <a:latin typeface="urw-din"/>
              </a:rPr>
              <a:t> In the question, They will clearly mention, which number will have higher priority and which number will have lower priority.</a:t>
            </a:r>
          </a:p>
          <a:p>
            <a:pPr marL="285750" indent="-285750">
              <a:buChar char="•"/>
            </a:pPr>
            <a:endParaRPr lang="en-US" sz="1600">
              <a:solidFill>
                <a:srgbClr val="FFFFFF"/>
              </a:solidFill>
              <a:latin typeface="urw-din"/>
            </a:endParaRPr>
          </a:p>
          <a:p>
            <a:pPr marL="285750" indent="-285750">
              <a:buChar char="•"/>
            </a:pPr>
            <a:r>
              <a:rPr lang="en-US" sz="1600">
                <a:solidFill>
                  <a:srgbClr val="FFFFFF"/>
                </a:solidFill>
                <a:latin typeface="urw-din"/>
              </a:rPr>
              <a:t>Once all the processes have been arrived, we can schedule them based on their priority.</a:t>
            </a:r>
          </a:p>
        </p:txBody>
      </p:sp>
    </p:spTree>
    <p:extLst>
      <p:ext uri="{BB962C8B-B14F-4D97-AF65-F5344CB8AC3E}">
        <p14:creationId xmlns:p14="http://schemas.microsoft.com/office/powerpoint/2010/main" val="217410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FBC0-AFFE-4B5E-A65A-DB42A1473CBF}"/>
              </a:ext>
            </a:extLst>
          </p:cNvPr>
          <p:cNvSpPr>
            <a:spLocks noGrp="1"/>
          </p:cNvSpPr>
          <p:nvPr>
            <p:ph type="title"/>
          </p:nvPr>
        </p:nvSpPr>
        <p:spPr>
          <a:xfrm>
            <a:off x="586911" y="409740"/>
            <a:ext cx="8275500" cy="717563"/>
          </a:xfrm>
        </p:spPr>
        <p:txBody>
          <a:bodyPr/>
          <a:lstStyle/>
          <a:p>
            <a:r>
              <a:rPr lang="en-US" sz="2800"/>
              <a:t>We will take an example to demonstrate how Priority CPU Scheduling works.</a:t>
            </a:r>
          </a:p>
          <a:p>
            <a:endParaRPr lang="en-US"/>
          </a:p>
        </p:txBody>
      </p:sp>
      <p:pic>
        <p:nvPicPr>
          <p:cNvPr id="3" name="Picture 5">
            <a:extLst>
              <a:ext uri="{FF2B5EF4-FFF2-40B4-BE49-F238E27FC236}">
                <a16:creationId xmlns:a16="http://schemas.microsoft.com/office/drawing/2014/main" id="{153635A2-C3AD-470D-9467-9A4583500172}"/>
              </a:ext>
            </a:extLst>
          </p:cNvPr>
          <p:cNvPicPr>
            <a:picLocks noChangeAspect="1"/>
          </p:cNvPicPr>
          <p:nvPr/>
        </p:nvPicPr>
        <p:blipFill>
          <a:blip r:embed="rId2"/>
          <a:stretch>
            <a:fillRect/>
          </a:stretch>
        </p:blipFill>
        <p:spPr>
          <a:xfrm>
            <a:off x="2477621" y="1231832"/>
            <a:ext cx="3734920" cy="1662903"/>
          </a:xfrm>
          <a:prstGeom prst="rect">
            <a:avLst/>
          </a:prstGeom>
        </p:spPr>
      </p:pic>
      <p:sp>
        <p:nvSpPr>
          <p:cNvPr id="6" name="TextBox 5">
            <a:extLst>
              <a:ext uri="{FF2B5EF4-FFF2-40B4-BE49-F238E27FC236}">
                <a16:creationId xmlns:a16="http://schemas.microsoft.com/office/drawing/2014/main" id="{CEB540AD-4345-4472-93EC-BAAD36A16131}"/>
              </a:ext>
            </a:extLst>
          </p:cNvPr>
          <p:cNvSpPr txBox="1"/>
          <p:nvPr/>
        </p:nvSpPr>
        <p:spPr>
          <a:xfrm>
            <a:off x="964828" y="2990290"/>
            <a:ext cx="72815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latin typeface="system-ui"/>
              </a:rPr>
              <a:t>Consider the below table </a:t>
            </a:r>
            <a:r>
              <a:rPr lang="en-US" err="1">
                <a:solidFill>
                  <a:schemeClr val="tx2"/>
                </a:solidFill>
                <a:latin typeface="system-ui"/>
              </a:rPr>
              <a:t>fo</a:t>
            </a:r>
            <a:r>
              <a:rPr lang="en-US">
                <a:solidFill>
                  <a:schemeClr val="tx2"/>
                </a:solidFill>
                <a:latin typeface="system-ui"/>
              </a:rPr>
              <a:t> processes with their respective CPU burst times and the priorities. Based on the priority of the process CPU is </a:t>
            </a:r>
            <a:r>
              <a:rPr lang="en-US" err="1">
                <a:solidFill>
                  <a:schemeClr val="tx2"/>
                </a:solidFill>
                <a:latin typeface="system-ui"/>
              </a:rPr>
              <a:t>schedulted</a:t>
            </a:r>
            <a:r>
              <a:rPr lang="en-US">
                <a:solidFill>
                  <a:schemeClr val="tx2"/>
                </a:solidFill>
                <a:latin typeface="system-ui"/>
              </a:rPr>
              <a:t>, basically the process with the lowest priority is assigned first followed by the priority in ascending order for the process.</a:t>
            </a:r>
          </a:p>
          <a:p>
            <a:endParaRPr lang="en-US">
              <a:solidFill>
                <a:schemeClr val="tx2"/>
              </a:solidFill>
              <a:latin typeface="system-ui"/>
            </a:endParaRPr>
          </a:p>
          <a:p>
            <a:r>
              <a:rPr lang="en-US">
                <a:solidFill>
                  <a:schemeClr val="tx2"/>
                </a:solidFill>
                <a:latin typeface="system-ui"/>
              </a:rPr>
              <a:t>                                Gantt Chart</a:t>
            </a:r>
          </a:p>
          <a:p>
            <a:endParaRPr lang="en-US">
              <a:solidFill>
                <a:schemeClr val="tx2"/>
              </a:solidFill>
              <a:latin typeface="system-ui"/>
            </a:endParaRPr>
          </a:p>
        </p:txBody>
      </p:sp>
      <p:pic>
        <p:nvPicPr>
          <p:cNvPr id="9" name="Picture 9">
            <a:extLst>
              <a:ext uri="{FF2B5EF4-FFF2-40B4-BE49-F238E27FC236}">
                <a16:creationId xmlns:a16="http://schemas.microsoft.com/office/drawing/2014/main" id="{761309B2-4971-4F19-9186-E1B33F8C07CA}"/>
              </a:ext>
            </a:extLst>
          </p:cNvPr>
          <p:cNvPicPr>
            <a:picLocks noChangeAspect="1"/>
          </p:cNvPicPr>
          <p:nvPr/>
        </p:nvPicPr>
        <p:blipFill>
          <a:blip r:embed="rId3"/>
          <a:stretch>
            <a:fillRect/>
          </a:stretch>
        </p:blipFill>
        <p:spPr>
          <a:xfrm>
            <a:off x="1603561" y="4258480"/>
            <a:ext cx="3432361" cy="618637"/>
          </a:xfrm>
          <a:prstGeom prst="rect">
            <a:avLst/>
          </a:prstGeom>
        </p:spPr>
      </p:pic>
      <p:sp>
        <p:nvSpPr>
          <p:cNvPr id="10" name="TextBox 9">
            <a:extLst>
              <a:ext uri="{FF2B5EF4-FFF2-40B4-BE49-F238E27FC236}">
                <a16:creationId xmlns:a16="http://schemas.microsoft.com/office/drawing/2014/main" id="{48582602-2E4D-4223-94F2-2729E4D0F490}"/>
              </a:ext>
            </a:extLst>
          </p:cNvPr>
          <p:cNvSpPr txBox="1"/>
          <p:nvPr/>
        </p:nvSpPr>
        <p:spPr>
          <a:xfrm>
            <a:off x="5847790" y="4217334"/>
            <a:ext cx="31045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chemeClr val="tx2"/>
                </a:solidFill>
              </a:rPr>
              <a:t>Average waiting time= (0+3+24+26)/4 = 13.25</a:t>
            </a:r>
          </a:p>
        </p:txBody>
      </p:sp>
    </p:spTree>
    <p:extLst>
      <p:ext uri="{BB962C8B-B14F-4D97-AF65-F5344CB8AC3E}">
        <p14:creationId xmlns:p14="http://schemas.microsoft.com/office/powerpoint/2010/main" val="281205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AF07-AB57-4445-A55A-218D31E48565}"/>
              </a:ext>
            </a:extLst>
          </p:cNvPr>
          <p:cNvSpPr>
            <a:spLocks noGrp="1"/>
          </p:cNvSpPr>
          <p:nvPr>
            <p:ph type="title"/>
          </p:nvPr>
        </p:nvSpPr>
        <p:spPr>
          <a:xfrm>
            <a:off x="508624" y="754205"/>
            <a:ext cx="8134582" cy="482700"/>
          </a:xfrm>
        </p:spPr>
        <p:txBody>
          <a:bodyPr/>
          <a:lstStyle/>
          <a:p>
            <a:r>
              <a:rPr lang="en-US"/>
              <a:t>INTRODUCTION TO MULTI LEVEL SCHEDULING</a:t>
            </a:r>
          </a:p>
        </p:txBody>
      </p:sp>
      <p:sp>
        <p:nvSpPr>
          <p:cNvPr id="3" name="Text Placeholder 2">
            <a:extLst>
              <a:ext uri="{FF2B5EF4-FFF2-40B4-BE49-F238E27FC236}">
                <a16:creationId xmlns:a16="http://schemas.microsoft.com/office/drawing/2014/main" id="{773E259E-D99E-4BF6-AF32-6CB6E84A7C24}"/>
              </a:ext>
            </a:extLst>
          </p:cNvPr>
          <p:cNvSpPr>
            <a:spLocks noGrp="1"/>
          </p:cNvSpPr>
          <p:nvPr>
            <p:ph type="body" idx="1"/>
          </p:nvPr>
        </p:nvSpPr>
        <p:spPr>
          <a:xfrm>
            <a:off x="320733" y="1583256"/>
            <a:ext cx="7714927" cy="2675400"/>
          </a:xfrm>
        </p:spPr>
        <p:txBody>
          <a:bodyPr/>
          <a:lstStyle/>
          <a:p>
            <a:pPr marL="152400" indent="0">
              <a:buNone/>
            </a:pPr>
            <a:endParaRPr lang="en-US">
              <a:latin typeface="Lato"/>
            </a:endParaRPr>
          </a:p>
          <a:p>
            <a:pPr marL="152400" indent="0">
              <a:buNone/>
            </a:pPr>
            <a:r>
              <a:rPr lang="en-US"/>
              <a:t>I</a:t>
            </a:r>
            <a:r>
              <a:rPr lang="en-US">
                <a:latin typeface="Lato"/>
              </a:rPr>
              <a:t>t's possible that processes in the ready queue will be separated into multiple classes, each with their own scheduling requirements. A frequent division is between a front (interactive) process and a background (batch) process, for example. Multilevel Queue Scheduling is employed in this case.</a:t>
            </a:r>
          </a:p>
          <a:p>
            <a:pPr marL="152400" indent="0">
              <a:buNone/>
            </a:pPr>
            <a:endParaRPr lang="en-US">
              <a:latin typeface="Lato"/>
            </a:endParaRPr>
          </a:p>
          <a:p>
            <a:pPr marL="152400" indent="0">
              <a:buNone/>
            </a:pPr>
            <a:r>
              <a:rPr lang="en-US">
                <a:latin typeface="Lato"/>
              </a:rPr>
              <a:t>In this scheduling each process are easily classified into different groups. For example, a common division is made between foreground (interactive) process and background (batch) processes. These two types of processes have different response-time requirements and so may have different scheduling needs. </a:t>
            </a:r>
          </a:p>
        </p:txBody>
      </p:sp>
    </p:spTree>
    <p:extLst>
      <p:ext uri="{BB962C8B-B14F-4D97-AF65-F5344CB8AC3E}">
        <p14:creationId xmlns:p14="http://schemas.microsoft.com/office/powerpoint/2010/main" val="138519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EAA40-3620-4728-B791-59ABF26154A9}"/>
              </a:ext>
            </a:extLst>
          </p:cNvPr>
          <p:cNvSpPr>
            <a:spLocks noGrp="1"/>
          </p:cNvSpPr>
          <p:nvPr>
            <p:ph type="title"/>
          </p:nvPr>
        </p:nvSpPr>
        <p:spPr>
          <a:xfrm>
            <a:off x="1529842" y="392440"/>
            <a:ext cx="7704000" cy="482700"/>
          </a:xfrm>
        </p:spPr>
        <p:txBody>
          <a:bodyPr/>
          <a:lstStyle/>
          <a:p>
            <a:r>
              <a:rPr lang="en-US"/>
              <a:t>Multi-level queue scheduling</a:t>
            </a:r>
          </a:p>
        </p:txBody>
      </p:sp>
      <p:sp>
        <p:nvSpPr>
          <p:cNvPr id="3" name="Text Placeholder 2">
            <a:extLst>
              <a:ext uri="{FF2B5EF4-FFF2-40B4-BE49-F238E27FC236}">
                <a16:creationId xmlns:a16="http://schemas.microsoft.com/office/drawing/2014/main" id="{EC076FE4-95C7-4020-A20E-319198E9E69E}"/>
              </a:ext>
            </a:extLst>
          </p:cNvPr>
          <p:cNvSpPr>
            <a:spLocks noGrp="1"/>
          </p:cNvSpPr>
          <p:nvPr>
            <p:ph type="body" idx="1"/>
          </p:nvPr>
        </p:nvSpPr>
        <p:spPr>
          <a:xfrm>
            <a:off x="352048" y="964584"/>
            <a:ext cx="8580821" cy="3416400"/>
          </a:xfrm>
        </p:spPr>
        <p:txBody>
          <a:bodyPr/>
          <a:lstStyle/>
          <a:p>
            <a:pPr>
              <a:buNone/>
            </a:pPr>
            <a:r>
              <a:rPr lang="en-US" sz="1600">
                <a:latin typeface="Times New Roman"/>
              </a:rPr>
              <a:t>A multilevel queue scheduling algorithm partitions the ready queue into several separate queues . </a:t>
            </a:r>
          </a:p>
          <a:p>
            <a:pPr>
              <a:buNone/>
            </a:pPr>
            <a:r>
              <a:rPr lang="en-US" sz="1600">
                <a:latin typeface="Times New Roman"/>
              </a:rPr>
              <a:t>Processes are permanently assigned to one queue as per group, based on some property.</a:t>
            </a:r>
          </a:p>
          <a:p>
            <a:pPr>
              <a:buNone/>
            </a:pPr>
            <a:endParaRPr lang="en-US" sz="1600">
              <a:latin typeface="Times New Roman"/>
            </a:endParaRPr>
          </a:p>
          <a:p>
            <a:pPr>
              <a:buNone/>
            </a:pPr>
            <a:r>
              <a:rPr lang="en-US" sz="1600">
                <a:latin typeface="Times New Roman"/>
              </a:rPr>
              <a:t>Multilevel queue scheduling is used when processes in the ready queue can be divided into different classes where each class has its own scheduling needs. </a:t>
            </a:r>
          </a:p>
          <a:p>
            <a:pPr>
              <a:buNone/>
            </a:pPr>
            <a:endParaRPr lang="en-US" sz="1400">
              <a:latin typeface="Times New Roman"/>
            </a:endParaRPr>
          </a:p>
          <a:p>
            <a:pPr algn="just">
              <a:buNone/>
            </a:pPr>
            <a:endParaRPr lang="en-US"/>
          </a:p>
        </p:txBody>
      </p:sp>
      <p:pic>
        <p:nvPicPr>
          <p:cNvPr id="4" name="Picture 4">
            <a:extLst>
              <a:ext uri="{FF2B5EF4-FFF2-40B4-BE49-F238E27FC236}">
                <a16:creationId xmlns:a16="http://schemas.microsoft.com/office/drawing/2014/main" id="{1E7E96B1-20E5-4E16-AF1A-AB7DF7A20528}"/>
              </a:ext>
            </a:extLst>
          </p:cNvPr>
          <p:cNvPicPr>
            <a:picLocks noChangeAspect="1"/>
          </p:cNvPicPr>
          <p:nvPr/>
        </p:nvPicPr>
        <p:blipFill rotWithShape="1">
          <a:blip r:embed="rId2"/>
          <a:srcRect l="23650" t="38991" r="31362" b="18349"/>
          <a:stretch/>
        </p:blipFill>
        <p:spPr>
          <a:xfrm>
            <a:off x="2411533" y="2677337"/>
            <a:ext cx="3930280" cy="2123898"/>
          </a:xfrm>
          <a:prstGeom prst="rect">
            <a:avLst/>
          </a:prstGeom>
        </p:spPr>
      </p:pic>
    </p:spTree>
    <p:extLst>
      <p:ext uri="{BB962C8B-B14F-4D97-AF65-F5344CB8AC3E}">
        <p14:creationId xmlns:p14="http://schemas.microsoft.com/office/powerpoint/2010/main" val="2902802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359877" y="1345092"/>
            <a:ext cx="8424246" cy="1549200"/>
          </a:xfrm>
          <a:prstGeom prst="rect">
            <a:avLst/>
          </a:prstGeom>
        </p:spPr>
        <p:txBody>
          <a:bodyPr spcFirstLastPara="1" wrap="square" lIns="91425" tIns="91425" rIns="91425" bIns="91425" anchor="ctr" anchorCtr="0">
            <a:noAutofit/>
          </a:bodyPr>
          <a:lstStyle/>
          <a:p>
            <a:r>
              <a:rPr lang="en" sz="5400"/>
              <a:t>MULTI-LEVEL QUEUE SCHEDULING</a:t>
            </a:r>
            <a:endParaRPr lang="en-US" sz="7200"/>
          </a:p>
        </p:txBody>
      </p:sp>
      <p:cxnSp>
        <p:nvCxnSpPr>
          <p:cNvPr id="338" name="Google Shape;338;p40"/>
          <p:cNvCxnSpPr/>
          <p:nvPr/>
        </p:nvCxnSpPr>
        <p:spPr>
          <a:xfrm>
            <a:off x="724850" y="3018575"/>
            <a:ext cx="7695300" cy="0"/>
          </a:xfrm>
          <a:prstGeom prst="straightConnector1">
            <a:avLst/>
          </a:prstGeom>
          <a:noFill/>
          <a:ln w="19050" cap="flat" cmpd="sng">
            <a:solidFill>
              <a:schemeClr val="lt2"/>
            </a:solidFill>
            <a:prstDash val="solid"/>
            <a:round/>
            <a:headEnd type="none" w="med" len="med"/>
            <a:tailEnd type="none" w="med" len="med"/>
          </a:ln>
        </p:spPr>
      </p:cxnSp>
      <p:grpSp>
        <p:nvGrpSpPr>
          <p:cNvPr id="339" name="Google Shape;339;p40"/>
          <p:cNvGrpSpPr/>
          <p:nvPr/>
        </p:nvGrpSpPr>
        <p:grpSpPr>
          <a:xfrm>
            <a:off x="2278112" y="4283121"/>
            <a:ext cx="274389" cy="287882"/>
            <a:chOff x="2430512" y="3978321"/>
            <a:chExt cx="274389" cy="287882"/>
          </a:xfrm>
        </p:grpSpPr>
        <p:sp>
          <p:nvSpPr>
            <p:cNvPr id="340" name="Google Shape;340;p40"/>
            <p:cNvSpPr/>
            <p:nvPr/>
          </p:nvSpPr>
          <p:spPr>
            <a:xfrm>
              <a:off x="2430512" y="39783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2483034" y="40253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40"/>
          <p:cNvSpPr/>
          <p:nvPr/>
        </p:nvSpPr>
        <p:spPr>
          <a:xfrm>
            <a:off x="6178268" y="6963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2090388" y="4415235"/>
            <a:ext cx="78441" cy="78441"/>
          </a:xfrm>
          <a:custGeom>
            <a:avLst/>
            <a:gdLst/>
            <a:ahLst/>
            <a:cxnLst/>
            <a:rect l="l" t="t" r="r" b="b"/>
            <a:pathLst>
              <a:path w="2058" h="2058" extrusionOk="0">
                <a:moveTo>
                  <a:pt x="1242" y="118"/>
                </a:moveTo>
                <a:cubicBezTo>
                  <a:pt x="1744" y="236"/>
                  <a:pt x="2057" y="739"/>
                  <a:pt x="1939" y="1242"/>
                </a:cubicBezTo>
                <a:cubicBezTo>
                  <a:pt x="1821" y="1746"/>
                  <a:pt x="1319" y="2058"/>
                  <a:pt x="815" y="1940"/>
                </a:cubicBezTo>
                <a:cubicBezTo>
                  <a:pt x="312" y="1822"/>
                  <a:pt x="0" y="1319"/>
                  <a:pt x="117" y="816"/>
                </a:cubicBezTo>
                <a:cubicBezTo>
                  <a:pt x="235" y="312"/>
                  <a:pt x="739" y="1"/>
                  <a:pt x="1242" y="118"/>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40"/>
          <p:cNvGrpSpPr/>
          <p:nvPr/>
        </p:nvGrpSpPr>
        <p:grpSpPr>
          <a:xfrm>
            <a:off x="7828911" y="3949468"/>
            <a:ext cx="470512" cy="545615"/>
            <a:chOff x="6030486" y="487493"/>
            <a:chExt cx="470512" cy="545615"/>
          </a:xfrm>
        </p:grpSpPr>
        <p:sp>
          <p:nvSpPr>
            <p:cNvPr id="345" name="Google Shape;345;p40"/>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40"/>
          <p:cNvSpPr/>
          <p:nvPr/>
        </p:nvSpPr>
        <p:spPr>
          <a:xfrm>
            <a:off x="1635671" y="4117840"/>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p:nvPr/>
        </p:nvSpPr>
        <p:spPr>
          <a:xfrm>
            <a:off x="6396269" y="908704"/>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40"/>
          <p:cNvGrpSpPr/>
          <p:nvPr/>
        </p:nvGrpSpPr>
        <p:grpSpPr>
          <a:xfrm>
            <a:off x="1027755" y="535002"/>
            <a:ext cx="355937" cy="425611"/>
            <a:chOff x="4040314" y="1769061"/>
            <a:chExt cx="315323" cy="376981"/>
          </a:xfrm>
        </p:grpSpPr>
        <p:sp>
          <p:nvSpPr>
            <p:cNvPr id="351" name="Google Shape;351;p40"/>
            <p:cNvSpPr/>
            <p:nvPr/>
          </p:nvSpPr>
          <p:spPr>
            <a:xfrm>
              <a:off x="4040314" y="1769061"/>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0"/>
            <p:cNvSpPr/>
            <p:nvPr/>
          </p:nvSpPr>
          <p:spPr>
            <a:xfrm>
              <a:off x="4060093" y="1890752"/>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0"/>
            <p:cNvSpPr/>
            <p:nvPr/>
          </p:nvSpPr>
          <p:spPr>
            <a:xfrm>
              <a:off x="4040314" y="1769061"/>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F5329-B620-43EE-ADA0-4DDA99198892}"/>
              </a:ext>
            </a:extLst>
          </p:cNvPr>
          <p:cNvSpPr>
            <a:spLocks noGrp="1"/>
          </p:cNvSpPr>
          <p:nvPr>
            <p:ph type="title"/>
          </p:nvPr>
        </p:nvSpPr>
        <p:spPr>
          <a:xfrm>
            <a:off x="673027" y="589801"/>
            <a:ext cx="8291157" cy="482700"/>
          </a:xfrm>
        </p:spPr>
        <p:txBody>
          <a:bodyPr/>
          <a:lstStyle/>
          <a:p>
            <a:r>
              <a:rPr lang="en-US"/>
              <a:t>Multi-level Queue Scheduling (MLQ)</a:t>
            </a:r>
          </a:p>
          <a:p>
            <a:endParaRPr lang="en-US"/>
          </a:p>
        </p:txBody>
      </p:sp>
      <p:sp>
        <p:nvSpPr>
          <p:cNvPr id="3" name="Text Placeholder 2">
            <a:extLst>
              <a:ext uri="{FF2B5EF4-FFF2-40B4-BE49-F238E27FC236}">
                <a16:creationId xmlns:a16="http://schemas.microsoft.com/office/drawing/2014/main" id="{C8AF7F59-82D8-4A9E-AD81-2C8EC8543C2D}"/>
              </a:ext>
            </a:extLst>
          </p:cNvPr>
          <p:cNvSpPr>
            <a:spLocks noGrp="1"/>
          </p:cNvSpPr>
          <p:nvPr>
            <p:ph type="body" idx="1"/>
          </p:nvPr>
        </p:nvSpPr>
        <p:spPr>
          <a:xfrm>
            <a:off x="594740" y="1136817"/>
            <a:ext cx="8017150" cy="3416400"/>
          </a:xfrm>
        </p:spPr>
        <p:txBody>
          <a:bodyPr/>
          <a:lstStyle/>
          <a:p>
            <a:pPr>
              <a:buFont typeface="Arial"/>
              <a:buChar char="•"/>
            </a:pPr>
            <a:r>
              <a:rPr lang="en-US" sz="1400"/>
              <a:t>Multilevel Queue Scheduling  classifies the processes according to their types. For example, a multilevel queue scheduling algorithm makes a common division between the interactive processes (foreground) and batch processes (background). These two processes have different response times, so they have different scheduling requirements. Also, the interactive process has higher priority than the batch process.</a:t>
            </a:r>
            <a:endParaRPr lang="en-US"/>
          </a:p>
          <a:p>
            <a:pPr>
              <a:buFont typeface="Arial"/>
              <a:buChar char="•"/>
            </a:pPr>
            <a:endParaRPr lang="en-US" sz="1400"/>
          </a:p>
          <a:p>
            <a:pPr>
              <a:buFont typeface="Arial"/>
              <a:buChar char="•"/>
            </a:pPr>
            <a:r>
              <a:rPr lang="en-US" sz="1400"/>
              <a:t>In this scheduling, ready queue is divided into various queues that are called sub queues. A sub queue is a distinct operational queue.</a:t>
            </a:r>
          </a:p>
          <a:p>
            <a:pPr>
              <a:buFont typeface="Arial"/>
              <a:buChar char="•"/>
            </a:pPr>
            <a:endParaRPr lang="en-US" sz="1400"/>
          </a:p>
          <a:p>
            <a:pPr>
              <a:buFont typeface="Arial"/>
              <a:buChar char="•"/>
            </a:pPr>
            <a:r>
              <a:rPr lang="en-US" sz="1400"/>
              <a:t>The method separates the ready queue into various separate queues is Multilevel Queue.</a:t>
            </a:r>
          </a:p>
          <a:p>
            <a:pPr>
              <a:buFont typeface="Arial"/>
              <a:buChar char="•"/>
            </a:pPr>
            <a:endParaRPr lang="en-US" sz="1400"/>
          </a:p>
          <a:p>
            <a:pPr>
              <a:buFont typeface="Arial"/>
              <a:buChar char="•"/>
            </a:pPr>
            <a:r>
              <a:rPr lang="en-US" sz="1400"/>
              <a:t>The processes are permanently assigned to subqueues, generally based on some property of the process such as memory size, priority or process type.</a:t>
            </a:r>
          </a:p>
          <a:p>
            <a:pPr>
              <a:buFont typeface="Arial"/>
              <a:buChar char="•"/>
            </a:pPr>
            <a:endParaRPr lang="en-US" sz="1400"/>
          </a:p>
          <a:p>
            <a:pPr>
              <a:buFont typeface="Arial"/>
              <a:buChar char="•"/>
            </a:pPr>
            <a:r>
              <a:rPr lang="en-US" sz="1400"/>
              <a:t>Each sub queue has its own scheduling algorithm. For example, interactive processes at the foreground may use round robin scheduling while batch jobs at the background may use the FCFS  method.</a:t>
            </a:r>
            <a:endParaRPr lang="en-US"/>
          </a:p>
          <a:p>
            <a:pPr>
              <a:buFont typeface="Arial"/>
              <a:buChar char="•"/>
            </a:pPr>
            <a:endParaRPr lang="en-US" sz="1400"/>
          </a:p>
        </p:txBody>
      </p:sp>
    </p:spTree>
    <p:extLst>
      <p:ext uri="{BB962C8B-B14F-4D97-AF65-F5344CB8AC3E}">
        <p14:creationId xmlns:p14="http://schemas.microsoft.com/office/powerpoint/2010/main" val="7266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497184-3F08-4ABB-B158-E7749260D24D}"/>
              </a:ext>
            </a:extLst>
          </p:cNvPr>
          <p:cNvSpPr>
            <a:spLocks noGrp="1"/>
          </p:cNvSpPr>
          <p:nvPr>
            <p:ph type="body" idx="1"/>
          </p:nvPr>
        </p:nvSpPr>
        <p:spPr>
          <a:xfrm>
            <a:off x="586910" y="729722"/>
            <a:ext cx="7970178" cy="3416400"/>
          </a:xfrm>
        </p:spPr>
        <p:txBody>
          <a:bodyPr/>
          <a:lstStyle/>
          <a:p>
            <a:pPr marL="152400" indent="0">
              <a:buNone/>
            </a:pPr>
            <a:r>
              <a:rPr lang="en-US" sz="1400"/>
              <a:t>This scheduling partitions the ready queue in several separate queues and processes are permanently assigned to one queues. It is a common practice to associate some priority depending upon where the process may have or originated. </a:t>
            </a:r>
          </a:p>
          <a:p>
            <a:pPr marL="152400" indent="0">
              <a:buNone/>
            </a:pPr>
            <a:r>
              <a:rPr lang="en-US" sz="1400"/>
              <a:t>For instance, systems programs may have a higher priority over the user programs. </a:t>
            </a:r>
            <a:endParaRPr lang="en-US" sz="1100"/>
          </a:p>
          <a:p>
            <a:pPr marL="152400" indent="0">
              <a:buNone/>
            </a:pPr>
            <a:endParaRPr lang="en-US" sz="1400"/>
          </a:p>
          <a:p>
            <a:pPr marL="152400" indent="0">
              <a:buNone/>
            </a:pPr>
            <a:r>
              <a:rPr lang="en-US" sz="1400"/>
              <a:t>The processes are permanently assigned to one another, based on some property of the process, such as  </a:t>
            </a:r>
          </a:p>
          <a:p>
            <a:pPr marL="152400" indent="0">
              <a:buNone/>
            </a:pPr>
            <a:endParaRPr lang="en-US" sz="1400"/>
          </a:p>
          <a:p>
            <a:pPr marL="323850" indent="-171450">
              <a:buFont typeface="Arial"/>
              <a:buChar char="•"/>
            </a:pPr>
            <a:r>
              <a:rPr lang="en-US" sz="1400"/>
              <a:t> Memory size </a:t>
            </a:r>
          </a:p>
          <a:p>
            <a:pPr marL="323850" indent="-171450">
              <a:buFont typeface="Arial"/>
              <a:buChar char="•"/>
            </a:pPr>
            <a:r>
              <a:rPr lang="en-US" sz="1400"/>
              <a:t> Process priority </a:t>
            </a:r>
          </a:p>
          <a:p>
            <a:pPr marL="323850" indent="-171450">
              <a:buFont typeface="Arial"/>
              <a:buChar char="•"/>
            </a:pPr>
            <a:r>
              <a:rPr lang="en-US" sz="1400"/>
              <a:t> Process type </a:t>
            </a:r>
          </a:p>
          <a:p>
            <a:pPr marL="152400" indent="0">
              <a:buNone/>
            </a:pPr>
            <a:endParaRPr lang="en-US" sz="1400"/>
          </a:p>
          <a:p>
            <a:pPr marL="152400" indent="0">
              <a:buNone/>
            </a:pPr>
            <a:r>
              <a:rPr lang="en-US" sz="1400"/>
              <a:t>Algorithm choose the process from the occupied queue that has the highest priority, and run that process either preemptive or non-preemptively Each queue has its own scheduling algorithm or policy.</a:t>
            </a:r>
          </a:p>
        </p:txBody>
      </p:sp>
    </p:spTree>
    <p:extLst>
      <p:ext uri="{BB962C8B-B14F-4D97-AF65-F5344CB8AC3E}">
        <p14:creationId xmlns:p14="http://schemas.microsoft.com/office/powerpoint/2010/main" val="418019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EE19-403A-4504-AB57-982BF4B40ADE}"/>
              </a:ext>
            </a:extLst>
          </p:cNvPr>
          <p:cNvSpPr>
            <a:spLocks noGrp="1"/>
          </p:cNvSpPr>
          <p:nvPr>
            <p:ph type="title"/>
          </p:nvPr>
        </p:nvSpPr>
        <p:spPr>
          <a:xfrm>
            <a:off x="633884" y="347110"/>
            <a:ext cx="8173726" cy="482700"/>
          </a:xfrm>
        </p:spPr>
        <p:txBody>
          <a:bodyPr/>
          <a:lstStyle/>
          <a:p>
            <a:r>
              <a:rPr lang="en-US"/>
              <a:t>OUTLINE OF MULTI LEVEL QUEUE SCHEDULING</a:t>
            </a:r>
          </a:p>
        </p:txBody>
      </p:sp>
      <p:sp>
        <p:nvSpPr>
          <p:cNvPr id="3" name="Text Placeholder 2">
            <a:extLst>
              <a:ext uri="{FF2B5EF4-FFF2-40B4-BE49-F238E27FC236}">
                <a16:creationId xmlns:a16="http://schemas.microsoft.com/office/drawing/2014/main" id="{A2D48872-D5B6-4276-8DF6-0074492CC30C}"/>
              </a:ext>
            </a:extLst>
          </p:cNvPr>
          <p:cNvSpPr>
            <a:spLocks noGrp="1"/>
          </p:cNvSpPr>
          <p:nvPr>
            <p:ph type="body" idx="1"/>
          </p:nvPr>
        </p:nvSpPr>
        <p:spPr>
          <a:xfrm>
            <a:off x="539938" y="1183790"/>
            <a:ext cx="7704000" cy="3416400"/>
          </a:xfrm>
        </p:spPr>
        <p:txBody>
          <a:bodyPr/>
          <a:lstStyle/>
          <a:p>
            <a:pPr marL="438150" indent="-285750">
              <a:buFont typeface="Arial"/>
              <a:buChar char="•"/>
            </a:pPr>
            <a:r>
              <a:rPr lang="en-US" sz="1600"/>
              <a:t>Ready Queue partitioned into separate queues Example: system processes, foreground (interactive), background (batch), student processes.</a:t>
            </a:r>
          </a:p>
          <a:p>
            <a:pPr marL="438150" indent="-285750">
              <a:buFont typeface="Arial"/>
              <a:buChar char="•"/>
            </a:pPr>
            <a:endParaRPr lang="en-US" sz="1600"/>
          </a:p>
          <a:p>
            <a:pPr marL="438150" indent="-285750">
              <a:buFont typeface="Arial"/>
              <a:buChar char="•"/>
            </a:pPr>
            <a:r>
              <a:rPr lang="en-US" sz="1600"/>
              <a:t> Each queue has its own scheduling algorithm • Example: foreground (RR), background (FCFS) </a:t>
            </a:r>
          </a:p>
          <a:p>
            <a:pPr marL="438150" indent="-285750">
              <a:buFont typeface="Arial"/>
              <a:buChar char="•"/>
            </a:pPr>
            <a:endParaRPr lang="en-US" sz="1600"/>
          </a:p>
          <a:p>
            <a:pPr marL="438150" indent="-285750">
              <a:buFont typeface="Arial"/>
              <a:buChar char="•"/>
            </a:pPr>
            <a:r>
              <a:rPr lang="en-US" sz="1600"/>
              <a:t>Processes assigned to one queue permanently. </a:t>
            </a:r>
          </a:p>
          <a:p>
            <a:pPr marL="438150" indent="-285750">
              <a:buFont typeface="Arial"/>
              <a:buChar char="•"/>
            </a:pPr>
            <a:endParaRPr lang="en-US" sz="1600"/>
          </a:p>
          <a:p>
            <a:pPr marL="438150" indent="-285750">
              <a:buFont typeface="Arial"/>
              <a:buChar char="•"/>
            </a:pPr>
            <a:r>
              <a:rPr lang="en-US" sz="1600"/>
              <a:t>Scheduling must be done between the queues o Fixed priority - serve all from foreground, then from background. Possibility of starvation. o Time slice - Each queue gets some CPU time that it schedules - e.g. 80% foreground (RR), 20% background (FCFS)</a:t>
            </a:r>
          </a:p>
        </p:txBody>
      </p:sp>
    </p:spTree>
    <p:extLst>
      <p:ext uri="{BB962C8B-B14F-4D97-AF65-F5344CB8AC3E}">
        <p14:creationId xmlns:p14="http://schemas.microsoft.com/office/powerpoint/2010/main" val="305432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CDBD-6E82-4D36-983A-497310870573}"/>
              </a:ext>
            </a:extLst>
          </p:cNvPr>
          <p:cNvSpPr>
            <a:spLocks noGrp="1"/>
          </p:cNvSpPr>
          <p:nvPr>
            <p:ph type="title"/>
          </p:nvPr>
        </p:nvSpPr>
        <p:spPr>
          <a:xfrm>
            <a:off x="720000" y="347110"/>
            <a:ext cx="7704000" cy="482700"/>
          </a:xfrm>
        </p:spPr>
        <p:txBody>
          <a:bodyPr/>
          <a:lstStyle/>
          <a:p>
            <a:r>
              <a:rPr lang="en-US" sz="1600"/>
              <a:t>Here, we will take 3 different types of processes called system processes, interactive processes and Batch processes. </a:t>
            </a:r>
          </a:p>
        </p:txBody>
      </p:sp>
      <p:pic>
        <p:nvPicPr>
          <p:cNvPr id="4" name="Picture 4">
            <a:extLst>
              <a:ext uri="{FF2B5EF4-FFF2-40B4-BE49-F238E27FC236}">
                <a16:creationId xmlns:a16="http://schemas.microsoft.com/office/drawing/2014/main" id="{60DB15AF-2A75-4029-B5DC-262D8BF72C88}"/>
              </a:ext>
            </a:extLst>
          </p:cNvPr>
          <p:cNvPicPr>
            <a:picLocks noChangeAspect="1"/>
          </p:cNvPicPr>
          <p:nvPr/>
        </p:nvPicPr>
        <p:blipFill>
          <a:blip r:embed="rId2"/>
          <a:stretch>
            <a:fillRect/>
          </a:stretch>
        </p:blipFill>
        <p:spPr>
          <a:xfrm>
            <a:off x="2080887" y="1129804"/>
            <a:ext cx="4285466" cy="1631288"/>
          </a:xfrm>
          <a:prstGeom prst="rect">
            <a:avLst/>
          </a:prstGeom>
        </p:spPr>
      </p:pic>
      <p:sp>
        <p:nvSpPr>
          <p:cNvPr id="5" name="TextBox 4">
            <a:extLst>
              <a:ext uri="{FF2B5EF4-FFF2-40B4-BE49-F238E27FC236}">
                <a16:creationId xmlns:a16="http://schemas.microsoft.com/office/drawing/2014/main" id="{A5AFE719-A75C-4907-933C-8BE4944E17B7}"/>
              </a:ext>
            </a:extLst>
          </p:cNvPr>
          <p:cNvSpPr txBox="1"/>
          <p:nvPr/>
        </p:nvSpPr>
        <p:spPr>
          <a:xfrm>
            <a:off x="311585" y="3063397"/>
            <a:ext cx="89592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2"/>
                </a:solidFill>
                <a:latin typeface="Helvetica"/>
                <a:cs typeface="Helvetica"/>
              </a:rPr>
              <a:t>System process has the highest priority. If an interrupt is generated in the system, then the Operating system stops all the processes and handle the interrupt. According to different response time requirements, process needs different scheduling algorithm.</a:t>
            </a:r>
            <a:endParaRPr lang="en-US">
              <a:solidFill>
                <a:schemeClr val="tx2"/>
              </a:solidFill>
            </a:endParaRPr>
          </a:p>
          <a:p>
            <a:endParaRPr lang="en-US" sz="1200">
              <a:solidFill>
                <a:schemeClr val="tx2"/>
              </a:solidFill>
              <a:latin typeface="Helvetica"/>
              <a:cs typeface="Helvetica"/>
            </a:endParaRPr>
          </a:p>
          <a:p>
            <a:r>
              <a:rPr lang="en-US" sz="1200">
                <a:solidFill>
                  <a:schemeClr val="tx2"/>
                </a:solidFill>
                <a:latin typeface="Helvetica"/>
                <a:cs typeface="Helvetica"/>
              </a:rPr>
              <a:t>Interactive process has medium priority. If we are using VLC player, we directly interact with the application. So all these processes will come in an interactive process. These queues will use scheduling algorithm according to requirement.</a:t>
            </a:r>
          </a:p>
          <a:p>
            <a:endParaRPr lang="en-US" sz="1200">
              <a:solidFill>
                <a:schemeClr val="tx2"/>
              </a:solidFill>
              <a:latin typeface="Helvetica"/>
              <a:cs typeface="Helvetica"/>
            </a:endParaRPr>
          </a:p>
          <a:p>
            <a:r>
              <a:rPr lang="en-US" sz="1200">
                <a:solidFill>
                  <a:schemeClr val="tx2"/>
                </a:solidFill>
                <a:latin typeface="Helvetica"/>
                <a:cs typeface="Helvetica"/>
              </a:rPr>
              <a:t>Batch processes has the lowest priority. The processes which run automatically in the background comes under the batch processes. It is also known as background processes</a:t>
            </a:r>
          </a:p>
        </p:txBody>
      </p:sp>
    </p:spTree>
    <p:extLst>
      <p:ext uri="{BB962C8B-B14F-4D97-AF65-F5344CB8AC3E}">
        <p14:creationId xmlns:p14="http://schemas.microsoft.com/office/powerpoint/2010/main" val="2741138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A56A9F-CC18-4E6C-B160-3F3BC94289A2}"/>
              </a:ext>
            </a:extLst>
          </p:cNvPr>
          <p:cNvSpPr>
            <a:spLocks noGrp="1"/>
          </p:cNvSpPr>
          <p:nvPr>
            <p:ph type="body" idx="1"/>
          </p:nvPr>
        </p:nvSpPr>
        <p:spPr>
          <a:xfrm>
            <a:off x="492966" y="1888379"/>
            <a:ext cx="7704000" cy="3416400"/>
          </a:xfrm>
        </p:spPr>
        <p:txBody>
          <a:bodyPr/>
          <a:lstStyle/>
          <a:p>
            <a:r>
              <a:rPr lang="en-US" sz="1400">
                <a:latin typeface="Times New Roman"/>
              </a:rPr>
              <a:t> According to process priority and type, the processes are scheduled with different scheduling algorithm.</a:t>
            </a:r>
          </a:p>
          <a:p>
            <a:endParaRPr lang="en-US" sz="1400">
              <a:latin typeface="Times New Roman"/>
            </a:endParaRPr>
          </a:p>
          <a:p>
            <a:r>
              <a:rPr lang="en-US" sz="1400">
                <a:latin typeface="Times New Roman"/>
              </a:rPr>
              <a:t>Multilevel queue scheduling must be different in scheduling among the processes and generally are implemented as fixed preemptive priority scheduling.</a:t>
            </a:r>
          </a:p>
          <a:p>
            <a:endParaRPr lang="en-US" sz="1400">
              <a:latin typeface="Times New Roman"/>
            </a:endParaRPr>
          </a:p>
          <a:p>
            <a:r>
              <a:rPr lang="en-US" sz="1400">
                <a:latin typeface="Times New Roman"/>
              </a:rPr>
              <a:t> Another case is if there are no processes in system and interactive queues. Suppose we are executing batch processes in the queue and all were empty initially. Assume that a new process enters either the system or interactive queue. Then, we have to preempt batch process queue scheduling wherein we have to give high priority to the queue which are above the batch queue.</a:t>
            </a:r>
          </a:p>
          <a:p>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70C067F9-D91C-40AC-A9DE-1B71B0816833}"/>
              </a:ext>
            </a:extLst>
          </p:cNvPr>
          <p:cNvPicPr>
            <a:picLocks noChangeAspect="1"/>
          </p:cNvPicPr>
          <p:nvPr/>
        </p:nvPicPr>
        <p:blipFill>
          <a:blip r:embed="rId2"/>
          <a:stretch>
            <a:fillRect/>
          </a:stretch>
        </p:blipFill>
        <p:spPr>
          <a:xfrm>
            <a:off x="1861682" y="96407"/>
            <a:ext cx="4285466" cy="1631288"/>
          </a:xfrm>
          <a:prstGeom prst="rect">
            <a:avLst/>
          </a:prstGeom>
        </p:spPr>
      </p:pic>
    </p:spTree>
    <p:extLst>
      <p:ext uri="{BB962C8B-B14F-4D97-AF65-F5344CB8AC3E}">
        <p14:creationId xmlns:p14="http://schemas.microsoft.com/office/powerpoint/2010/main" val="1820292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grpSp>
        <p:nvGrpSpPr>
          <p:cNvPr id="970" name="Google Shape;970;p53"/>
          <p:cNvGrpSpPr/>
          <p:nvPr/>
        </p:nvGrpSpPr>
        <p:grpSpPr>
          <a:xfrm rot="613152">
            <a:off x="7267429" y="3069413"/>
            <a:ext cx="1697257" cy="1396957"/>
            <a:chOff x="5369742" y="603547"/>
            <a:chExt cx="1558582" cy="1282818"/>
          </a:xfrm>
        </p:grpSpPr>
        <p:sp>
          <p:nvSpPr>
            <p:cNvPr id="971" name="Google Shape;971;p5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53"/>
          <p:cNvGrpSpPr/>
          <p:nvPr/>
        </p:nvGrpSpPr>
        <p:grpSpPr>
          <a:xfrm rot="10623763">
            <a:off x="227811" y="766559"/>
            <a:ext cx="1697188" cy="1396900"/>
            <a:chOff x="5369742" y="603547"/>
            <a:chExt cx="1558582" cy="1282818"/>
          </a:xfrm>
        </p:grpSpPr>
        <p:sp>
          <p:nvSpPr>
            <p:cNvPr id="983" name="Google Shape;983;p5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53"/>
          <p:cNvGrpSpPr/>
          <p:nvPr/>
        </p:nvGrpSpPr>
        <p:grpSpPr>
          <a:xfrm rot="-5400000">
            <a:off x="990638" y="4240523"/>
            <a:ext cx="171535" cy="722609"/>
            <a:chOff x="8668080" y="2328029"/>
            <a:chExt cx="127488" cy="537136"/>
          </a:xfrm>
        </p:grpSpPr>
        <p:sp>
          <p:nvSpPr>
            <p:cNvPr id="995" name="Google Shape;995;p5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53"/>
          <p:cNvGrpSpPr/>
          <p:nvPr/>
        </p:nvGrpSpPr>
        <p:grpSpPr>
          <a:xfrm rot="-5400000">
            <a:off x="7981825" y="175423"/>
            <a:ext cx="171535" cy="722609"/>
            <a:chOff x="8668080" y="2328029"/>
            <a:chExt cx="127488" cy="537136"/>
          </a:xfrm>
        </p:grpSpPr>
        <p:sp>
          <p:nvSpPr>
            <p:cNvPr id="1008" name="Google Shape;1008;p5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53"/>
          <p:cNvSpPr/>
          <p:nvPr/>
        </p:nvSpPr>
        <p:spPr>
          <a:xfrm>
            <a:off x="6948096" y="790003"/>
            <a:ext cx="208877" cy="208877"/>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53"/>
          <p:cNvGrpSpPr/>
          <p:nvPr/>
        </p:nvGrpSpPr>
        <p:grpSpPr>
          <a:xfrm>
            <a:off x="1563737" y="3541221"/>
            <a:ext cx="274389" cy="287882"/>
            <a:chOff x="2772212" y="2822146"/>
            <a:chExt cx="274389" cy="287882"/>
          </a:xfrm>
        </p:grpSpPr>
        <p:sp>
          <p:nvSpPr>
            <p:cNvPr id="1022" name="Google Shape;1022;p53"/>
            <p:cNvSpPr/>
            <p:nvPr/>
          </p:nvSpPr>
          <p:spPr>
            <a:xfrm>
              <a:off x="2772212" y="2822146"/>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2824734" y="2869141"/>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 name="Google Shape;1024;p53"/>
          <p:cNvSpPr/>
          <p:nvPr/>
        </p:nvSpPr>
        <p:spPr>
          <a:xfrm>
            <a:off x="1782769" y="3891179"/>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6582793" y="612288"/>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E8C0CCE5-B631-47C2-9FAB-22BA6D814466}"/>
              </a:ext>
            </a:extLst>
          </p:cNvPr>
          <p:cNvSpPr>
            <a:spLocks noGrp="1"/>
          </p:cNvSpPr>
          <p:nvPr>
            <p:ph type="title"/>
          </p:nvPr>
        </p:nvSpPr>
        <p:spPr>
          <a:xfrm>
            <a:off x="1614203" y="2469567"/>
            <a:ext cx="6591794" cy="835242"/>
          </a:xfrm>
        </p:spPr>
        <p:txBody>
          <a:bodyPr/>
          <a:lstStyle/>
          <a:p>
            <a:r>
              <a:rPr lang="en-US" sz="2800"/>
              <a:t>IMPLEMENTATION</a:t>
            </a:r>
            <a:br>
              <a:rPr lang="en-US" sz="2800"/>
            </a:br>
            <a:r>
              <a:rPr lang="en-US" sz="2800"/>
              <a:t>IN C </a:t>
            </a:r>
          </a:p>
        </p:txBody>
      </p:sp>
      <p:grpSp>
        <p:nvGrpSpPr>
          <p:cNvPr id="65" name="Google Shape;1037;p54">
            <a:extLst>
              <a:ext uri="{FF2B5EF4-FFF2-40B4-BE49-F238E27FC236}">
                <a16:creationId xmlns:a16="http://schemas.microsoft.com/office/drawing/2014/main" id="{78C409E0-3549-4556-B5E8-46EA6AC7C188}"/>
              </a:ext>
            </a:extLst>
          </p:cNvPr>
          <p:cNvGrpSpPr/>
          <p:nvPr/>
        </p:nvGrpSpPr>
        <p:grpSpPr>
          <a:xfrm rot="1872400">
            <a:off x="558610" y="2332627"/>
            <a:ext cx="1765852" cy="1672273"/>
            <a:chOff x="558610" y="2332627"/>
            <a:chExt cx="1049357" cy="993667"/>
          </a:xfrm>
        </p:grpSpPr>
        <p:sp>
          <p:nvSpPr>
            <p:cNvPr id="78" name="Google Shape;1038;p54">
              <a:extLst>
                <a:ext uri="{FF2B5EF4-FFF2-40B4-BE49-F238E27FC236}">
                  <a16:creationId xmlns:a16="http://schemas.microsoft.com/office/drawing/2014/main" id="{68FF5DFD-7A8D-400D-AE6D-41B31B269CE9}"/>
                </a:ext>
              </a:extLst>
            </p:cNvPr>
            <p:cNvSpPr/>
            <p:nvPr/>
          </p:nvSpPr>
          <p:spPr>
            <a:xfrm>
              <a:off x="564172" y="2740790"/>
              <a:ext cx="972341" cy="528289"/>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039;p54">
              <a:extLst>
                <a:ext uri="{FF2B5EF4-FFF2-40B4-BE49-F238E27FC236}">
                  <a16:creationId xmlns:a16="http://schemas.microsoft.com/office/drawing/2014/main" id="{2E13960C-873D-4C63-8FD9-60FBCACDD680}"/>
                </a:ext>
              </a:extLst>
            </p:cNvPr>
            <p:cNvSpPr/>
            <p:nvPr/>
          </p:nvSpPr>
          <p:spPr>
            <a:xfrm>
              <a:off x="577762" y="2540981"/>
              <a:ext cx="1030205" cy="472303"/>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040;p54">
              <a:extLst>
                <a:ext uri="{FF2B5EF4-FFF2-40B4-BE49-F238E27FC236}">
                  <a16:creationId xmlns:a16="http://schemas.microsoft.com/office/drawing/2014/main" id="{178861F0-CB04-41FD-8AF1-7D2EFA053562}"/>
                </a:ext>
              </a:extLst>
            </p:cNvPr>
            <p:cNvSpPr/>
            <p:nvPr/>
          </p:nvSpPr>
          <p:spPr>
            <a:xfrm>
              <a:off x="1045005" y="2332627"/>
              <a:ext cx="369835" cy="993667"/>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041;p54">
              <a:extLst>
                <a:ext uri="{FF2B5EF4-FFF2-40B4-BE49-F238E27FC236}">
                  <a16:creationId xmlns:a16="http://schemas.microsoft.com/office/drawing/2014/main" id="{04DA3DE6-6E01-4B63-BD38-0C9284B4CB85}"/>
                </a:ext>
              </a:extLst>
            </p:cNvPr>
            <p:cNvSpPr/>
            <p:nvPr/>
          </p:nvSpPr>
          <p:spPr>
            <a:xfrm>
              <a:off x="558610" y="2332627"/>
              <a:ext cx="743133" cy="693188"/>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042;p54">
              <a:extLst>
                <a:ext uri="{FF2B5EF4-FFF2-40B4-BE49-F238E27FC236}">
                  <a16:creationId xmlns:a16="http://schemas.microsoft.com/office/drawing/2014/main" id="{9C6BB8C1-0B2B-48F3-A36F-427DCCAF3C8A}"/>
                </a:ext>
              </a:extLst>
            </p:cNvPr>
            <p:cNvSpPr/>
            <p:nvPr/>
          </p:nvSpPr>
          <p:spPr>
            <a:xfrm>
              <a:off x="558610" y="3008221"/>
              <a:ext cx="856245" cy="318049"/>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043;p54">
              <a:extLst>
                <a:ext uri="{FF2B5EF4-FFF2-40B4-BE49-F238E27FC236}">
                  <a16:creationId xmlns:a16="http://schemas.microsoft.com/office/drawing/2014/main" id="{698E72C1-DB67-45B4-890A-BAE0CB9F3F31}"/>
                </a:ext>
              </a:extLst>
            </p:cNvPr>
            <p:cNvSpPr/>
            <p:nvPr/>
          </p:nvSpPr>
          <p:spPr>
            <a:xfrm>
              <a:off x="936979" y="3025789"/>
              <a:ext cx="477865" cy="300480"/>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044;p54">
              <a:extLst>
                <a:ext uri="{FF2B5EF4-FFF2-40B4-BE49-F238E27FC236}">
                  <a16:creationId xmlns:a16="http://schemas.microsoft.com/office/drawing/2014/main" id="{73736CB9-9075-428C-9449-31E4E2387352}"/>
                </a:ext>
              </a:extLst>
            </p:cNvPr>
            <p:cNvSpPr/>
            <p:nvPr/>
          </p:nvSpPr>
          <p:spPr>
            <a:xfrm>
              <a:off x="936979" y="2332627"/>
              <a:ext cx="477865" cy="993667"/>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045;p54">
              <a:extLst>
                <a:ext uri="{FF2B5EF4-FFF2-40B4-BE49-F238E27FC236}">
                  <a16:creationId xmlns:a16="http://schemas.microsoft.com/office/drawing/2014/main" id="{80F034F6-B0DF-47D8-96F8-171F5F21BD35}"/>
                </a:ext>
              </a:extLst>
            </p:cNvPr>
            <p:cNvSpPr/>
            <p:nvPr/>
          </p:nvSpPr>
          <p:spPr>
            <a:xfrm>
              <a:off x="671351" y="2483008"/>
              <a:ext cx="381474" cy="247662"/>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046;p54">
              <a:extLst>
                <a:ext uri="{FF2B5EF4-FFF2-40B4-BE49-F238E27FC236}">
                  <a16:creationId xmlns:a16="http://schemas.microsoft.com/office/drawing/2014/main" id="{7D8FAEBA-B8BE-4294-908F-9B53EAE343AB}"/>
                </a:ext>
              </a:extLst>
            </p:cNvPr>
            <p:cNvSpPr/>
            <p:nvPr/>
          </p:nvSpPr>
          <p:spPr>
            <a:xfrm>
              <a:off x="901252" y="2483008"/>
              <a:ext cx="177127" cy="37245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047;p54">
              <a:extLst>
                <a:ext uri="{FF2B5EF4-FFF2-40B4-BE49-F238E27FC236}">
                  <a16:creationId xmlns:a16="http://schemas.microsoft.com/office/drawing/2014/main" id="{D228E7B4-A0E5-4E3E-A2F7-BBC9A02A36E6}"/>
                </a:ext>
              </a:extLst>
            </p:cNvPr>
            <p:cNvSpPr/>
            <p:nvPr/>
          </p:nvSpPr>
          <p:spPr>
            <a:xfrm>
              <a:off x="766192" y="2539876"/>
              <a:ext cx="135102" cy="132302"/>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048;p54">
              <a:extLst>
                <a:ext uri="{FF2B5EF4-FFF2-40B4-BE49-F238E27FC236}">
                  <a16:creationId xmlns:a16="http://schemas.microsoft.com/office/drawing/2014/main" id="{76999D2A-83B9-4C95-A4D3-D20E8DEAA235}"/>
                </a:ext>
              </a:extLst>
            </p:cNvPr>
            <p:cNvSpPr/>
            <p:nvPr/>
          </p:nvSpPr>
          <p:spPr>
            <a:xfrm>
              <a:off x="671351" y="2539876"/>
              <a:ext cx="229945" cy="190792"/>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049;p54">
              <a:extLst>
                <a:ext uri="{FF2B5EF4-FFF2-40B4-BE49-F238E27FC236}">
                  <a16:creationId xmlns:a16="http://schemas.microsoft.com/office/drawing/2014/main" id="{88E00094-45EE-4BE5-9C77-F706295B93DF}"/>
                </a:ext>
              </a:extLst>
            </p:cNvPr>
            <p:cNvSpPr/>
            <p:nvPr/>
          </p:nvSpPr>
          <p:spPr>
            <a:xfrm>
              <a:off x="671351" y="2539876"/>
              <a:ext cx="229945" cy="190792"/>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050;p54">
              <a:extLst>
                <a:ext uri="{FF2B5EF4-FFF2-40B4-BE49-F238E27FC236}">
                  <a16:creationId xmlns:a16="http://schemas.microsoft.com/office/drawing/2014/main" id="{17963825-3E42-4A70-9E21-015F6C091EB1}"/>
                </a:ext>
              </a:extLst>
            </p:cNvPr>
            <p:cNvSpPr/>
            <p:nvPr/>
          </p:nvSpPr>
          <p:spPr>
            <a:xfrm>
              <a:off x="671351" y="2672136"/>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051;p54">
              <a:extLst>
                <a:ext uri="{FF2B5EF4-FFF2-40B4-BE49-F238E27FC236}">
                  <a16:creationId xmlns:a16="http://schemas.microsoft.com/office/drawing/2014/main" id="{20133C49-C763-4BC2-9392-A3E83D3680EB}"/>
                </a:ext>
              </a:extLst>
            </p:cNvPr>
            <p:cNvSpPr/>
            <p:nvPr/>
          </p:nvSpPr>
          <p:spPr>
            <a:xfrm>
              <a:off x="671351" y="2672136"/>
              <a:ext cx="351640" cy="188288"/>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052;p54">
              <a:extLst>
                <a:ext uri="{FF2B5EF4-FFF2-40B4-BE49-F238E27FC236}">
                  <a16:creationId xmlns:a16="http://schemas.microsoft.com/office/drawing/2014/main" id="{71A6A78D-8E13-41FC-B213-FDAD495B6FCD}"/>
                </a:ext>
              </a:extLst>
            </p:cNvPr>
            <p:cNvSpPr/>
            <p:nvPr/>
          </p:nvSpPr>
          <p:spPr>
            <a:xfrm>
              <a:off x="580156" y="2650774"/>
              <a:ext cx="999045" cy="362505"/>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053;p54">
              <a:extLst>
                <a:ext uri="{FF2B5EF4-FFF2-40B4-BE49-F238E27FC236}">
                  <a16:creationId xmlns:a16="http://schemas.microsoft.com/office/drawing/2014/main" id="{BACA2F42-9E36-4CA6-B062-640D9F4C3A67}"/>
                </a:ext>
              </a:extLst>
            </p:cNvPr>
            <p:cNvSpPr/>
            <p:nvPr/>
          </p:nvSpPr>
          <p:spPr>
            <a:xfrm>
              <a:off x="570912" y="2849221"/>
              <a:ext cx="964496" cy="419854"/>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6" name="Google Shape;1054;p54">
            <a:extLst>
              <a:ext uri="{FF2B5EF4-FFF2-40B4-BE49-F238E27FC236}">
                <a16:creationId xmlns:a16="http://schemas.microsoft.com/office/drawing/2014/main" id="{AEDD238C-1A6B-411B-9BE8-9C9E3F4B68A9}"/>
              </a:ext>
            </a:extLst>
          </p:cNvPr>
          <p:cNvGrpSpPr/>
          <p:nvPr/>
        </p:nvGrpSpPr>
        <p:grpSpPr>
          <a:xfrm rot="1872329">
            <a:off x="1558735" y="2139044"/>
            <a:ext cx="198229" cy="168801"/>
            <a:chOff x="1558742" y="2139034"/>
            <a:chExt cx="198233" cy="168803"/>
          </a:xfrm>
        </p:grpSpPr>
        <p:sp>
          <p:nvSpPr>
            <p:cNvPr id="75" name="Google Shape;1055;p54">
              <a:extLst>
                <a:ext uri="{FF2B5EF4-FFF2-40B4-BE49-F238E27FC236}">
                  <a16:creationId xmlns:a16="http://schemas.microsoft.com/office/drawing/2014/main" id="{4A9E5197-3267-4E6B-AE11-0EA95D9DDCBC}"/>
                </a:ext>
              </a:extLst>
            </p:cNvPr>
            <p:cNvSpPr/>
            <p:nvPr/>
          </p:nvSpPr>
          <p:spPr>
            <a:xfrm>
              <a:off x="1558742" y="2139034"/>
              <a:ext cx="198233" cy="74328"/>
            </a:xfrm>
            <a:custGeom>
              <a:avLst/>
              <a:gdLst/>
              <a:ahLst/>
              <a:cxnLst/>
              <a:rect l="l" t="t" r="r" b="b"/>
              <a:pathLst>
                <a:path w="5382" h="2018" extrusionOk="0">
                  <a:moveTo>
                    <a:pt x="5382" y="338"/>
                  </a:moveTo>
                  <a:lnTo>
                    <a:pt x="3437" y="2017"/>
                  </a:lnTo>
                  <a:lnTo>
                    <a:pt x="0" y="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056;p54">
              <a:extLst>
                <a:ext uri="{FF2B5EF4-FFF2-40B4-BE49-F238E27FC236}">
                  <a16:creationId xmlns:a16="http://schemas.microsoft.com/office/drawing/2014/main" id="{98D7B91B-680C-4EC1-8AE9-0F378A8FF8FD}"/>
                </a:ext>
              </a:extLst>
            </p:cNvPr>
            <p:cNvSpPr/>
            <p:nvPr/>
          </p:nvSpPr>
          <p:spPr>
            <a:xfrm>
              <a:off x="1558742" y="2139034"/>
              <a:ext cx="126630" cy="168803"/>
            </a:xfrm>
            <a:custGeom>
              <a:avLst/>
              <a:gdLst/>
              <a:ahLst/>
              <a:cxnLst/>
              <a:rect l="l" t="t" r="r" b="b"/>
              <a:pathLst>
                <a:path w="3438" h="4583" extrusionOk="0">
                  <a:moveTo>
                    <a:pt x="0" y="0"/>
                  </a:moveTo>
                  <a:lnTo>
                    <a:pt x="3437" y="2017"/>
                  </a:lnTo>
                  <a:lnTo>
                    <a:pt x="2885" y="4583"/>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057;p54">
              <a:extLst>
                <a:ext uri="{FF2B5EF4-FFF2-40B4-BE49-F238E27FC236}">
                  <a16:creationId xmlns:a16="http://schemas.microsoft.com/office/drawing/2014/main" id="{5047F81B-46E1-4611-AF3E-1D3FA99C257C}"/>
                </a:ext>
              </a:extLst>
            </p:cNvPr>
            <p:cNvSpPr/>
            <p:nvPr/>
          </p:nvSpPr>
          <p:spPr>
            <a:xfrm>
              <a:off x="1664964" y="2151483"/>
              <a:ext cx="92008" cy="156354"/>
            </a:xfrm>
            <a:custGeom>
              <a:avLst/>
              <a:gdLst/>
              <a:ahLst/>
              <a:cxnLst/>
              <a:rect l="l" t="t" r="r" b="b"/>
              <a:pathLst>
                <a:path w="2498" h="4245" extrusionOk="0">
                  <a:moveTo>
                    <a:pt x="1" y="4245"/>
                  </a:moveTo>
                  <a:lnTo>
                    <a:pt x="553" y="1679"/>
                  </a:lnTo>
                  <a:lnTo>
                    <a:pt x="2498" y="0"/>
                  </a:lnTo>
                  <a:lnTo>
                    <a:pt x="2043" y="2536"/>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7" name="Google Shape;1058;p54">
            <a:extLst>
              <a:ext uri="{FF2B5EF4-FFF2-40B4-BE49-F238E27FC236}">
                <a16:creationId xmlns:a16="http://schemas.microsoft.com/office/drawing/2014/main" id="{A3B870F1-1BA1-4E52-90A3-8FAD9A8894B7}"/>
              </a:ext>
            </a:extLst>
          </p:cNvPr>
          <p:cNvGrpSpPr/>
          <p:nvPr/>
        </p:nvGrpSpPr>
        <p:grpSpPr>
          <a:xfrm rot="1872329">
            <a:off x="2253445" y="3081670"/>
            <a:ext cx="93370" cy="108985"/>
            <a:chOff x="2253424" y="3081657"/>
            <a:chExt cx="93370" cy="108987"/>
          </a:xfrm>
        </p:grpSpPr>
        <p:sp>
          <p:nvSpPr>
            <p:cNvPr id="72" name="Google Shape;1059;p54">
              <a:extLst>
                <a:ext uri="{FF2B5EF4-FFF2-40B4-BE49-F238E27FC236}">
                  <a16:creationId xmlns:a16="http://schemas.microsoft.com/office/drawing/2014/main" id="{00A4E128-7BAB-4F42-8BAA-2219AFFCCA63}"/>
                </a:ext>
              </a:extLst>
            </p:cNvPr>
            <p:cNvSpPr/>
            <p:nvPr/>
          </p:nvSpPr>
          <p:spPr>
            <a:xfrm>
              <a:off x="2306645" y="3081657"/>
              <a:ext cx="40147" cy="108987"/>
            </a:xfrm>
            <a:custGeom>
              <a:avLst/>
              <a:gdLst/>
              <a:ahLst/>
              <a:cxnLst/>
              <a:rect l="l" t="t" r="r" b="b"/>
              <a:pathLst>
                <a:path w="1090" h="2959" extrusionOk="0">
                  <a:moveTo>
                    <a:pt x="1089" y="2959"/>
                  </a:moveTo>
                  <a:lnTo>
                    <a:pt x="1" y="2052"/>
                  </a:lnTo>
                  <a:lnTo>
                    <a:pt x="791" y="1"/>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060;p54">
              <a:extLst>
                <a:ext uri="{FF2B5EF4-FFF2-40B4-BE49-F238E27FC236}">
                  <a16:creationId xmlns:a16="http://schemas.microsoft.com/office/drawing/2014/main" id="{A3720B40-DCB8-41CD-97C6-48B5B3314348}"/>
                </a:ext>
              </a:extLst>
            </p:cNvPr>
            <p:cNvSpPr/>
            <p:nvPr/>
          </p:nvSpPr>
          <p:spPr>
            <a:xfrm>
              <a:off x="2253424" y="3081657"/>
              <a:ext cx="82394" cy="75617"/>
            </a:xfrm>
            <a:custGeom>
              <a:avLst/>
              <a:gdLst/>
              <a:ahLst/>
              <a:cxnLst/>
              <a:rect l="l" t="t" r="r" b="b"/>
              <a:pathLst>
                <a:path w="2237" h="2053" extrusionOk="0">
                  <a:moveTo>
                    <a:pt x="2236" y="1"/>
                  </a:moveTo>
                  <a:lnTo>
                    <a:pt x="1446" y="2052"/>
                  </a:lnTo>
                  <a:lnTo>
                    <a:pt x="1" y="1981"/>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061;p54">
              <a:extLst>
                <a:ext uri="{FF2B5EF4-FFF2-40B4-BE49-F238E27FC236}">
                  <a16:creationId xmlns:a16="http://schemas.microsoft.com/office/drawing/2014/main" id="{DBF9BFF9-9169-4CCD-A0F4-0A65EE7A6090}"/>
                </a:ext>
              </a:extLst>
            </p:cNvPr>
            <p:cNvSpPr/>
            <p:nvPr/>
          </p:nvSpPr>
          <p:spPr>
            <a:xfrm>
              <a:off x="2253424" y="3154583"/>
              <a:ext cx="93370" cy="36059"/>
            </a:xfrm>
            <a:custGeom>
              <a:avLst/>
              <a:gdLst/>
              <a:ahLst/>
              <a:cxnLst/>
              <a:rect l="l" t="t" r="r" b="b"/>
              <a:pathLst>
                <a:path w="2535" h="979" extrusionOk="0">
                  <a:moveTo>
                    <a:pt x="1" y="1"/>
                  </a:moveTo>
                  <a:lnTo>
                    <a:pt x="1446" y="72"/>
                  </a:lnTo>
                  <a:lnTo>
                    <a:pt x="2534" y="979"/>
                  </a:lnTo>
                  <a:lnTo>
                    <a:pt x="1113" y="95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8" name="Google Shape;1062;p54">
            <a:extLst>
              <a:ext uri="{FF2B5EF4-FFF2-40B4-BE49-F238E27FC236}">
                <a16:creationId xmlns:a16="http://schemas.microsoft.com/office/drawing/2014/main" id="{396A3FC2-9C46-4EBF-9DE5-02455A2637EE}"/>
              </a:ext>
            </a:extLst>
          </p:cNvPr>
          <p:cNvGrpSpPr/>
          <p:nvPr/>
        </p:nvGrpSpPr>
        <p:grpSpPr>
          <a:xfrm rot="1872329">
            <a:off x="1985780" y="3862638"/>
            <a:ext cx="315318" cy="376974"/>
            <a:chOff x="1985780" y="3862638"/>
            <a:chExt cx="315323" cy="376981"/>
          </a:xfrm>
        </p:grpSpPr>
        <p:sp>
          <p:nvSpPr>
            <p:cNvPr id="69" name="Google Shape;1063;p54">
              <a:extLst>
                <a:ext uri="{FF2B5EF4-FFF2-40B4-BE49-F238E27FC236}">
                  <a16:creationId xmlns:a16="http://schemas.microsoft.com/office/drawing/2014/main" id="{50356FE9-4324-434E-A8D9-4CB0EB53433C}"/>
                </a:ext>
              </a:extLst>
            </p:cNvPr>
            <p:cNvSpPr/>
            <p:nvPr/>
          </p:nvSpPr>
          <p:spPr>
            <a:xfrm>
              <a:off x="1985780" y="3862638"/>
              <a:ext cx="132487" cy="376981"/>
            </a:xfrm>
            <a:custGeom>
              <a:avLst/>
              <a:gdLst/>
              <a:ahLst/>
              <a:cxnLst/>
              <a:rect l="l" t="t" r="r" b="b"/>
              <a:pathLst>
                <a:path w="3597" h="10235" extrusionOk="0">
                  <a:moveTo>
                    <a:pt x="1" y="0"/>
                  </a:moveTo>
                  <a:lnTo>
                    <a:pt x="3596" y="3305"/>
                  </a:lnTo>
                  <a:lnTo>
                    <a:pt x="538" y="10235"/>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064;p54">
              <a:extLst>
                <a:ext uri="{FF2B5EF4-FFF2-40B4-BE49-F238E27FC236}">
                  <a16:creationId xmlns:a16="http://schemas.microsoft.com/office/drawing/2014/main" id="{697A14FC-C9A2-4E90-A598-7545ACBE0B86}"/>
                </a:ext>
              </a:extLst>
            </p:cNvPr>
            <p:cNvSpPr/>
            <p:nvPr/>
          </p:nvSpPr>
          <p:spPr>
            <a:xfrm>
              <a:off x="2005559" y="3984329"/>
              <a:ext cx="295544" cy="255286"/>
            </a:xfrm>
            <a:custGeom>
              <a:avLst/>
              <a:gdLst/>
              <a:ahLst/>
              <a:cxnLst/>
              <a:rect l="l" t="t" r="r" b="b"/>
              <a:pathLst>
                <a:path w="8024" h="6931" extrusionOk="0">
                  <a:moveTo>
                    <a:pt x="1" y="6931"/>
                  </a:moveTo>
                  <a:lnTo>
                    <a:pt x="3059" y="1"/>
                  </a:lnTo>
                  <a:lnTo>
                    <a:pt x="8024" y="48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065;p54">
              <a:extLst>
                <a:ext uri="{FF2B5EF4-FFF2-40B4-BE49-F238E27FC236}">
                  <a16:creationId xmlns:a16="http://schemas.microsoft.com/office/drawing/2014/main" id="{06620FDC-6B5B-4791-92E6-E7593C363F6C}"/>
                </a:ext>
              </a:extLst>
            </p:cNvPr>
            <p:cNvSpPr/>
            <p:nvPr/>
          </p:nvSpPr>
          <p:spPr>
            <a:xfrm>
              <a:off x="1985780" y="3862638"/>
              <a:ext cx="315323" cy="139558"/>
            </a:xfrm>
            <a:custGeom>
              <a:avLst/>
              <a:gdLst/>
              <a:ahLst/>
              <a:cxnLst/>
              <a:rect l="l" t="t" r="r" b="b"/>
              <a:pathLst>
                <a:path w="8561" h="3789" extrusionOk="0">
                  <a:moveTo>
                    <a:pt x="8561" y="3788"/>
                  </a:moveTo>
                  <a:lnTo>
                    <a:pt x="3596" y="3305"/>
                  </a:lnTo>
                  <a:lnTo>
                    <a:pt x="1" y="0"/>
                  </a:lnTo>
                  <a:lnTo>
                    <a:pt x="4888" y="305"/>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63"/>
          <p:cNvSpPr txBox="1">
            <a:spLocks noGrp="1"/>
          </p:cNvSpPr>
          <p:nvPr>
            <p:ph type="title"/>
          </p:nvPr>
        </p:nvSpPr>
        <p:spPr>
          <a:xfrm>
            <a:off x="2469450" y="2036975"/>
            <a:ext cx="4205100" cy="1226100"/>
          </a:xfrm>
          <a:prstGeom prst="rect">
            <a:avLst/>
          </a:prstGeom>
        </p:spPr>
        <p:txBody>
          <a:bodyPr spcFirstLastPara="1" wrap="square" lIns="91425" tIns="91425" rIns="91425" bIns="91425" anchor="ctr" anchorCtr="0">
            <a:noAutofit/>
          </a:bodyPr>
          <a:lstStyle/>
          <a:p>
            <a:r>
              <a:rPr lang="en"/>
              <a:t>THANK YOU </a:t>
            </a:r>
          </a:p>
        </p:txBody>
      </p:sp>
      <p:cxnSp>
        <p:nvCxnSpPr>
          <p:cNvPr id="1481" name="Google Shape;1481;p63"/>
          <p:cNvCxnSpPr/>
          <p:nvPr/>
        </p:nvCxnSpPr>
        <p:spPr>
          <a:xfrm>
            <a:off x="2317950" y="3388900"/>
            <a:ext cx="4508100" cy="0"/>
          </a:xfrm>
          <a:prstGeom prst="straightConnector1">
            <a:avLst/>
          </a:prstGeom>
          <a:noFill/>
          <a:ln w="19050" cap="flat" cmpd="sng">
            <a:solidFill>
              <a:schemeClr val="lt2"/>
            </a:solidFill>
            <a:prstDash val="solid"/>
            <a:round/>
            <a:headEnd type="none" w="med" len="med"/>
            <a:tailEnd type="none" w="med" len="med"/>
          </a:ln>
        </p:spPr>
      </p:cxnSp>
      <p:grpSp>
        <p:nvGrpSpPr>
          <p:cNvPr id="1482" name="Google Shape;1482;p63"/>
          <p:cNvGrpSpPr/>
          <p:nvPr/>
        </p:nvGrpSpPr>
        <p:grpSpPr>
          <a:xfrm rot="10800000" flipH="1">
            <a:off x="8613563" y="2721953"/>
            <a:ext cx="1521661" cy="1635628"/>
            <a:chOff x="6990438" y="274225"/>
            <a:chExt cx="1521661" cy="1635628"/>
          </a:xfrm>
        </p:grpSpPr>
        <p:sp>
          <p:nvSpPr>
            <p:cNvPr id="1483" name="Google Shape;1483;p63"/>
            <p:cNvSpPr/>
            <p:nvPr/>
          </p:nvSpPr>
          <p:spPr>
            <a:xfrm rot="-6300046">
              <a:off x="7560005" y="54049"/>
              <a:ext cx="179092" cy="1316743"/>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3"/>
            <p:cNvSpPr/>
            <p:nvPr/>
          </p:nvSpPr>
          <p:spPr>
            <a:xfrm rot="-6300046">
              <a:off x="7627817" y="241842"/>
              <a:ext cx="179092" cy="1447309"/>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3"/>
            <p:cNvSpPr/>
            <p:nvPr/>
          </p:nvSpPr>
          <p:spPr>
            <a:xfrm rot="-6300046">
              <a:off x="7504357" y="15389"/>
              <a:ext cx="159804" cy="906717"/>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3"/>
            <p:cNvSpPr/>
            <p:nvPr/>
          </p:nvSpPr>
          <p:spPr>
            <a:xfrm rot="-6300046">
              <a:off x="7838487" y="1262055"/>
              <a:ext cx="159629" cy="906717"/>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3"/>
            <p:cNvSpPr/>
            <p:nvPr/>
          </p:nvSpPr>
          <p:spPr>
            <a:xfrm rot="-6300046">
              <a:off x="7695671" y="494863"/>
              <a:ext cx="179092" cy="1447397"/>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3"/>
            <p:cNvSpPr/>
            <p:nvPr/>
          </p:nvSpPr>
          <p:spPr>
            <a:xfrm rot="-6300046">
              <a:off x="7763440" y="813278"/>
              <a:ext cx="179092" cy="1316743"/>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chemeClr val="dk1">
                    <a:alpha val="28130"/>
                  </a:schemeClr>
                </a:gs>
                <a:gs pos="50000">
                  <a:schemeClr val="lt1">
                    <a:alpha val="28130"/>
                  </a:schemeClr>
                </a:gs>
                <a:gs pos="100000">
                  <a:schemeClr val="dk2">
                    <a:alpha val="2813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63"/>
          <p:cNvSpPr/>
          <p:nvPr/>
        </p:nvSpPr>
        <p:spPr>
          <a:xfrm rot="10800000" flipH="1">
            <a:off x="4123230" y="682137"/>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3"/>
          <p:cNvSpPr/>
          <p:nvPr/>
        </p:nvSpPr>
        <p:spPr>
          <a:xfrm rot="10800000" flipH="1">
            <a:off x="3850106" y="900155"/>
            <a:ext cx="124383" cy="124383"/>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1" name="Google Shape;1491;p63"/>
          <p:cNvGrpSpPr/>
          <p:nvPr/>
        </p:nvGrpSpPr>
        <p:grpSpPr>
          <a:xfrm rot="5400000" flipH="1">
            <a:off x="992156" y="4201300"/>
            <a:ext cx="166385" cy="701016"/>
            <a:chOff x="8668080" y="2328029"/>
            <a:chExt cx="127488" cy="537136"/>
          </a:xfrm>
        </p:grpSpPr>
        <p:sp>
          <p:nvSpPr>
            <p:cNvPr id="1492" name="Google Shape;1492;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63"/>
          <p:cNvGrpSpPr/>
          <p:nvPr/>
        </p:nvGrpSpPr>
        <p:grpSpPr>
          <a:xfrm rot="10800000" flipH="1">
            <a:off x="6009387" y="627953"/>
            <a:ext cx="274389" cy="287882"/>
            <a:chOff x="6009387" y="4170971"/>
            <a:chExt cx="274389" cy="287882"/>
          </a:xfrm>
        </p:grpSpPr>
        <p:sp>
          <p:nvSpPr>
            <p:cNvPr id="1505" name="Google Shape;1505;p63"/>
            <p:cNvSpPr/>
            <p:nvPr/>
          </p:nvSpPr>
          <p:spPr>
            <a:xfrm>
              <a:off x="6009387" y="417097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a:off x="6061909" y="421796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3"/>
          <p:cNvGrpSpPr/>
          <p:nvPr/>
        </p:nvGrpSpPr>
        <p:grpSpPr>
          <a:xfrm>
            <a:off x="6720880" y="219654"/>
            <a:ext cx="1848863" cy="1750742"/>
            <a:chOff x="6720880" y="219654"/>
            <a:chExt cx="1848863" cy="1750742"/>
          </a:xfrm>
        </p:grpSpPr>
        <p:grpSp>
          <p:nvGrpSpPr>
            <p:cNvPr id="1508" name="Google Shape;1508;p63"/>
            <p:cNvGrpSpPr/>
            <p:nvPr/>
          </p:nvGrpSpPr>
          <p:grpSpPr>
            <a:xfrm rot="10800000" flipH="1">
              <a:off x="8345706" y="502825"/>
              <a:ext cx="166385" cy="701016"/>
              <a:chOff x="8668080" y="2328029"/>
              <a:chExt cx="127488" cy="537136"/>
            </a:xfrm>
          </p:grpSpPr>
          <p:sp>
            <p:nvSpPr>
              <p:cNvPr id="1509" name="Google Shape;1509;p6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63"/>
            <p:cNvSpPr/>
            <p:nvPr/>
          </p:nvSpPr>
          <p:spPr>
            <a:xfrm>
              <a:off x="6730679" y="938796"/>
              <a:ext cx="1713168" cy="930792"/>
            </a:xfrm>
            <a:custGeom>
              <a:avLst/>
              <a:gdLst/>
              <a:ahLst/>
              <a:cxnLst/>
              <a:rect l="l" t="t" r="r" b="b"/>
              <a:pathLst>
                <a:path w="26399" h="14343" extrusionOk="0">
                  <a:moveTo>
                    <a:pt x="16147" y="11874"/>
                  </a:moveTo>
                  <a:cubicBezTo>
                    <a:pt x="15391" y="12180"/>
                    <a:pt x="14612" y="12465"/>
                    <a:pt x="13819" y="12725"/>
                  </a:cubicBezTo>
                  <a:cubicBezTo>
                    <a:pt x="10489" y="13814"/>
                    <a:pt x="7284" y="14342"/>
                    <a:pt x="4794" y="14210"/>
                  </a:cubicBezTo>
                  <a:cubicBezTo>
                    <a:pt x="1986" y="14062"/>
                    <a:pt x="340" y="13078"/>
                    <a:pt x="157" y="11442"/>
                  </a:cubicBezTo>
                  <a:cubicBezTo>
                    <a:pt x="1" y="10041"/>
                    <a:pt x="922" y="8430"/>
                    <a:pt x="2823" y="6778"/>
                  </a:cubicBezTo>
                  <a:cubicBezTo>
                    <a:pt x="5129" y="4774"/>
                    <a:pt x="8684" y="2894"/>
                    <a:pt x="12579" y="1619"/>
                  </a:cubicBezTo>
                  <a:cubicBezTo>
                    <a:pt x="15910" y="528"/>
                    <a:pt x="19114" y="0"/>
                    <a:pt x="21605" y="133"/>
                  </a:cubicBezTo>
                  <a:cubicBezTo>
                    <a:pt x="24413" y="282"/>
                    <a:pt x="26059" y="1265"/>
                    <a:pt x="26242" y="2901"/>
                  </a:cubicBezTo>
                  <a:cubicBezTo>
                    <a:pt x="26398" y="4301"/>
                    <a:pt x="25477" y="5914"/>
                    <a:pt x="23576" y="7565"/>
                  </a:cubicBezTo>
                  <a:cubicBezTo>
                    <a:pt x="21740" y="9161"/>
                    <a:pt x="19109" y="10679"/>
                    <a:pt x="16147" y="11874"/>
                  </a:cubicBezTo>
                  <a:close/>
                  <a:moveTo>
                    <a:pt x="3242" y="7194"/>
                  </a:moveTo>
                  <a:cubicBezTo>
                    <a:pt x="1564" y="8652"/>
                    <a:pt x="747" y="10039"/>
                    <a:pt x="877" y="11206"/>
                  </a:cubicBezTo>
                  <a:cubicBezTo>
                    <a:pt x="1031" y="12585"/>
                    <a:pt x="2504" y="13418"/>
                    <a:pt x="5025" y="13552"/>
                  </a:cubicBezTo>
                  <a:cubicBezTo>
                    <a:pt x="7421" y="13680"/>
                    <a:pt x="10520" y="13166"/>
                    <a:pt x="13751" y="12109"/>
                  </a:cubicBezTo>
                  <a:cubicBezTo>
                    <a:pt x="17523" y="10873"/>
                    <a:pt x="20950" y="9067"/>
                    <a:pt x="23157" y="7150"/>
                  </a:cubicBezTo>
                  <a:cubicBezTo>
                    <a:pt x="24835" y="5692"/>
                    <a:pt x="25652" y="4305"/>
                    <a:pt x="25522" y="3137"/>
                  </a:cubicBezTo>
                  <a:cubicBezTo>
                    <a:pt x="25368" y="1758"/>
                    <a:pt x="23895" y="925"/>
                    <a:pt x="21374" y="792"/>
                  </a:cubicBezTo>
                  <a:cubicBezTo>
                    <a:pt x="18978" y="664"/>
                    <a:pt x="15880" y="1177"/>
                    <a:pt x="12648" y="2235"/>
                  </a:cubicBezTo>
                  <a:cubicBezTo>
                    <a:pt x="8876" y="3470"/>
                    <a:pt x="5449" y="5277"/>
                    <a:pt x="3242" y="7194"/>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3"/>
            <p:cNvSpPr/>
            <p:nvPr/>
          </p:nvSpPr>
          <p:spPr>
            <a:xfrm>
              <a:off x="6754624" y="586752"/>
              <a:ext cx="1815118" cy="832151"/>
            </a:xfrm>
            <a:custGeom>
              <a:avLst/>
              <a:gdLst/>
              <a:ahLst/>
              <a:cxnLst/>
              <a:rect l="l" t="t" r="r" b="b"/>
              <a:pathLst>
                <a:path w="27970" h="12823" extrusionOk="0">
                  <a:moveTo>
                    <a:pt x="13849" y="12001"/>
                  </a:moveTo>
                  <a:cubicBezTo>
                    <a:pt x="13050" y="11838"/>
                    <a:pt x="12243" y="11645"/>
                    <a:pt x="11439" y="11426"/>
                  </a:cubicBezTo>
                  <a:cubicBezTo>
                    <a:pt x="8061" y="10497"/>
                    <a:pt x="5097" y="9169"/>
                    <a:pt x="3091" y="7685"/>
                  </a:cubicBezTo>
                  <a:cubicBezTo>
                    <a:pt x="833" y="6012"/>
                    <a:pt x="1" y="4284"/>
                    <a:pt x="752" y="2818"/>
                  </a:cubicBezTo>
                  <a:cubicBezTo>
                    <a:pt x="1394" y="1564"/>
                    <a:pt x="3052" y="727"/>
                    <a:pt x="5548" y="398"/>
                  </a:cubicBezTo>
                  <a:cubicBezTo>
                    <a:pt x="8576" y="0"/>
                    <a:pt x="12580" y="394"/>
                    <a:pt x="16532" y="1479"/>
                  </a:cubicBezTo>
                  <a:cubicBezTo>
                    <a:pt x="19911" y="2407"/>
                    <a:pt x="22876" y="3735"/>
                    <a:pt x="24879" y="5219"/>
                  </a:cubicBezTo>
                  <a:cubicBezTo>
                    <a:pt x="27139" y="6892"/>
                    <a:pt x="27969" y="8622"/>
                    <a:pt x="27219" y="10087"/>
                  </a:cubicBezTo>
                  <a:cubicBezTo>
                    <a:pt x="26577" y="11340"/>
                    <a:pt x="24919" y="12177"/>
                    <a:pt x="22422" y="12506"/>
                  </a:cubicBezTo>
                  <a:cubicBezTo>
                    <a:pt x="20011" y="12822"/>
                    <a:pt x="16980" y="12637"/>
                    <a:pt x="13849" y="12001"/>
                  </a:cubicBezTo>
                  <a:close/>
                  <a:moveTo>
                    <a:pt x="5669" y="976"/>
                  </a:moveTo>
                  <a:cubicBezTo>
                    <a:pt x="3465" y="1267"/>
                    <a:pt x="2018" y="1972"/>
                    <a:pt x="1483" y="3018"/>
                  </a:cubicBezTo>
                  <a:cubicBezTo>
                    <a:pt x="850" y="4253"/>
                    <a:pt x="1620" y="5760"/>
                    <a:pt x="3648" y="7263"/>
                  </a:cubicBezTo>
                  <a:cubicBezTo>
                    <a:pt x="5577" y="8691"/>
                    <a:pt x="8444" y="9974"/>
                    <a:pt x="11722" y="10873"/>
                  </a:cubicBezTo>
                  <a:cubicBezTo>
                    <a:pt x="15549" y="11924"/>
                    <a:pt x="19406" y="12308"/>
                    <a:pt x="22302" y="11926"/>
                  </a:cubicBezTo>
                  <a:cubicBezTo>
                    <a:pt x="24505" y="11636"/>
                    <a:pt x="25954" y="10931"/>
                    <a:pt x="26489" y="9885"/>
                  </a:cubicBezTo>
                  <a:cubicBezTo>
                    <a:pt x="27121" y="8650"/>
                    <a:pt x="26352" y="7142"/>
                    <a:pt x="24323" y="5640"/>
                  </a:cubicBezTo>
                  <a:cubicBezTo>
                    <a:pt x="22395" y="4213"/>
                    <a:pt x="19527" y="2930"/>
                    <a:pt x="16249" y="2030"/>
                  </a:cubicBezTo>
                  <a:cubicBezTo>
                    <a:pt x="12421" y="979"/>
                    <a:pt x="8566" y="595"/>
                    <a:pt x="5669" y="976"/>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3"/>
            <p:cNvSpPr/>
            <p:nvPr/>
          </p:nvSpPr>
          <p:spPr>
            <a:xfrm>
              <a:off x="7577859" y="219654"/>
              <a:ext cx="651613" cy="1750742"/>
            </a:xfrm>
            <a:custGeom>
              <a:avLst/>
              <a:gdLst/>
              <a:ahLst/>
              <a:cxnLst/>
              <a:rect l="l" t="t" r="r" b="b"/>
              <a:pathLst>
                <a:path w="10041" h="26978" extrusionOk="0">
                  <a:moveTo>
                    <a:pt x="6969" y="1"/>
                  </a:moveTo>
                  <a:lnTo>
                    <a:pt x="0" y="18820"/>
                  </a:lnTo>
                  <a:lnTo>
                    <a:pt x="10040" y="26978"/>
                  </a:lnTo>
                  <a:lnTo>
                    <a:pt x="6969" y="1"/>
                  </a:lnTo>
                  <a:close/>
                </a:path>
              </a:pathLst>
            </a:custGeom>
            <a:solidFill>
              <a:srgbClr val="301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3"/>
            <p:cNvSpPr/>
            <p:nvPr/>
          </p:nvSpPr>
          <p:spPr>
            <a:xfrm>
              <a:off x="6720880" y="219654"/>
              <a:ext cx="1309325" cy="1221327"/>
            </a:xfrm>
            <a:custGeom>
              <a:avLst/>
              <a:gdLst/>
              <a:ahLst/>
              <a:cxnLst/>
              <a:rect l="l" t="t" r="r" b="b"/>
              <a:pathLst>
                <a:path w="20176" h="18820" extrusionOk="0">
                  <a:moveTo>
                    <a:pt x="20175" y="1"/>
                  </a:moveTo>
                  <a:lnTo>
                    <a:pt x="13206" y="18820"/>
                  </a:lnTo>
                  <a:lnTo>
                    <a:pt x="1" y="1834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3"/>
            <p:cNvSpPr/>
            <p:nvPr/>
          </p:nvSpPr>
          <p:spPr>
            <a:xfrm>
              <a:off x="6720880" y="1409982"/>
              <a:ext cx="1508618" cy="560370"/>
            </a:xfrm>
            <a:custGeom>
              <a:avLst/>
              <a:gdLst/>
              <a:ahLst/>
              <a:cxnLst/>
              <a:rect l="l" t="t" r="r" b="b"/>
              <a:pathLst>
                <a:path w="23247" h="8635" extrusionOk="0">
                  <a:moveTo>
                    <a:pt x="1" y="1"/>
                  </a:moveTo>
                  <a:lnTo>
                    <a:pt x="13206" y="477"/>
                  </a:lnTo>
                  <a:lnTo>
                    <a:pt x="23246" y="8635"/>
                  </a:lnTo>
                  <a:lnTo>
                    <a:pt x="10273" y="8617"/>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3"/>
            <p:cNvSpPr/>
            <p:nvPr/>
          </p:nvSpPr>
          <p:spPr>
            <a:xfrm>
              <a:off x="7387528" y="1440936"/>
              <a:ext cx="841950" cy="529415"/>
            </a:xfrm>
            <a:custGeom>
              <a:avLst/>
              <a:gdLst/>
              <a:ahLst/>
              <a:cxnLst/>
              <a:rect l="l" t="t" r="r" b="b"/>
              <a:pathLst>
                <a:path w="12974" h="8158" extrusionOk="0">
                  <a:moveTo>
                    <a:pt x="2933" y="0"/>
                  </a:moveTo>
                  <a:lnTo>
                    <a:pt x="0" y="8140"/>
                  </a:lnTo>
                  <a:lnTo>
                    <a:pt x="12973" y="8158"/>
                  </a:lnTo>
                  <a:lnTo>
                    <a:pt x="2933"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3"/>
            <p:cNvSpPr/>
            <p:nvPr/>
          </p:nvSpPr>
          <p:spPr>
            <a:xfrm>
              <a:off x="7387528" y="219654"/>
              <a:ext cx="841950" cy="1750742"/>
            </a:xfrm>
            <a:custGeom>
              <a:avLst/>
              <a:gdLst/>
              <a:ahLst/>
              <a:cxnLst/>
              <a:rect l="l" t="t" r="r" b="b"/>
              <a:pathLst>
                <a:path w="12974" h="26978" extrusionOk="0">
                  <a:moveTo>
                    <a:pt x="9902" y="1"/>
                  </a:moveTo>
                  <a:lnTo>
                    <a:pt x="2933" y="18820"/>
                  </a:lnTo>
                  <a:lnTo>
                    <a:pt x="0" y="26960"/>
                  </a:lnTo>
                  <a:lnTo>
                    <a:pt x="12973" y="2697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3"/>
            <p:cNvSpPr/>
            <p:nvPr/>
          </p:nvSpPr>
          <p:spPr>
            <a:xfrm>
              <a:off x="6919518" y="484611"/>
              <a:ext cx="672119" cy="436355"/>
            </a:xfrm>
            <a:custGeom>
              <a:avLst/>
              <a:gdLst/>
              <a:ahLst/>
              <a:cxnLst/>
              <a:rect l="l" t="t" r="r" b="b"/>
              <a:pathLst>
                <a:path w="10357" h="6724" extrusionOk="0">
                  <a:moveTo>
                    <a:pt x="10357" y="0"/>
                  </a:moveTo>
                  <a:lnTo>
                    <a:pt x="6242" y="5135"/>
                  </a:lnTo>
                  <a:lnTo>
                    <a:pt x="0" y="6723"/>
                  </a:lnTo>
                  <a:lnTo>
                    <a:pt x="3862" y="1544"/>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3"/>
            <p:cNvSpPr/>
            <p:nvPr/>
          </p:nvSpPr>
          <p:spPr>
            <a:xfrm>
              <a:off x="7324581" y="484611"/>
              <a:ext cx="312081" cy="656220"/>
            </a:xfrm>
            <a:custGeom>
              <a:avLst/>
              <a:gdLst/>
              <a:ahLst/>
              <a:cxnLst/>
              <a:rect l="l" t="t" r="r" b="b"/>
              <a:pathLst>
                <a:path w="4809" h="10112" extrusionOk="0">
                  <a:moveTo>
                    <a:pt x="4809" y="7013"/>
                  </a:moveTo>
                  <a:lnTo>
                    <a:pt x="4115" y="0"/>
                  </a:lnTo>
                  <a:lnTo>
                    <a:pt x="0" y="5135"/>
                  </a:lnTo>
                  <a:lnTo>
                    <a:pt x="3305" y="10112"/>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3"/>
            <p:cNvSpPr/>
            <p:nvPr/>
          </p:nvSpPr>
          <p:spPr>
            <a:xfrm>
              <a:off x="7086618" y="584806"/>
              <a:ext cx="238036" cy="233103"/>
            </a:xfrm>
            <a:custGeom>
              <a:avLst/>
              <a:gdLst/>
              <a:ahLst/>
              <a:cxnLst/>
              <a:rect l="l" t="t" r="r" b="b"/>
              <a:pathLst>
                <a:path w="3668" h="3592" extrusionOk="0">
                  <a:moveTo>
                    <a:pt x="3667" y="3591"/>
                  </a:moveTo>
                  <a:lnTo>
                    <a:pt x="1287" y="0"/>
                  </a:lnTo>
                  <a:lnTo>
                    <a:pt x="0" y="1726"/>
                  </a:lnTo>
                  <a:lnTo>
                    <a:pt x="1287"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3"/>
            <p:cNvSpPr/>
            <p:nvPr/>
          </p:nvSpPr>
          <p:spPr>
            <a:xfrm>
              <a:off x="6919518" y="584806"/>
              <a:ext cx="405141" cy="336157"/>
            </a:xfrm>
            <a:custGeom>
              <a:avLst/>
              <a:gdLst/>
              <a:ahLst/>
              <a:cxnLst/>
              <a:rect l="l" t="t" r="r" b="b"/>
              <a:pathLst>
                <a:path w="6243" h="5180" extrusionOk="0">
                  <a:moveTo>
                    <a:pt x="3862" y="0"/>
                  </a:moveTo>
                  <a:lnTo>
                    <a:pt x="2575" y="1726"/>
                  </a:lnTo>
                  <a:lnTo>
                    <a:pt x="0" y="5179"/>
                  </a:lnTo>
                  <a:lnTo>
                    <a:pt x="6242" y="3591"/>
                  </a:lnTo>
                  <a:lnTo>
                    <a:pt x="3862" y="0"/>
                  </a:lnTo>
                  <a:close/>
                </a:path>
              </a:pathLst>
            </a:custGeom>
            <a:solidFill>
              <a:srgbClr val="241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3"/>
            <p:cNvSpPr/>
            <p:nvPr/>
          </p:nvSpPr>
          <p:spPr>
            <a:xfrm>
              <a:off x="6919518" y="584806"/>
              <a:ext cx="405141" cy="336157"/>
            </a:xfrm>
            <a:custGeom>
              <a:avLst/>
              <a:gdLst/>
              <a:ahLst/>
              <a:cxnLst/>
              <a:rect l="l" t="t" r="r" b="b"/>
              <a:pathLst>
                <a:path w="6243" h="5180" extrusionOk="0">
                  <a:moveTo>
                    <a:pt x="6242" y="3591"/>
                  </a:moveTo>
                  <a:lnTo>
                    <a:pt x="3862" y="0"/>
                  </a:lnTo>
                  <a:lnTo>
                    <a:pt x="2575" y="1726"/>
                  </a:lnTo>
                  <a:lnTo>
                    <a:pt x="0" y="5179"/>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solidFill>
              <a:srgbClr val="990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3"/>
            <p:cNvSpPr/>
            <p:nvPr/>
          </p:nvSpPr>
          <p:spPr>
            <a:xfrm>
              <a:off x="6919518" y="817836"/>
              <a:ext cx="619554" cy="331744"/>
            </a:xfrm>
            <a:custGeom>
              <a:avLst/>
              <a:gdLst/>
              <a:ahLst/>
              <a:cxnLst/>
              <a:rect l="l" t="t" r="r" b="b"/>
              <a:pathLst>
                <a:path w="9547" h="5112" extrusionOk="0">
                  <a:moveTo>
                    <a:pt x="9547" y="4977"/>
                  </a:moveTo>
                  <a:lnTo>
                    <a:pt x="6242" y="0"/>
                  </a:lnTo>
                  <a:lnTo>
                    <a:pt x="0" y="1588"/>
                  </a:lnTo>
                  <a:lnTo>
                    <a:pt x="5846" y="4982"/>
                  </a:lnTo>
                  <a:lnTo>
                    <a:pt x="6070" y="5111"/>
                  </a:lnTo>
                  <a:close/>
                </a:path>
              </a:pathLst>
            </a:custGeom>
            <a:gradFill>
              <a:gsLst>
                <a:gs pos="0">
                  <a:schemeClr val="accent1"/>
                </a:gs>
                <a:gs pos="100000">
                  <a:schemeClr val="accent2"/>
                </a:gs>
              </a:gsLst>
              <a:lin ang="59999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3"/>
            <p:cNvSpPr/>
            <p:nvPr/>
          </p:nvSpPr>
          <p:spPr>
            <a:xfrm>
              <a:off x="6758842" y="780198"/>
              <a:ext cx="1760217" cy="638698"/>
            </a:xfrm>
            <a:custGeom>
              <a:avLst/>
              <a:gdLst/>
              <a:ahLst/>
              <a:cxnLst/>
              <a:rect l="l" t="t" r="r" b="b"/>
              <a:pathLst>
                <a:path w="27124" h="9842" extrusionOk="0">
                  <a:moveTo>
                    <a:pt x="26503" y="6727"/>
                  </a:moveTo>
                  <a:cubicBezTo>
                    <a:pt x="26479" y="6787"/>
                    <a:pt x="26453" y="6846"/>
                    <a:pt x="26424" y="6905"/>
                  </a:cubicBezTo>
                  <a:cubicBezTo>
                    <a:pt x="25889" y="7950"/>
                    <a:pt x="24440" y="8656"/>
                    <a:pt x="22237" y="8946"/>
                  </a:cubicBezTo>
                  <a:cubicBezTo>
                    <a:pt x="19341" y="9327"/>
                    <a:pt x="15484" y="8944"/>
                    <a:pt x="11657" y="7892"/>
                  </a:cubicBezTo>
                  <a:cubicBezTo>
                    <a:pt x="8379" y="6993"/>
                    <a:pt x="5512" y="5710"/>
                    <a:pt x="3583" y="4283"/>
                  </a:cubicBezTo>
                  <a:cubicBezTo>
                    <a:pt x="1777" y="2945"/>
                    <a:pt x="970" y="1604"/>
                    <a:pt x="1260" y="455"/>
                  </a:cubicBezTo>
                  <a:lnTo>
                    <a:pt x="610" y="0"/>
                  </a:lnTo>
                  <a:cubicBezTo>
                    <a:pt x="0" y="1431"/>
                    <a:pt x="852" y="3093"/>
                    <a:pt x="3026" y="4704"/>
                  </a:cubicBezTo>
                  <a:cubicBezTo>
                    <a:pt x="5031" y="6188"/>
                    <a:pt x="7996" y="7516"/>
                    <a:pt x="11374" y="8445"/>
                  </a:cubicBezTo>
                  <a:cubicBezTo>
                    <a:pt x="12178" y="8666"/>
                    <a:pt x="12985" y="8858"/>
                    <a:pt x="13784" y="9020"/>
                  </a:cubicBezTo>
                  <a:cubicBezTo>
                    <a:pt x="16915" y="9656"/>
                    <a:pt x="19946" y="9841"/>
                    <a:pt x="22357" y="9524"/>
                  </a:cubicBezTo>
                  <a:cubicBezTo>
                    <a:pt x="24817" y="9201"/>
                    <a:pt x="26462" y="8382"/>
                    <a:pt x="27123" y="7159"/>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3"/>
            <p:cNvSpPr/>
            <p:nvPr/>
          </p:nvSpPr>
          <p:spPr>
            <a:xfrm>
              <a:off x="6742554" y="1129840"/>
              <a:ext cx="1699345" cy="739740"/>
            </a:xfrm>
            <a:custGeom>
              <a:avLst/>
              <a:gdLst/>
              <a:ahLst/>
              <a:cxnLst/>
              <a:rect l="l" t="t" r="r" b="b"/>
              <a:pathLst>
                <a:path w="26186" h="11399" extrusionOk="0">
                  <a:moveTo>
                    <a:pt x="25308" y="1"/>
                  </a:moveTo>
                  <a:cubicBezTo>
                    <a:pt x="25320" y="64"/>
                    <a:pt x="25332" y="127"/>
                    <a:pt x="25339" y="193"/>
                  </a:cubicBezTo>
                  <a:cubicBezTo>
                    <a:pt x="25469" y="1361"/>
                    <a:pt x="24652" y="2748"/>
                    <a:pt x="22974" y="4206"/>
                  </a:cubicBezTo>
                  <a:cubicBezTo>
                    <a:pt x="20769" y="6123"/>
                    <a:pt x="17340" y="7929"/>
                    <a:pt x="13568" y="9165"/>
                  </a:cubicBezTo>
                  <a:cubicBezTo>
                    <a:pt x="10337" y="10222"/>
                    <a:pt x="7238" y="10736"/>
                    <a:pt x="4842" y="10608"/>
                  </a:cubicBezTo>
                  <a:cubicBezTo>
                    <a:pt x="2598" y="10489"/>
                    <a:pt x="1186" y="9816"/>
                    <a:pt x="793" y="8697"/>
                  </a:cubicBezTo>
                  <a:lnTo>
                    <a:pt x="0" y="8677"/>
                  </a:lnTo>
                  <a:cubicBezTo>
                    <a:pt x="281" y="10206"/>
                    <a:pt x="1908" y="11123"/>
                    <a:pt x="4611" y="11266"/>
                  </a:cubicBezTo>
                  <a:cubicBezTo>
                    <a:pt x="7101" y="11398"/>
                    <a:pt x="10306" y="10870"/>
                    <a:pt x="13636" y="9781"/>
                  </a:cubicBezTo>
                  <a:cubicBezTo>
                    <a:pt x="14429" y="9522"/>
                    <a:pt x="15208" y="9236"/>
                    <a:pt x="15964" y="8930"/>
                  </a:cubicBezTo>
                  <a:cubicBezTo>
                    <a:pt x="18926" y="7735"/>
                    <a:pt x="21557" y="6217"/>
                    <a:pt x="23393" y="4621"/>
                  </a:cubicBezTo>
                  <a:cubicBezTo>
                    <a:pt x="25266" y="2994"/>
                    <a:pt x="26186" y="1404"/>
                    <a:pt x="26062" y="19"/>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63"/>
          <p:cNvGrpSpPr/>
          <p:nvPr/>
        </p:nvGrpSpPr>
        <p:grpSpPr>
          <a:xfrm rot="10623647">
            <a:off x="215001" y="329169"/>
            <a:ext cx="2060819" cy="1696064"/>
            <a:chOff x="5369742" y="603547"/>
            <a:chExt cx="1558582" cy="1282818"/>
          </a:xfrm>
        </p:grpSpPr>
        <p:sp>
          <p:nvSpPr>
            <p:cNvPr id="1538" name="Google Shape;1538;p63"/>
            <p:cNvSpPr/>
            <p:nvPr/>
          </p:nvSpPr>
          <p:spPr>
            <a:xfrm>
              <a:off x="5975263" y="1091819"/>
              <a:ext cx="459132" cy="684421"/>
            </a:xfrm>
            <a:custGeom>
              <a:avLst/>
              <a:gdLst/>
              <a:ahLst/>
              <a:cxnLst/>
              <a:rect l="l" t="t" r="r" b="b"/>
              <a:pathLst>
                <a:path w="12507" h="18644" extrusionOk="0">
                  <a:moveTo>
                    <a:pt x="8208" y="18644"/>
                  </a:moveTo>
                  <a:lnTo>
                    <a:pt x="12506" y="8720"/>
                  </a:lnTo>
                  <a:lnTo>
                    <a:pt x="4300" y="1"/>
                  </a:lnTo>
                  <a:lnTo>
                    <a:pt x="1" y="9924"/>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3"/>
            <p:cNvSpPr/>
            <p:nvPr/>
          </p:nvSpPr>
          <p:spPr>
            <a:xfrm>
              <a:off x="6161159" y="1353668"/>
              <a:ext cx="114131" cy="128669"/>
            </a:xfrm>
            <a:custGeom>
              <a:avLst/>
              <a:gdLst/>
              <a:ahLst/>
              <a:cxnLst/>
              <a:rect l="l" t="t" r="r" b="b"/>
              <a:pathLst>
                <a:path w="3109" h="3505" extrusionOk="0">
                  <a:moveTo>
                    <a:pt x="2237" y="1197"/>
                  </a:moveTo>
                  <a:cubicBezTo>
                    <a:pt x="1587" y="398"/>
                    <a:pt x="754" y="0"/>
                    <a:pt x="378" y="307"/>
                  </a:cubicBezTo>
                  <a:cubicBezTo>
                    <a:pt x="0" y="613"/>
                    <a:pt x="221" y="1510"/>
                    <a:pt x="871" y="2308"/>
                  </a:cubicBezTo>
                  <a:cubicBezTo>
                    <a:pt x="1521" y="3107"/>
                    <a:pt x="2353" y="3505"/>
                    <a:pt x="2731" y="3199"/>
                  </a:cubicBezTo>
                  <a:cubicBezTo>
                    <a:pt x="3108" y="2892"/>
                    <a:pt x="2887" y="1995"/>
                    <a:pt x="2237" y="11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3"/>
            <p:cNvSpPr/>
            <p:nvPr/>
          </p:nvSpPr>
          <p:spPr>
            <a:xfrm>
              <a:off x="6190563" y="1365782"/>
              <a:ext cx="737761" cy="258622"/>
            </a:xfrm>
            <a:custGeom>
              <a:avLst/>
              <a:gdLst/>
              <a:ahLst/>
              <a:cxnLst/>
              <a:rect l="l" t="t" r="r" b="b"/>
              <a:pathLst>
                <a:path w="20097" h="7045" extrusionOk="0">
                  <a:moveTo>
                    <a:pt x="6587" y="227"/>
                  </a:moveTo>
                  <a:cubicBezTo>
                    <a:pt x="8588" y="599"/>
                    <a:pt x="10406" y="1557"/>
                    <a:pt x="12120" y="2619"/>
                  </a:cubicBezTo>
                  <a:cubicBezTo>
                    <a:pt x="13673" y="3580"/>
                    <a:pt x="15542" y="5356"/>
                    <a:pt x="17521" y="4830"/>
                  </a:cubicBezTo>
                  <a:cubicBezTo>
                    <a:pt x="18025" y="4696"/>
                    <a:pt x="18645" y="4352"/>
                    <a:pt x="19150" y="4639"/>
                  </a:cubicBezTo>
                  <a:cubicBezTo>
                    <a:pt x="19822" y="5021"/>
                    <a:pt x="20096" y="6375"/>
                    <a:pt x="19327" y="6785"/>
                  </a:cubicBezTo>
                  <a:cubicBezTo>
                    <a:pt x="18861" y="7034"/>
                    <a:pt x="18251" y="7044"/>
                    <a:pt x="17735" y="7043"/>
                  </a:cubicBezTo>
                  <a:cubicBezTo>
                    <a:pt x="16925" y="7042"/>
                    <a:pt x="16147" y="6751"/>
                    <a:pt x="15448" y="6362"/>
                  </a:cubicBezTo>
                  <a:cubicBezTo>
                    <a:pt x="14182" y="5658"/>
                    <a:pt x="13213" y="4636"/>
                    <a:pt x="12117" y="3716"/>
                  </a:cubicBezTo>
                  <a:cubicBezTo>
                    <a:pt x="10445" y="2310"/>
                    <a:pt x="8749" y="891"/>
                    <a:pt x="6558" y="482"/>
                  </a:cubicBezTo>
                  <a:cubicBezTo>
                    <a:pt x="6433" y="459"/>
                    <a:pt x="6305" y="439"/>
                    <a:pt x="6176" y="423"/>
                  </a:cubicBezTo>
                  <a:cubicBezTo>
                    <a:pt x="5124" y="287"/>
                    <a:pt x="4026" y="318"/>
                    <a:pt x="3024" y="665"/>
                  </a:cubicBezTo>
                  <a:cubicBezTo>
                    <a:pt x="1197" y="1298"/>
                    <a:pt x="198" y="2117"/>
                    <a:pt x="192" y="2121"/>
                  </a:cubicBezTo>
                  <a:cubicBezTo>
                    <a:pt x="151" y="2076"/>
                    <a:pt x="111" y="2028"/>
                    <a:pt x="70" y="1979"/>
                  </a:cubicBezTo>
                  <a:cubicBezTo>
                    <a:pt x="46" y="1949"/>
                    <a:pt x="23" y="1918"/>
                    <a:pt x="0" y="1888"/>
                  </a:cubicBezTo>
                  <a:cubicBezTo>
                    <a:pt x="1664" y="867"/>
                    <a:pt x="2442" y="589"/>
                    <a:pt x="2920" y="455"/>
                  </a:cubicBezTo>
                  <a:cubicBezTo>
                    <a:pt x="4110" y="121"/>
                    <a:pt x="5366" y="0"/>
                    <a:pt x="6587" y="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3"/>
            <p:cNvSpPr/>
            <p:nvPr/>
          </p:nvSpPr>
          <p:spPr>
            <a:xfrm>
              <a:off x="5975263" y="1007424"/>
              <a:ext cx="468934" cy="448743"/>
            </a:xfrm>
            <a:custGeom>
              <a:avLst/>
              <a:gdLst/>
              <a:ahLst/>
              <a:cxnLst/>
              <a:rect l="l" t="t" r="r" b="b"/>
              <a:pathLst>
                <a:path w="12774" h="12224" extrusionOk="0">
                  <a:moveTo>
                    <a:pt x="8475" y="9925"/>
                  </a:moveTo>
                  <a:lnTo>
                    <a:pt x="12773" y="1"/>
                  </a:lnTo>
                  <a:lnTo>
                    <a:pt x="4300" y="2300"/>
                  </a:lnTo>
                  <a:lnTo>
                    <a:pt x="1" y="1222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3"/>
            <p:cNvSpPr/>
            <p:nvPr/>
          </p:nvSpPr>
          <p:spPr>
            <a:xfrm>
              <a:off x="5611437" y="1454839"/>
              <a:ext cx="666507" cy="431526"/>
            </a:xfrm>
            <a:custGeom>
              <a:avLst/>
              <a:gdLst/>
              <a:ahLst/>
              <a:cxnLst/>
              <a:rect l="l" t="t" r="r" b="b"/>
              <a:pathLst>
                <a:path w="18156" h="11755" extrusionOk="0">
                  <a:moveTo>
                    <a:pt x="18156" y="8720"/>
                  </a:moveTo>
                  <a:lnTo>
                    <a:pt x="8206" y="11754"/>
                  </a:lnTo>
                  <a:lnTo>
                    <a:pt x="0" y="3035"/>
                  </a:lnTo>
                  <a:lnTo>
                    <a:pt x="9950"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3"/>
            <p:cNvSpPr/>
            <p:nvPr/>
          </p:nvSpPr>
          <p:spPr>
            <a:xfrm>
              <a:off x="5502960" y="1454839"/>
              <a:ext cx="473743" cy="333657"/>
            </a:xfrm>
            <a:custGeom>
              <a:avLst/>
              <a:gdLst/>
              <a:ahLst/>
              <a:cxnLst/>
              <a:rect l="l" t="t" r="r" b="b"/>
              <a:pathLst>
                <a:path w="12905" h="9089" extrusionOk="0">
                  <a:moveTo>
                    <a:pt x="9951" y="6055"/>
                  </a:moveTo>
                  <a:lnTo>
                    <a:pt x="1" y="9088"/>
                  </a:lnTo>
                  <a:lnTo>
                    <a:pt x="2955" y="3035"/>
                  </a:lnTo>
                  <a:lnTo>
                    <a:pt x="12905"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3"/>
            <p:cNvSpPr/>
            <p:nvPr/>
          </p:nvSpPr>
          <p:spPr>
            <a:xfrm>
              <a:off x="5611437" y="1091819"/>
              <a:ext cx="521723" cy="474477"/>
            </a:xfrm>
            <a:custGeom>
              <a:avLst/>
              <a:gdLst/>
              <a:ahLst/>
              <a:cxnLst/>
              <a:rect l="l" t="t" r="r" b="b"/>
              <a:pathLst>
                <a:path w="14212" h="12925" extrusionOk="0">
                  <a:moveTo>
                    <a:pt x="14211" y="1"/>
                  </a:moveTo>
                  <a:lnTo>
                    <a:pt x="4252" y="3250"/>
                  </a:lnTo>
                  <a:lnTo>
                    <a:pt x="0" y="12924"/>
                  </a:lnTo>
                  <a:lnTo>
                    <a:pt x="9950" y="9890"/>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3"/>
            <p:cNvSpPr/>
            <p:nvPr/>
          </p:nvSpPr>
          <p:spPr>
            <a:xfrm>
              <a:off x="5767488" y="896672"/>
              <a:ext cx="452671" cy="314458"/>
            </a:xfrm>
            <a:custGeom>
              <a:avLst/>
              <a:gdLst/>
              <a:ahLst/>
              <a:cxnLst/>
              <a:rect l="l" t="t" r="r" b="b"/>
              <a:pathLst>
                <a:path w="12331" h="8566" extrusionOk="0">
                  <a:moveTo>
                    <a:pt x="9960" y="5317"/>
                  </a:moveTo>
                  <a:lnTo>
                    <a:pt x="1" y="8566"/>
                  </a:lnTo>
                  <a:lnTo>
                    <a:pt x="2380" y="3035"/>
                  </a:lnTo>
                  <a:lnTo>
                    <a:pt x="12331" y="1"/>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3"/>
            <p:cNvSpPr/>
            <p:nvPr/>
          </p:nvSpPr>
          <p:spPr>
            <a:xfrm>
              <a:off x="5369742" y="1211088"/>
              <a:ext cx="397790" cy="439162"/>
            </a:xfrm>
            <a:custGeom>
              <a:avLst/>
              <a:gdLst/>
              <a:ahLst/>
              <a:cxnLst/>
              <a:rect l="l" t="t" r="r" b="b"/>
              <a:pathLst>
                <a:path w="10836" h="11963" extrusionOk="0">
                  <a:moveTo>
                    <a:pt x="4263" y="2073"/>
                  </a:moveTo>
                  <a:lnTo>
                    <a:pt x="10836" y="1"/>
                  </a:lnTo>
                  <a:lnTo>
                    <a:pt x="6584" y="9675"/>
                  </a:lnTo>
                  <a:lnTo>
                    <a:pt x="1" y="1196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3"/>
            <p:cNvSpPr/>
            <p:nvPr/>
          </p:nvSpPr>
          <p:spPr>
            <a:xfrm>
              <a:off x="5803904" y="1278414"/>
              <a:ext cx="115012" cy="113140"/>
            </a:xfrm>
            <a:custGeom>
              <a:avLst/>
              <a:gdLst/>
              <a:ahLst/>
              <a:cxnLst/>
              <a:rect l="l" t="t" r="r" b="b"/>
              <a:pathLst>
                <a:path w="3133" h="3082" extrusionOk="0">
                  <a:moveTo>
                    <a:pt x="2429" y="1"/>
                  </a:moveTo>
                  <a:cubicBezTo>
                    <a:pt x="2004" y="1"/>
                    <a:pt x="1394" y="371"/>
                    <a:pt x="890" y="978"/>
                  </a:cubicBezTo>
                  <a:cubicBezTo>
                    <a:pt x="232" y="1769"/>
                    <a:pt x="1" y="2663"/>
                    <a:pt x="375" y="2974"/>
                  </a:cubicBezTo>
                  <a:cubicBezTo>
                    <a:pt x="462" y="3047"/>
                    <a:pt x="575" y="3081"/>
                    <a:pt x="705" y="3081"/>
                  </a:cubicBezTo>
                  <a:cubicBezTo>
                    <a:pt x="1130" y="3081"/>
                    <a:pt x="1739" y="2711"/>
                    <a:pt x="2243" y="2104"/>
                  </a:cubicBezTo>
                  <a:cubicBezTo>
                    <a:pt x="2902" y="1313"/>
                    <a:pt x="3133" y="419"/>
                    <a:pt x="2759" y="108"/>
                  </a:cubicBezTo>
                  <a:cubicBezTo>
                    <a:pt x="2671" y="35"/>
                    <a:pt x="2559" y="1"/>
                    <a:pt x="2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3"/>
            <p:cNvSpPr/>
            <p:nvPr/>
          </p:nvSpPr>
          <p:spPr>
            <a:xfrm>
              <a:off x="5776115" y="603547"/>
              <a:ext cx="173124" cy="755639"/>
            </a:xfrm>
            <a:custGeom>
              <a:avLst/>
              <a:gdLst/>
              <a:ahLst/>
              <a:cxnLst/>
              <a:rect l="l" t="t" r="r" b="b"/>
              <a:pathLst>
                <a:path w="4716" h="20584" extrusionOk="0">
                  <a:moveTo>
                    <a:pt x="21" y="14441"/>
                  </a:moveTo>
                  <a:cubicBezTo>
                    <a:pt x="1" y="12405"/>
                    <a:pt x="590" y="10437"/>
                    <a:pt x="1301" y="8551"/>
                  </a:cubicBezTo>
                  <a:cubicBezTo>
                    <a:pt x="1945" y="6842"/>
                    <a:pt x="3328" y="4665"/>
                    <a:pt x="2431" y="2824"/>
                  </a:cubicBezTo>
                  <a:cubicBezTo>
                    <a:pt x="2202" y="2356"/>
                    <a:pt x="1744" y="1813"/>
                    <a:pt x="1929" y="1262"/>
                  </a:cubicBezTo>
                  <a:cubicBezTo>
                    <a:pt x="2175" y="529"/>
                    <a:pt x="3450" y="1"/>
                    <a:pt x="4001" y="676"/>
                  </a:cubicBezTo>
                  <a:cubicBezTo>
                    <a:pt x="4335" y="1085"/>
                    <a:pt x="4463" y="1682"/>
                    <a:pt x="4560" y="2187"/>
                  </a:cubicBezTo>
                  <a:cubicBezTo>
                    <a:pt x="4716" y="2983"/>
                    <a:pt x="4580" y="3802"/>
                    <a:pt x="4333" y="4564"/>
                  </a:cubicBezTo>
                  <a:cubicBezTo>
                    <a:pt x="3886" y="5941"/>
                    <a:pt x="3070" y="7090"/>
                    <a:pt x="2377" y="8343"/>
                  </a:cubicBezTo>
                  <a:cubicBezTo>
                    <a:pt x="1319" y="10254"/>
                    <a:pt x="255" y="12191"/>
                    <a:pt x="276" y="14419"/>
                  </a:cubicBezTo>
                  <a:cubicBezTo>
                    <a:pt x="277" y="14547"/>
                    <a:pt x="281" y="14675"/>
                    <a:pt x="290" y="14805"/>
                  </a:cubicBezTo>
                  <a:cubicBezTo>
                    <a:pt x="361" y="15865"/>
                    <a:pt x="602" y="16936"/>
                    <a:pt x="1136" y="17853"/>
                  </a:cubicBezTo>
                  <a:cubicBezTo>
                    <a:pt x="2108" y="19523"/>
                    <a:pt x="3107" y="20346"/>
                    <a:pt x="3112" y="20351"/>
                  </a:cubicBezTo>
                  <a:cubicBezTo>
                    <a:pt x="3074" y="20401"/>
                    <a:pt x="3035" y="20449"/>
                    <a:pt x="2994" y="20497"/>
                  </a:cubicBezTo>
                  <a:cubicBezTo>
                    <a:pt x="2970" y="20527"/>
                    <a:pt x="2945" y="20555"/>
                    <a:pt x="2920" y="20584"/>
                  </a:cubicBezTo>
                  <a:cubicBezTo>
                    <a:pt x="1596" y="19148"/>
                    <a:pt x="1174" y="18439"/>
                    <a:pt x="950" y="17995"/>
                  </a:cubicBezTo>
                  <a:cubicBezTo>
                    <a:pt x="395" y="16891"/>
                    <a:pt x="34" y="15682"/>
                    <a:pt x="21" y="144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7"/>
          <p:cNvSpPr txBox="1">
            <a:spLocks noGrp="1"/>
          </p:cNvSpPr>
          <p:nvPr>
            <p:ph type="title" idx="8"/>
          </p:nvPr>
        </p:nvSpPr>
        <p:spPr>
          <a:xfrm>
            <a:off x="720000" y="532925"/>
            <a:ext cx="7704000" cy="484800"/>
          </a:xfrm>
          <a:prstGeom prst="rect">
            <a:avLst/>
          </a:prstGeom>
        </p:spPr>
        <p:txBody>
          <a:bodyPr spcFirstLastPara="1" wrap="square" lIns="91425" tIns="91425" rIns="91425" bIns="91425" anchor="ctr" anchorCtr="0">
            <a:noAutofit/>
          </a:bodyPr>
          <a:lstStyle/>
          <a:p>
            <a:r>
              <a:rPr lang="en"/>
              <a:t>TEAM MEMBERS</a:t>
            </a:r>
            <a:endParaRPr lang="en-US"/>
          </a:p>
        </p:txBody>
      </p:sp>
      <p:sp>
        <p:nvSpPr>
          <p:cNvPr id="707" name="Google Shape;707;p47"/>
          <p:cNvSpPr txBox="1">
            <a:spLocks noGrp="1"/>
          </p:cNvSpPr>
          <p:nvPr>
            <p:ph type="title" idx="4"/>
          </p:nvPr>
        </p:nvSpPr>
        <p:spPr>
          <a:xfrm>
            <a:off x="1399828" y="2830239"/>
            <a:ext cx="2784900" cy="527700"/>
          </a:xfrm>
          <a:prstGeom prst="rect">
            <a:avLst/>
          </a:prstGeom>
        </p:spPr>
        <p:txBody>
          <a:bodyPr spcFirstLastPara="1" wrap="square" lIns="91425" tIns="91425" rIns="91425" bIns="91425" anchor="ctr" anchorCtr="0">
            <a:noAutofit/>
          </a:bodyPr>
          <a:lstStyle/>
          <a:p>
            <a:r>
              <a:rPr lang="en"/>
              <a:t>Nalin M R</a:t>
            </a:r>
            <a:endParaRPr lang="en-US"/>
          </a:p>
        </p:txBody>
      </p:sp>
      <p:sp>
        <p:nvSpPr>
          <p:cNvPr id="709" name="Google Shape;709;p47"/>
          <p:cNvSpPr txBox="1">
            <a:spLocks noGrp="1"/>
          </p:cNvSpPr>
          <p:nvPr>
            <p:ph type="title"/>
          </p:nvPr>
        </p:nvSpPr>
        <p:spPr>
          <a:xfrm>
            <a:off x="1431142" y="1530450"/>
            <a:ext cx="2784900" cy="527700"/>
          </a:xfrm>
          <a:prstGeom prst="rect">
            <a:avLst/>
          </a:prstGeom>
        </p:spPr>
        <p:txBody>
          <a:bodyPr spcFirstLastPara="1" wrap="square" lIns="91425" tIns="91425" rIns="91425" bIns="91425" anchor="ctr" anchorCtr="0">
            <a:noAutofit/>
          </a:bodyPr>
          <a:lstStyle/>
          <a:p>
            <a:r>
              <a:rPr lang="en" b="1"/>
              <a:t>Rishekesan S.V</a:t>
            </a:r>
            <a:endParaRPr lang="en-US"/>
          </a:p>
        </p:txBody>
      </p:sp>
      <p:sp>
        <p:nvSpPr>
          <p:cNvPr id="711" name="Google Shape;711;p47"/>
          <p:cNvSpPr txBox="1">
            <a:spLocks noGrp="1"/>
          </p:cNvSpPr>
          <p:nvPr>
            <p:ph type="title" idx="2"/>
          </p:nvPr>
        </p:nvSpPr>
        <p:spPr>
          <a:xfrm>
            <a:off x="5568333" y="1530450"/>
            <a:ext cx="2789400" cy="527700"/>
          </a:xfrm>
          <a:prstGeom prst="rect">
            <a:avLst/>
          </a:prstGeom>
        </p:spPr>
        <p:txBody>
          <a:bodyPr spcFirstLastPara="1" wrap="square" lIns="91425" tIns="91425" rIns="91425" bIns="91425" anchor="ctr" anchorCtr="0">
            <a:noAutofit/>
          </a:bodyPr>
          <a:lstStyle/>
          <a:p>
            <a:r>
              <a:rPr lang="en"/>
              <a:t>Karthikeyan M</a:t>
            </a:r>
            <a:endParaRPr/>
          </a:p>
        </p:txBody>
      </p:sp>
      <p:sp>
        <p:nvSpPr>
          <p:cNvPr id="713" name="Google Shape;713;p47"/>
          <p:cNvSpPr txBox="1">
            <a:spLocks noGrp="1"/>
          </p:cNvSpPr>
          <p:nvPr>
            <p:ph type="title" idx="6"/>
          </p:nvPr>
        </p:nvSpPr>
        <p:spPr>
          <a:xfrm>
            <a:off x="5537018" y="2830239"/>
            <a:ext cx="3575605" cy="527700"/>
          </a:xfrm>
          <a:prstGeom prst="rect">
            <a:avLst/>
          </a:prstGeom>
        </p:spPr>
        <p:txBody>
          <a:bodyPr spcFirstLastPara="1" wrap="square" lIns="91425" tIns="91425" rIns="91425" bIns="91425" anchor="ctr" anchorCtr="0">
            <a:noAutofit/>
          </a:bodyPr>
          <a:lstStyle/>
          <a:p>
            <a:r>
              <a:rPr lang="en" err="1"/>
              <a:t>Pragadishwaran</a:t>
            </a:r>
            <a:r>
              <a:rPr lang="en"/>
              <a:t> K </a:t>
            </a:r>
            <a:endParaRPr lang="en-US"/>
          </a:p>
        </p:txBody>
      </p:sp>
      <p:grpSp>
        <p:nvGrpSpPr>
          <p:cNvPr id="715" name="Google Shape;715;p47"/>
          <p:cNvGrpSpPr/>
          <p:nvPr/>
        </p:nvGrpSpPr>
        <p:grpSpPr>
          <a:xfrm>
            <a:off x="4805255" y="2873914"/>
            <a:ext cx="439450" cy="440350"/>
            <a:chOff x="5111288" y="3312325"/>
            <a:chExt cx="439450" cy="440350"/>
          </a:xfrm>
        </p:grpSpPr>
        <p:sp>
          <p:nvSpPr>
            <p:cNvPr id="716" name="Google Shape;716;p47"/>
            <p:cNvSpPr/>
            <p:nvPr/>
          </p:nvSpPr>
          <p:spPr>
            <a:xfrm>
              <a:off x="5468863" y="3355025"/>
              <a:ext cx="40050" cy="37825"/>
            </a:xfrm>
            <a:custGeom>
              <a:avLst/>
              <a:gdLst/>
              <a:ahLst/>
              <a:cxnLst/>
              <a:rect l="l" t="t" r="r" b="b"/>
              <a:pathLst>
                <a:path w="1602" h="1513" extrusionOk="0">
                  <a:moveTo>
                    <a:pt x="357" y="1"/>
                  </a:moveTo>
                  <a:cubicBezTo>
                    <a:pt x="1" y="1"/>
                    <a:pt x="1" y="499"/>
                    <a:pt x="357" y="534"/>
                  </a:cubicBezTo>
                  <a:cubicBezTo>
                    <a:pt x="748" y="534"/>
                    <a:pt x="1068" y="855"/>
                    <a:pt x="1068" y="1246"/>
                  </a:cubicBezTo>
                  <a:cubicBezTo>
                    <a:pt x="1068" y="1424"/>
                    <a:pt x="1202" y="1513"/>
                    <a:pt x="1335" y="1513"/>
                  </a:cubicBezTo>
                  <a:cubicBezTo>
                    <a:pt x="1468" y="1513"/>
                    <a:pt x="1602" y="1424"/>
                    <a:pt x="1602" y="1246"/>
                  </a:cubicBezTo>
                  <a:cubicBezTo>
                    <a:pt x="1602" y="570"/>
                    <a:pt x="1033" y="1"/>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7"/>
            <p:cNvSpPr/>
            <p:nvPr/>
          </p:nvSpPr>
          <p:spPr>
            <a:xfrm>
              <a:off x="5468863" y="3312325"/>
              <a:ext cx="81875" cy="79650"/>
            </a:xfrm>
            <a:custGeom>
              <a:avLst/>
              <a:gdLst/>
              <a:ahLst/>
              <a:cxnLst/>
              <a:rect l="l" t="t" r="r" b="b"/>
              <a:pathLst>
                <a:path w="3275" h="3186" extrusionOk="0">
                  <a:moveTo>
                    <a:pt x="357" y="1"/>
                  </a:moveTo>
                  <a:cubicBezTo>
                    <a:pt x="1" y="1"/>
                    <a:pt x="1" y="535"/>
                    <a:pt x="357" y="535"/>
                  </a:cubicBezTo>
                  <a:cubicBezTo>
                    <a:pt x="1673" y="570"/>
                    <a:pt x="2705" y="1602"/>
                    <a:pt x="2741" y="2918"/>
                  </a:cubicBezTo>
                  <a:cubicBezTo>
                    <a:pt x="2741" y="3096"/>
                    <a:pt x="2874" y="3185"/>
                    <a:pt x="3007" y="3185"/>
                  </a:cubicBezTo>
                  <a:cubicBezTo>
                    <a:pt x="3141" y="3185"/>
                    <a:pt x="3274" y="3096"/>
                    <a:pt x="3274" y="2918"/>
                  </a:cubicBezTo>
                  <a:cubicBezTo>
                    <a:pt x="3239" y="2171"/>
                    <a:pt x="2918" y="1424"/>
                    <a:pt x="2385" y="890"/>
                  </a:cubicBezTo>
                  <a:cubicBezTo>
                    <a:pt x="1851" y="357"/>
                    <a:pt x="1104" y="36"/>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7"/>
            <p:cNvSpPr/>
            <p:nvPr/>
          </p:nvSpPr>
          <p:spPr>
            <a:xfrm>
              <a:off x="5469763" y="3334575"/>
              <a:ext cx="59625" cy="58275"/>
            </a:xfrm>
            <a:custGeom>
              <a:avLst/>
              <a:gdLst/>
              <a:ahLst/>
              <a:cxnLst/>
              <a:rect l="l" t="t" r="r" b="b"/>
              <a:pathLst>
                <a:path w="2385" h="2331" extrusionOk="0">
                  <a:moveTo>
                    <a:pt x="321" y="0"/>
                  </a:moveTo>
                  <a:cubicBezTo>
                    <a:pt x="0" y="36"/>
                    <a:pt x="0" y="463"/>
                    <a:pt x="321" y="498"/>
                  </a:cubicBezTo>
                  <a:cubicBezTo>
                    <a:pt x="1175" y="498"/>
                    <a:pt x="1851" y="1210"/>
                    <a:pt x="1851" y="2064"/>
                  </a:cubicBezTo>
                  <a:cubicBezTo>
                    <a:pt x="1851" y="2242"/>
                    <a:pt x="1984" y="2331"/>
                    <a:pt x="2117" y="2331"/>
                  </a:cubicBezTo>
                  <a:cubicBezTo>
                    <a:pt x="2251" y="2331"/>
                    <a:pt x="2384" y="2242"/>
                    <a:pt x="2384" y="2064"/>
                  </a:cubicBezTo>
                  <a:cubicBezTo>
                    <a:pt x="2384" y="925"/>
                    <a:pt x="1459"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7"/>
            <p:cNvSpPr/>
            <p:nvPr/>
          </p:nvSpPr>
          <p:spPr>
            <a:xfrm>
              <a:off x="5137963" y="3402175"/>
              <a:ext cx="119850" cy="109875"/>
            </a:xfrm>
            <a:custGeom>
              <a:avLst/>
              <a:gdLst/>
              <a:ahLst/>
              <a:cxnLst/>
              <a:rect l="l" t="t" r="r" b="b"/>
              <a:pathLst>
                <a:path w="4794" h="4395" extrusionOk="0">
                  <a:moveTo>
                    <a:pt x="641" y="1"/>
                  </a:moveTo>
                  <a:cubicBezTo>
                    <a:pt x="285" y="1"/>
                    <a:pt x="1" y="285"/>
                    <a:pt x="1" y="641"/>
                  </a:cubicBezTo>
                  <a:lnTo>
                    <a:pt x="1" y="4128"/>
                  </a:lnTo>
                  <a:cubicBezTo>
                    <a:pt x="1" y="4306"/>
                    <a:pt x="125" y="4395"/>
                    <a:pt x="250" y="4395"/>
                  </a:cubicBezTo>
                  <a:cubicBezTo>
                    <a:pt x="374" y="4395"/>
                    <a:pt x="499" y="4306"/>
                    <a:pt x="499" y="4128"/>
                  </a:cubicBezTo>
                  <a:lnTo>
                    <a:pt x="499" y="641"/>
                  </a:lnTo>
                  <a:cubicBezTo>
                    <a:pt x="499" y="570"/>
                    <a:pt x="570" y="499"/>
                    <a:pt x="641" y="499"/>
                  </a:cubicBezTo>
                  <a:lnTo>
                    <a:pt x="4448" y="499"/>
                  </a:lnTo>
                  <a:cubicBezTo>
                    <a:pt x="4461" y="501"/>
                    <a:pt x="4473" y="502"/>
                    <a:pt x="4485" y="502"/>
                  </a:cubicBezTo>
                  <a:cubicBezTo>
                    <a:pt x="4677" y="502"/>
                    <a:pt x="4794" y="239"/>
                    <a:pt x="4626" y="72"/>
                  </a:cubicBezTo>
                  <a:cubicBezTo>
                    <a:pt x="4591" y="36"/>
                    <a:pt x="4519" y="1"/>
                    <a:pt x="44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7"/>
            <p:cNvSpPr/>
            <p:nvPr/>
          </p:nvSpPr>
          <p:spPr>
            <a:xfrm>
              <a:off x="5111288" y="3374600"/>
              <a:ext cx="439450" cy="378075"/>
            </a:xfrm>
            <a:custGeom>
              <a:avLst/>
              <a:gdLst/>
              <a:ahLst/>
              <a:cxnLst/>
              <a:rect l="l" t="t" r="r" b="b"/>
              <a:pathLst>
                <a:path w="17578" h="15123" extrusionOk="0">
                  <a:moveTo>
                    <a:pt x="13628" y="499"/>
                  </a:moveTo>
                  <a:cubicBezTo>
                    <a:pt x="14161" y="499"/>
                    <a:pt x="14588" y="926"/>
                    <a:pt x="14588" y="1459"/>
                  </a:cubicBezTo>
                  <a:lnTo>
                    <a:pt x="14588" y="4128"/>
                  </a:lnTo>
                  <a:lnTo>
                    <a:pt x="14019" y="4128"/>
                  </a:lnTo>
                  <a:lnTo>
                    <a:pt x="14019" y="1744"/>
                  </a:lnTo>
                  <a:cubicBezTo>
                    <a:pt x="14019" y="1388"/>
                    <a:pt x="13734" y="1104"/>
                    <a:pt x="13379" y="1104"/>
                  </a:cubicBezTo>
                  <a:lnTo>
                    <a:pt x="6725" y="1104"/>
                  </a:lnTo>
                  <a:cubicBezTo>
                    <a:pt x="6476" y="1104"/>
                    <a:pt x="6334" y="1388"/>
                    <a:pt x="6512" y="1530"/>
                  </a:cubicBezTo>
                  <a:cubicBezTo>
                    <a:pt x="6583" y="1602"/>
                    <a:pt x="6654" y="1602"/>
                    <a:pt x="6689" y="1637"/>
                  </a:cubicBezTo>
                  <a:lnTo>
                    <a:pt x="13379" y="1637"/>
                  </a:lnTo>
                  <a:cubicBezTo>
                    <a:pt x="13450" y="1637"/>
                    <a:pt x="13485" y="1673"/>
                    <a:pt x="13485" y="1744"/>
                  </a:cubicBezTo>
                  <a:lnTo>
                    <a:pt x="13485" y="4128"/>
                  </a:lnTo>
                  <a:lnTo>
                    <a:pt x="13308" y="4128"/>
                  </a:lnTo>
                  <a:cubicBezTo>
                    <a:pt x="12738" y="4128"/>
                    <a:pt x="12276" y="4590"/>
                    <a:pt x="12276" y="5160"/>
                  </a:cubicBezTo>
                  <a:lnTo>
                    <a:pt x="12276" y="8575"/>
                  </a:lnTo>
                  <a:lnTo>
                    <a:pt x="1708" y="8575"/>
                  </a:lnTo>
                  <a:cubicBezTo>
                    <a:pt x="1637" y="8575"/>
                    <a:pt x="1566" y="8504"/>
                    <a:pt x="1566" y="8433"/>
                  </a:cubicBezTo>
                  <a:lnTo>
                    <a:pt x="1566" y="6441"/>
                  </a:lnTo>
                  <a:cubicBezTo>
                    <a:pt x="1566" y="6280"/>
                    <a:pt x="1441" y="6200"/>
                    <a:pt x="1317" y="6200"/>
                  </a:cubicBezTo>
                  <a:cubicBezTo>
                    <a:pt x="1192" y="6200"/>
                    <a:pt x="1068" y="6280"/>
                    <a:pt x="1068" y="6441"/>
                  </a:cubicBezTo>
                  <a:lnTo>
                    <a:pt x="1068" y="8433"/>
                  </a:lnTo>
                  <a:cubicBezTo>
                    <a:pt x="1068" y="8789"/>
                    <a:pt x="1352" y="9074"/>
                    <a:pt x="1708" y="9074"/>
                  </a:cubicBezTo>
                  <a:lnTo>
                    <a:pt x="12276" y="9074"/>
                  </a:lnTo>
                  <a:lnTo>
                    <a:pt x="12276" y="9607"/>
                  </a:lnTo>
                  <a:lnTo>
                    <a:pt x="1495" y="9607"/>
                  </a:lnTo>
                  <a:cubicBezTo>
                    <a:pt x="961" y="9607"/>
                    <a:pt x="498" y="9180"/>
                    <a:pt x="498" y="8647"/>
                  </a:cubicBezTo>
                  <a:lnTo>
                    <a:pt x="498" y="1459"/>
                  </a:lnTo>
                  <a:cubicBezTo>
                    <a:pt x="498" y="926"/>
                    <a:pt x="961" y="499"/>
                    <a:pt x="1495" y="499"/>
                  </a:cubicBezTo>
                  <a:close/>
                  <a:moveTo>
                    <a:pt x="7828" y="10105"/>
                  </a:moveTo>
                  <a:lnTo>
                    <a:pt x="7828" y="10710"/>
                  </a:lnTo>
                  <a:lnTo>
                    <a:pt x="7259" y="10710"/>
                  </a:lnTo>
                  <a:lnTo>
                    <a:pt x="7259" y="10105"/>
                  </a:lnTo>
                  <a:close/>
                  <a:moveTo>
                    <a:pt x="5705" y="11234"/>
                  </a:moveTo>
                  <a:cubicBezTo>
                    <a:pt x="5714" y="11234"/>
                    <a:pt x="5722" y="11237"/>
                    <a:pt x="5729" y="11244"/>
                  </a:cubicBezTo>
                  <a:lnTo>
                    <a:pt x="9394" y="11244"/>
                  </a:lnTo>
                  <a:cubicBezTo>
                    <a:pt x="9429" y="11244"/>
                    <a:pt x="9465" y="11280"/>
                    <a:pt x="9465" y="11315"/>
                  </a:cubicBezTo>
                  <a:lnTo>
                    <a:pt x="9465" y="11600"/>
                  </a:lnTo>
                  <a:cubicBezTo>
                    <a:pt x="9465" y="11635"/>
                    <a:pt x="9429" y="11671"/>
                    <a:pt x="9394" y="11671"/>
                  </a:cubicBezTo>
                  <a:lnTo>
                    <a:pt x="5729" y="11671"/>
                  </a:lnTo>
                  <a:cubicBezTo>
                    <a:pt x="5693" y="11671"/>
                    <a:pt x="5658" y="11635"/>
                    <a:pt x="5658" y="11600"/>
                  </a:cubicBezTo>
                  <a:lnTo>
                    <a:pt x="5658" y="11315"/>
                  </a:lnTo>
                  <a:cubicBezTo>
                    <a:pt x="5629" y="11286"/>
                    <a:pt x="5670" y="11234"/>
                    <a:pt x="5705" y="11234"/>
                  </a:cubicBezTo>
                  <a:close/>
                  <a:moveTo>
                    <a:pt x="16510" y="4626"/>
                  </a:moveTo>
                  <a:cubicBezTo>
                    <a:pt x="16794" y="4626"/>
                    <a:pt x="17044" y="4875"/>
                    <a:pt x="17044" y="5160"/>
                  </a:cubicBezTo>
                  <a:lnTo>
                    <a:pt x="17044" y="6583"/>
                  </a:lnTo>
                  <a:lnTo>
                    <a:pt x="14588" y="6583"/>
                  </a:lnTo>
                  <a:cubicBezTo>
                    <a:pt x="14233" y="6583"/>
                    <a:pt x="14233" y="7081"/>
                    <a:pt x="14588" y="7081"/>
                  </a:cubicBezTo>
                  <a:lnTo>
                    <a:pt x="17044" y="7081"/>
                  </a:lnTo>
                  <a:lnTo>
                    <a:pt x="17044" y="12667"/>
                  </a:lnTo>
                  <a:lnTo>
                    <a:pt x="12774" y="12667"/>
                  </a:lnTo>
                  <a:lnTo>
                    <a:pt x="12774" y="7081"/>
                  </a:lnTo>
                  <a:lnTo>
                    <a:pt x="13414" y="7081"/>
                  </a:lnTo>
                  <a:cubicBezTo>
                    <a:pt x="13770" y="7081"/>
                    <a:pt x="13770" y="6583"/>
                    <a:pt x="13414" y="6583"/>
                  </a:cubicBezTo>
                  <a:lnTo>
                    <a:pt x="12774" y="6583"/>
                  </a:lnTo>
                  <a:lnTo>
                    <a:pt x="12774" y="5160"/>
                  </a:lnTo>
                  <a:cubicBezTo>
                    <a:pt x="12774" y="4875"/>
                    <a:pt x="13023" y="4626"/>
                    <a:pt x="13343" y="4626"/>
                  </a:cubicBezTo>
                  <a:close/>
                  <a:moveTo>
                    <a:pt x="17044" y="13165"/>
                  </a:moveTo>
                  <a:lnTo>
                    <a:pt x="17044" y="14055"/>
                  </a:lnTo>
                  <a:cubicBezTo>
                    <a:pt x="17044" y="14375"/>
                    <a:pt x="16794" y="14589"/>
                    <a:pt x="16510" y="14624"/>
                  </a:cubicBezTo>
                  <a:lnTo>
                    <a:pt x="13308" y="14624"/>
                  </a:lnTo>
                  <a:cubicBezTo>
                    <a:pt x="13023" y="14589"/>
                    <a:pt x="12774" y="14375"/>
                    <a:pt x="12774" y="14055"/>
                  </a:cubicBezTo>
                  <a:lnTo>
                    <a:pt x="12774" y="13165"/>
                  </a:lnTo>
                  <a:close/>
                  <a:moveTo>
                    <a:pt x="1495" y="1"/>
                  </a:moveTo>
                  <a:cubicBezTo>
                    <a:pt x="676" y="1"/>
                    <a:pt x="0" y="641"/>
                    <a:pt x="0" y="1459"/>
                  </a:cubicBezTo>
                  <a:lnTo>
                    <a:pt x="0" y="8647"/>
                  </a:lnTo>
                  <a:cubicBezTo>
                    <a:pt x="0" y="9465"/>
                    <a:pt x="676" y="10105"/>
                    <a:pt x="1495" y="10105"/>
                  </a:cubicBezTo>
                  <a:lnTo>
                    <a:pt x="6761" y="10105"/>
                  </a:lnTo>
                  <a:lnTo>
                    <a:pt x="6761" y="10710"/>
                  </a:lnTo>
                  <a:lnTo>
                    <a:pt x="5729" y="10710"/>
                  </a:lnTo>
                  <a:cubicBezTo>
                    <a:pt x="5373" y="10710"/>
                    <a:pt x="5124" y="10995"/>
                    <a:pt x="5124" y="11315"/>
                  </a:cubicBezTo>
                  <a:lnTo>
                    <a:pt x="5124" y="11600"/>
                  </a:lnTo>
                  <a:cubicBezTo>
                    <a:pt x="5124" y="11956"/>
                    <a:pt x="5373" y="12205"/>
                    <a:pt x="5729" y="12205"/>
                  </a:cubicBezTo>
                  <a:lnTo>
                    <a:pt x="9358" y="12205"/>
                  </a:lnTo>
                  <a:cubicBezTo>
                    <a:pt x="9714" y="12205"/>
                    <a:pt x="9998" y="11956"/>
                    <a:pt x="9998" y="11600"/>
                  </a:cubicBezTo>
                  <a:lnTo>
                    <a:pt x="9998" y="11315"/>
                  </a:lnTo>
                  <a:cubicBezTo>
                    <a:pt x="9998" y="10995"/>
                    <a:pt x="9714" y="10710"/>
                    <a:pt x="9358" y="10710"/>
                  </a:cubicBezTo>
                  <a:lnTo>
                    <a:pt x="8326" y="10710"/>
                  </a:lnTo>
                  <a:lnTo>
                    <a:pt x="8326" y="10105"/>
                  </a:lnTo>
                  <a:lnTo>
                    <a:pt x="12276" y="10105"/>
                  </a:lnTo>
                  <a:lnTo>
                    <a:pt x="12276" y="14055"/>
                  </a:lnTo>
                  <a:cubicBezTo>
                    <a:pt x="12276" y="14660"/>
                    <a:pt x="12738" y="15122"/>
                    <a:pt x="13343" y="15122"/>
                  </a:cubicBezTo>
                  <a:lnTo>
                    <a:pt x="16510" y="15122"/>
                  </a:lnTo>
                  <a:cubicBezTo>
                    <a:pt x="17079" y="15122"/>
                    <a:pt x="17577" y="14660"/>
                    <a:pt x="17577" y="14055"/>
                  </a:cubicBezTo>
                  <a:lnTo>
                    <a:pt x="17577" y="5160"/>
                  </a:lnTo>
                  <a:cubicBezTo>
                    <a:pt x="17577" y="4590"/>
                    <a:pt x="17079" y="4128"/>
                    <a:pt x="16510" y="4128"/>
                  </a:cubicBezTo>
                  <a:lnTo>
                    <a:pt x="15087" y="4128"/>
                  </a:lnTo>
                  <a:lnTo>
                    <a:pt x="15087" y="1459"/>
                  </a:lnTo>
                  <a:cubicBezTo>
                    <a:pt x="15087" y="641"/>
                    <a:pt x="14411" y="1"/>
                    <a:pt x="136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7"/>
            <p:cNvSpPr/>
            <p:nvPr/>
          </p:nvSpPr>
          <p:spPr>
            <a:xfrm>
              <a:off x="5489338" y="3508025"/>
              <a:ext cx="38275" cy="12475"/>
            </a:xfrm>
            <a:custGeom>
              <a:avLst/>
              <a:gdLst/>
              <a:ahLst/>
              <a:cxnLst/>
              <a:rect l="l" t="t" r="r" b="b"/>
              <a:pathLst>
                <a:path w="1531" h="499" extrusionOk="0">
                  <a:moveTo>
                    <a:pt x="320" y="1"/>
                  </a:moveTo>
                  <a:cubicBezTo>
                    <a:pt x="0" y="1"/>
                    <a:pt x="0" y="499"/>
                    <a:pt x="320" y="499"/>
                  </a:cubicBezTo>
                  <a:lnTo>
                    <a:pt x="1174" y="499"/>
                  </a:lnTo>
                  <a:cubicBezTo>
                    <a:pt x="1530" y="499"/>
                    <a:pt x="1530" y="1"/>
                    <a:pt x="1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7"/>
            <p:cNvSpPr/>
            <p:nvPr/>
          </p:nvSpPr>
          <p:spPr>
            <a:xfrm>
              <a:off x="5440413" y="3565850"/>
              <a:ext cx="24925" cy="12475"/>
            </a:xfrm>
            <a:custGeom>
              <a:avLst/>
              <a:gdLst/>
              <a:ahLst/>
              <a:cxnLst/>
              <a:rect l="l" t="t" r="r" b="b"/>
              <a:pathLst>
                <a:path w="997" h="499" extrusionOk="0">
                  <a:moveTo>
                    <a:pt x="356" y="0"/>
                  </a:moveTo>
                  <a:cubicBezTo>
                    <a:pt x="0" y="0"/>
                    <a:pt x="0" y="498"/>
                    <a:pt x="356" y="498"/>
                  </a:cubicBezTo>
                  <a:lnTo>
                    <a:pt x="676" y="498"/>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7"/>
            <p:cNvSpPr/>
            <p:nvPr/>
          </p:nvSpPr>
          <p:spPr>
            <a:xfrm>
              <a:off x="5471538" y="3565850"/>
              <a:ext cx="24925" cy="12475"/>
            </a:xfrm>
            <a:custGeom>
              <a:avLst/>
              <a:gdLst/>
              <a:ahLst/>
              <a:cxnLst/>
              <a:rect l="l" t="t" r="r" b="b"/>
              <a:pathLst>
                <a:path w="997" h="499" extrusionOk="0">
                  <a:moveTo>
                    <a:pt x="356" y="0"/>
                  </a:moveTo>
                  <a:cubicBezTo>
                    <a:pt x="1" y="0"/>
                    <a:pt x="1" y="498"/>
                    <a:pt x="356"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7"/>
            <p:cNvSpPr/>
            <p:nvPr/>
          </p:nvSpPr>
          <p:spPr>
            <a:xfrm>
              <a:off x="5502663" y="3565850"/>
              <a:ext cx="24950" cy="12475"/>
            </a:xfrm>
            <a:custGeom>
              <a:avLst/>
              <a:gdLst/>
              <a:ahLst/>
              <a:cxnLst/>
              <a:rect l="l" t="t" r="r" b="b"/>
              <a:pathLst>
                <a:path w="998" h="499" extrusionOk="0">
                  <a:moveTo>
                    <a:pt x="357" y="0"/>
                  </a:moveTo>
                  <a:cubicBezTo>
                    <a:pt x="1" y="0"/>
                    <a:pt x="1" y="498"/>
                    <a:pt x="357"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7"/>
            <p:cNvSpPr/>
            <p:nvPr/>
          </p:nvSpPr>
          <p:spPr>
            <a:xfrm>
              <a:off x="5440413" y="3597875"/>
              <a:ext cx="24925" cy="12475"/>
            </a:xfrm>
            <a:custGeom>
              <a:avLst/>
              <a:gdLst/>
              <a:ahLst/>
              <a:cxnLst/>
              <a:rect l="l" t="t" r="r" b="b"/>
              <a:pathLst>
                <a:path w="997" h="499" extrusionOk="0">
                  <a:moveTo>
                    <a:pt x="356" y="0"/>
                  </a:moveTo>
                  <a:cubicBezTo>
                    <a:pt x="0" y="0"/>
                    <a:pt x="0" y="498"/>
                    <a:pt x="356" y="498"/>
                  </a:cubicBezTo>
                  <a:lnTo>
                    <a:pt x="676" y="498"/>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7"/>
            <p:cNvSpPr/>
            <p:nvPr/>
          </p:nvSpPr>
          <p:spPr>
            <a:xfrm>
              <a:off x="5471538" y="3597875"/>
              <a:ext cx="24925" cy="12475"/>
            </a:xfrm>
            <a:custGeom>
              <a:avLst/>
              <a:gdLst/>
              <a:ahLst/>
              <a:cxnLst/>
              <a:rect l="l" t="t" r="r" b="b"/>
              <a:pathLst>
                <a:path w="997" h="499" extrusionOk="0">
                  <a:moveTo>
                    <a:pt x="356" y="0"/>
                  </a:moveTo>
                  <a:cubicBezTo>
                    <a:pt x="1" y="0"/>
                    <a:pt x="1" y="498"/>
                    <a:pt x="356"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7"/>
            <p:cNvSpPr/>
            <p:nvPr/>
          </p:nvSpPr>
          <p:spPr>
            <a:xfrm>
              <a:off x="5502663" y="3597875"/>
              <a:ext cx="24950" cy="12475"/>
            </a:xfrm>
            <a:custGeom>
              <a:avLst/>
              <a:gdLst/>
              <a:ahLst/>
              <a:cxnLst/>
              <a:rect l="l" t="t" r="r" b="b"/>
              <a:pathLst>
                <a:path w="998" h="499" extrusionOk="0">
                  <a:moveTo>
                    <a:pt x="357" y="0"/>
                  </a:moveTo>
                  <a:cubicBezTo>
                    <a:pt x="1" y="0"/>
                    <a:pt x="1" y="498"/>
                    <a:pt x="357" y="498"/>
                  </a:cubicBezTo>
                  <a:lnTo>
                    <a:pt x="641" y="498"/>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7"/>
            <p:cNvSpPr/>
            <p:nvPr/>
          </p:nvSpPr>
          <p:spPr>
            <a:xfrm>
              <a:off x="5440413" y="3629900"/>
              <a:ext cx="24925" cy="13350"/>
            </a:xfrm>
            <a:custGeom>
              <a:avLst/>
              <a:gdLst/>
              <a:ahLst/>
              <a:cxnLst/>
              <a:rect l="l" t="t" r="r" b="b"/>
              <a:pathLst>
                <a:path w="997" h="534" extrusionOk="0">
                  <a:moveTo>
                    <a:pt x="356" y="0"/>
                  </a:moveTo>
                  <a:cubicBezTo>
                    <a:pt x="0" y="0"/>
                    <a:pt x="0" y="498"/>
                    <a:pt x="356" y="534"/>
                  </a:cubicBezTo>
                  <a:lnTo>
                    <a:pt x="676" y="534"/>
                  </a:lnTo>
                  <a:cubicBezTo>
                    <a:pt x="996" y="498"/>
                    <a:pt x="996" y="0"/>
                    <a:pt x="6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7"/>
            <p:cNvSpPr/>
            <p:nvPr/>
          </p:nvSpPr>
          <p:spPr>
            <a:xfrm>
              <a:off x="5471538" y="3629900"/>
              <a:ext cx="24925" cy="13350"/>
            </a:xfrm>
            <a:custGeom>
              <a:avLst/>
              <a:gdLst/>
              <a:ahLst/>
              <a:cxnLst/>
              <a:rect l="l" t="t" r="r" b="b"/>
              <a:pathLst>
                <a:path w="997" h="534" extrusionOk="0">
                  <a:moveTo>
                    <a:pt x="356" y="0"/>
                  </a:moveTo>
                  <a:cubicBezTo>
                    <a:pt x="1" y="0"/>
                    <a:pt x="1" y="498"/>
                    <a:pt x="356" y="534"/>
                  </a:cubicBezTo>
                  <a:lnTo>
                    <a:pt x="641" y="534"/>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5502663" y="3629900"/>
              <a:ext cx="24950" cy="13350"/>
            </a:xfrm>
            <a:custGeom>
              <a:avLst/>
              <a:gdLst/>
              <a:ahLst/>
              <a:cxnLst/>
              <a:rect l="l" t="t" r="r" b="b"/>
              <a:pathLst>
                <a:path w="998" h="534" extrusionOk="0">
                  <a:moveTo>
                    <a:pt x="357" y="0"/>
                  </a:moveTo>
                  <a:cubicBezTo>
                    <a:pt x="1" y="0"/>
                    <a:pt x="1" y="498"/>
                    <a:pt x="357" y="534"/>
                  </a:cubicBezTo>
                  <a:lnTo>
                    <a:pt x="641" y="534"/>
                  </a:lnTo>
                  <a:cubicBezTo>
                    <a:pt x="997" y="498"/>
                    <a:pt x="997" y="0"/>
                    <a:pt x="6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5442188" y="3661925"/>
              <a:ext cx="21375" cy="13350"/>
            </a:xfrm>
            <a:custGeom>
              <a:avLst/>
              <a:gdLst/>
              <a:ahLst/>
              <a:cxnLst/>
              <a:rect l="l" t="t" r="r" b="b"/>
              <a:pathLst>
                <a:path w="855" h="534" extrusionOk="0">
                  <a:moveTo>
                    <a:pt x="285" y="0"/>
                  </a:moveTo>
                  <a:cubicBezTo>
                    <a:pt x="0" y="36"/>
                    <a:pt x="0" y="498"/>
                    <a:pt x="285" y="534"/>
                  </a:cubicBezTo>
                  <a:lnTo>
                    <a:pt x="605" y="534"/>
                  </a:lnTo>
                  <a:cubicBezTo>
                    <a:pt x="748" y="534"/>
                    <a:pt x="854" y="391"/>
                    <a:pt x="854" y="249"/>
                  </a:cubicBezTo>
                  <a:cubicBezTo>
                    <a:pt x="854" y="107"/>
                    <a:pt x="748"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5472438" y="3661925"/>
              <a:ext cx="22250" cy="13350"/>
            </a:xfrm>
            <a:custGeom>
              <a:avLst/>
              <a:gdLst/>
              <a:ahLst/>
              <a:cxnLst/>
              <a:rect l="l" t="t" r="r" b="b"/>
              <a:pathLst>
                <a:path w="890" h="534" extrusionOk="0">
                  <a:moveTo>
                    <a:pt x="320" y="0"/>
                  </a:moveTo>
                  <a:cubicBezTo>
                    <a:pt x="0" y="36"/>
                    <a:pt x="0" y="498"/>
                    <a:pt x="320" y="534"/>
                  </a:cubicBezTo>
                  <a:lnTo>
                    <a:pt x="605" y="534"/>
                  </a:lnTo>
                  <a:cubicBezTo>
                    <a:pt x="747" y="534"/>
                    <a:pt x="890" y="391"/>
                    <a:pt x="890" y="249"/>
                  </a:cubicBezTo>
                  <a:cubicBezTo>
                    <a:pt x="890" y="107"/>
                    <a:pt x="747"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5503563" y="3661925"/>
              <a:ext cx="22250" cy="13350"/>
            </a:xfrm>
            <a:custGeom>
              <a:avLst/>
              <a:gdLst/>
              <a:ahLst/>
              <a:cxnLst/>
              <a:rect l="l" t="t" r="r" b="b"/>
              <a:pathLst>
                <a:path w="890" h="534" extrusionOk="0">
                  <a:moveTo>
                    <a:pt x="321" y="0"/>
                  </a:moveTo>
                  <a:cubicBezTo>
                    <a:pt x="0" y="36"/>
                    <a:pt x="0" y="498"/>
                    <a:pt x="321" y="534"/>
                  </a:cubicBezTo>
                  <a:lnTo>
                    <a:pt x="605" y="534"/>
                  </a:lnTo>
                  <a:cubicBezTo>
                    <a:pt x="748" y="534"/>
                    <a:pt x="890" y="391"/>
                    <a:pt x="854" y="249"/>
                  </a:cubicBezTo>
                  <a:cubicBezTo>
                    <a:pt x="890" y="107"/>
                    <a:pt x="748" y="0"/>
                    <a:pt x="6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47"/>
          <p:cNvGrpSpPr/>
          <p:nvPr/>
        </p:nvGrpSpPr>
        <p:grpSpPr>
          <a:xfrm>
            <a:off x="786267" y="1631513"/>
            <a:ext cx="439425" cy="325575"/>
            <a:chOff x="1084400" y="1631513"/>
            <a:chExt cx="439425" cy="325575"/>
          </a:xfrm>
        </p:grpSpPr>
        <p:sp>
          <p:nvSpPr>
            <p:cNvPr id="735" name="Google Shape;735;p47"/>
            <p:cNvSpPr/>
            <p:nvPr/>
          </p:nvSpPr>
          <p:spPr>
            <a:xfrm>
              <a:off x="1084400" y="1631513"/>
              <a:ext cx="439425" cy="167250"/>
            </a:xfrm>
            <a:custGeom>
              <a:avLst/>
              <a:gdLst/>
              <a:ahLst/>
              <a:cxnLst/>
              <a:rect l="l" t="t" r="r" b="b"/>
              <a:pathLst>
                <a:path w="17577" h="6690" extrusionOk="0">
                  <a:moveTo>
                    <a:pt x="16047" y="534"/>
                  </a:moveTo>
                  <a:cubicBezTo>
                    <a:pt x="16616" y="534"/>
                    <a:pt x="17079" y="997"/>
                    <a:pt x="17079" y="1566"/>
                  </a:cubicBezTo>
                  <a:lnTo>
                    <a:pt x="17079" y="4412"/>
                  </a:lnTo>
                  <a:lnTo>
                    <a:pt x="11742" y="4412"/>
                  </a:lnTo>
                  <a:cubicBezTo>
                    <a:pt x="11421" y="4448"/>
                    <a:pt x="11421" y="4875"/>
                    <a:pt x="11742" y="4911"/>
                  </a:cubicBezTo>
                  <a:lnTo>
                    <a:pt x="17079" y="4911"/>
                  </a:lnTo>
                  <a:cubicBezTo>
                    <a:pt x="17079" y="5017"/>
                    <a:pt x="17079" y="5160"/>
                    <a:pt x="17079" y="5231"/>
                  </a:cubicBezTo>
                  <a:lnTo>
                    <a:pt x="6832" y="5231"/>
                  </a:lnTo>
                  <a:cubicBezTo>
                    <a:pt x="6511" y="5302"/>
                    <a:pt x="6511" y="5729"/>
                    <a:pt x="6832" y="5764"/>
                  </a:cubicBezTo>
                  <a:lnTo>
                    <a:pt x="16830" y="5764"/>
                  </a:lnTo>
                  <a:cubicBezTo>
                    <a:pt x="16652" y="6014"/>
                    <a:pt x="16332" y="6156"/>
                    <a:pt x="16047" y="6156"/>
                  </a:cubicBezTo>
                  <a:lnTo>
                    <a:pt x="1566" y="6156"/>
                  </a:lnTo>
                  <a:cubicBezTo>
                    <a:pt x="1245" y="6156"/>
                    <a:pt x="925" y="6014"/>
                    <a:pt x="747" y="5764"/>
                  </a:cubicBezTo>
                  <a:lnTo>
                    <a:pt x="5800" y="5764"/>
                  </a:lnTo>
                  <a:cubicBezTo>
                    <a:pt x="5808" y="5765"/>
                    <a:pt x="5816" y="5766"/>
                    <a:pt x="5823" y="5766"/>
                  </a:cubicBezTo>
                  <a:cubicBezTo>
                    <a:pt x="6076" y="5766"/>
                    <a:pt x="6076" y="5229"/>
                    <a:pt x="5823" y="5229"/>
                  </a:cubicBezTo>
                  <a:cubicBezTo>
                    <a:pt x="5816" y="5229"/>
                    <a:pt x="5808" y="5230"/>
                    <a:pt x="5800" y="5231"/>
                  </a:cubicBezTo>
                  <a:lnTo>
                    <a:pt x="534" y="5231"/>
                  </a:lnTo>
                  <a:cubicBezTo>
                    <a:pt x="534" y="5160"/>
                    <a:pt x="534" y="5017"/>
                    <a:pt x="534" y="4911"/>
                  </a:cubicBezTo>
                  <a:lnTo>
                    <a:pt x="10710" y="4911"/>
                  </a:lnTo>
                  <a:cubicBezTo>
                    <a:pt x="11030" y="4875"/>
                    <a:pt x="11030" y="4448"/>
                    <a:pt x="10710" y="4412"/>
                  </a:cubicBezTo>
                  <a:lnTo>
                    <a:pt x="498" y="4412"/>
                  </a:lnTo>
                  <a:lnTo>
                    <a:pt x="498" y="1566"/>
                  </a:lnTo>
                  <a:cubicBezTo>
                    <a:pt x="534" y="997"/>
                    <a:pt x="996" y="534"/>
                    <a:pt x="1566" y="534"/>
                  </a:cubicBezTo>
                  <a:close/>
                  <a:moveTo>
                    <a:pt x="1566" y="0"/>
                  </a:moveTo>
                  <a:cubicBezTo>
                    <a:pt x="712" y="0"/>
                    <a:pt x="0" y="712"/>
                    <a:pt x="0" y="1566"/>
                  </a:cubicBezTo>
                  <a:lnTo>
                    <a:pt x="0" y="5124"/>
                  </a:lnTo>
                  <a:cubicBezTo>
                    <a:pt x="0" y="5978"/>
                    <a:pt x="712" y="6690"/>
                    <a:pt x="1566" y="6690"/>
                  </a:cubicBezTo>
                  <a:lnTo>
                    <a:pt x="16047" y="6690"/>
                  </a:lnTo>
                  <a:cubicBezTo>
                    <a:pt x="16901" y="6690"/>
                    <a:pt x="17577" y="5978"/>
                    <a:pt x="17577" y="5124"/>
                  </a:cubicBezTo>
                  <a:lnTo>
                    <a:pt x="17577" y="1566"/>
                  </a:lnTo>
                  <a:cubicBezTo>
                    <a:pt x="17577" y="712"/>
                    <a:pt x="16901" y="0"/>
                    <a:pt x="16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1446425" y="1710688"/>
              <a:ext cx="20475" cy="18075"/>
            </a:xfrm>
            <a:custGeom>
              <a:avLst/>
              <a:gdLst/>
              <a:ahLst/>
              <a:cxnLst/>
              <a:rect l="l" t="t" r="r" b="b"/>
              <a:pathLst>
                <a:path w="819" h="723" extrusionOk="0">
                  <a:moveTo>
                    <a:pt x="463" y="0"/>
                  </a:moveTo>
                  <a:cubicBezTo>
                    <a:pt x="143" y="0"/>
                    <a:pt x="0" y="391"/>
                    <a:pt x="214" y="605"/>
                  </a:cubicBezTo>
                  <a:cubicBezTo>
                    <a:pt x="284" y="686"/>
                    <a:pt x="373" y="722"/>
                    <a:pt x="461" y="722"/>
                  </a:cubicBezTo>
                  <a:cubicBezTo>
                    <a:pt x="642" y="722"/>
                    <a:pt x="819" y="571"/>
                    <a:pt x="819" y="356"/>
                  </a:cubicBezTo>
                  <a:cubicBezTo>
                    <a:pt x="819" y="178"/>
                    <a:pt x="641"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1480225" y="1710688"/>
              <a:ext cx="20475" cy="18075"/>
            </a:xfrm>
            <a:custGeom>
              <a:avLst/>
              <a:gdLst/>
              <a:ahLst/>
              <a:cxnLst/>
              <a:rect l="l" t="t" r="r" b="b"/>
              <a:pathLst>
                <a:path w="819" h="723" extrusionOk="0">
                  <a:moveTo>
                    <a:pt x="463" y="0"/>
                  </a:moveTo>
                  <a:cubicBezTo>
                    <a:pt x="143" y="0"/>
                    <a:pt x="0" y="391"/>
                    <a:pt x="214" y="605"/>
                  </a:cubicBezTo>
                  <a:cubicBezTo>
                    <a:pt x="296" y="686"/>
                    <a:pt x="389" y="722"/>
                    <a:pt x="477" y="722"/>
                  </a:cubicBezTo>
                  <a:cubicBezTo>
                    <a:pt x="658" y="722"/>
                    <a:pt x="819" y="571"/>
                    <a:pt x="819" y="356"/>
                  </a:cubicBezTo>
                  <a:cubicBezTo>
                    <a:pt x="819" y="178"/>
                    <a:pt x="677" y="0"/>
                    <a:pt x="4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a:off x="1418850" y="1837888"/>
              <a:ext cx="80525" cy="85400"/>
            </a:xfrm>
            <a:custGeom>
              <a:avLst/>
              <a:gdLst/>
              <a:ahLst/>
              <a:cxnLst/>
              <a:rect l="l" t="t" r="r" b="b"/>
              <a:pathLst>
                <a:path w="3221" h="3416" extrusionOk="0">
                  <a:moveTo>
                    <a:pt x="1570" y="0"/>
                  </a:moveTo>
                  <a:cubicBezTo>
                    <a:pt x="1450" y="0"/>
                    <a:pt x="1335" y="71"/>
                    <a:pt x="1317" y="214"/>
                  </a:cubicBezTo>
                  <a:lnTo>
                    <a:pt x="1317" y="1245"/>
                  </a:lnTo>
                  <a:lnTo>
                    <a:pt x="463" y="712"/>
                  </a:lnTo>
                  <a:cubicBezTo>
                    <a:pt x="413" y="686"/>
                    <a:pt x="362" y="675"/>
                    <a:pt x="315" y="675"/>
                  </a:cubicBezTo>
                  <a:cubicBezTo>
                    <a:pt x="229" y="675"/>
                    <a:pt x="153" y="714"/>
                    <a:pt x="107" y="783"/>
                  </a:cubicBezTo>
                  <a:cubicBezTo>
                    <a:pt x="0" y="890"/>
                    <a:pt x="36" y="1068"/>
                    <a:pt x="178" y="1139"/>
                  </a:cubicBezTo>
                  <a:lnTo>
                    <a:pt x="1068" y="1708"/>
                  </a:lnTo>
                  <a:lnTo>
                    <a:pt x="178" y="2277"/>
                  </a:lnTo>
                  <a:cubicBezTo>
                    <a:pt x="36" y="2348"/>
                    <a:pt x="0" y="2491"/>
                    <a:pt x="107" y="2633"/>
                  </a:cubicBezTo>
                  <a:cubicBezTo>
                    <a:pt x="143" y="2704"/>
                    <a:pt x="214" y="2740"/>
                    <a:pt x="321" y="2740"/>
                  </a:cubicBezTo>
                  <a:cubicBezTo>
                    <a:pt x="427" y="2740"/>
                    <a:pt x="427" y="2704"/>
                    <a:pt x="1317" y="2171"/>
                  </a:cubicBezTo>
                  <a:lnTo>
                    <a:pt x="1317" y="3202"/>
                  </a:lnTo>
                  <a:cubicBezTo>
                    <a:pt x="1335" y="3345"/>
                    <a:pt x="1450" y="3416"/>
                    <a:pt x="1570" y="3416"/>
                  </a:cubicBezTo>
                  <a:cubicBezTo>
                    <a:pt x="1691" y="3416"/>
                    <a:pt x="1815" y="3345"/>
                    <a:pt x="1851" y="3202"/>
                  </a:cubicBezTo>
                  <a:lnTo>
                    <a:pt x="1851" y="2171"/>
                  </a:lnTo>
                  <a:cubicBezTo>
                    <a:pt x="2740" y="2704"/>
                    <a:pt x="2740" y="2740"/>
                    <a:pt x="2847" y="2740"/>
                  </a:cubicBezTo>
                  <a:cubicBezTo>
                    <a:pt x="3096" y="2740"/>
                    <a:pt x="3167" y="2384"/>
                    <a:pt x="2954" y="2277"/>
                  </a:cubicBezTo>
                  <a:lnTo>
                    <a:pt x="2064" y="1708"/>
                  </a:lnTo>
                  <a:lnTo>
                    <a:pt x="2954" y="1139"/>
                  </a:lnTo>
                  <a:cubicBezTo>
                    <a:pt x="3220" y="990"/>
                    <a:pt x="3067" y="669"/>
                    <a:pt x="2844" y="669"/>
                  </a:cubicBezTo>
                  <a:cubicBezTo>
                    <a:pt x="2799" y="669"/>
                    <a:pt x="2752" y="682"/>
                    <a:pt x="2705" y="712"/>
                  </a:cubicBezTo>
                  <a:lnTo>
                    <a:pt x="1851" y="1245"/>
                  </a:lnTo>
                  <a:lnTo>
                    <a:pt x="1851" y="214"/>
                  </a:lnTo>
                  <a:cubicBezTo>
                    <a:pt x="1815" y="71"/>
                    <a:pt x="1691" y="0"/>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p:nvPr/>
          </p:nvSpPr>
          <p:spPr>
            <a:xfrm>
              <a:off x="1174675" y="1818313"/>
              <a:ext cx="82000" cy="85425"/>
            </a:xfrm>
            <a:custGeom>
              <a:avLst/>
              <a:gdLst/>
              <a:ahLst/>
              <a:cxnLst/>
              <a:rect l="l" t="t" r="r" b="b"/>
              <a:pathLst>
                <a:path w="3280" h="3417" extrusionOk="0">
                  <a:moveTo>
                    <a:pt x="1651" y="0"/>
                  </a:moveTo>
                  <a:cubicBezTo>
                    <a:pt x="1530" y="0"/>
                    <a:pt x="1406" y="71"/>
                    <a:pt x="1370" y="214"/>
                  </a:cubicBezTo>
                  <a:lnTo>
                    <a:pt x="1370" y="1246"/>
                  </a:lnTo>
                  <a:lnTo>
                    <a:pt x="516" y="712"/>
                  </a:lnTo>
                  <a:cubicBezTo>
                    <a:pt x="469" y="682"/>
                    <a:pt x="421" y="669"/>
                    <a:pt x="377" y="669"/>
                  </a:cubicBezTo>
                  <a:cubicBezTo>
                    <a:pt x="154" y="669"/>
                    <a:pt x="0" y="991"/>
                    <a:pt x="267" y="1139"/>
                  </a:cubicBezTo>
                  <a:lnTo>
                    <a:pt x="1157" y="1708"/>
                  </a:lnTo>
                  <a:lnTo>
                    <a:pt x="267" y="2277"/>
                  </a:lnTo>
                  <a:cubicBezTo>
                    <a:pt x="125" y="2349"/>
                    <a:pt x="89" y="2491"/>
                    <a:pt x="161" y="2633"/>
                  </a:cubicBezTo>
                  <a:cubicBezTo>
                    <a:pt x="207" y="2702"/>
                    <a:pt x="297" y="2741"/>
                    <a:pt x="384" y="2741"/>
                  </a:cubicBezTo>
                  <a:cubicBezTo>
                    <a:pt x="432" y="2741"/>
                    <a:pt x="479" y="2730"/>
                    <a:pt x="516" y="2704"/>
                  </a:cubicBezTo>
                  <a:lnTo>
                    <a:pt x="1370" y="2171"/>
                  </a:lnTo>
                  <a:lnTo>
                    <a:pt x="1370" y="3203"/>
                  </a:lnTo>
                  <a:cubicBezTo>
                    <a:pt x="1406" y="3345"/>
                    <a:pt x="1530" y="3416"/>
                    <a:pt x="1651" y="3416"/>
                  </a:cubicBezTo>
                  <a:cubicBezTo>
                    <a:pt x="1771" y="3416"/>
                    <a:pt x="1886" y="3345"/>
                    <a:pt x="1904" y="3203"/>
                  </a:cubicBezTo>
                  <a:lnTo>
                    <a:pt x="1904" y="2171"/>
                  </a:lnTo>
                  <a:cubicBezTo>
                    <a:pt x="2794" y="2704"/>
                    <a:pt x="2794" y="2740"/>
                    <a:pt x="2900" y="2740"/>
                  </a:cubicBezTo>
                  <a:cubicBezTo>
                    <a:pt x="3185" y="2740"/>
                    <a:pt x="3256" y="2384"/>
                    <a:pt x="3043" y="2277"/>
                  </a:cubicBezTo>
                  <a:lnTo>
                    <a:pt x="2153" y="1708"/>
                  </a:lnTo>
                  <a:lnTo>
                    <a:pt x="3043" y="1139"/>
                  </a:lnTo>
                  <a:cubicBezTo>
                    <a:pt x="3280" y="991"/>
                    <a:pt x="3146" y="669"/>
                    <a:pt x="2910" y="669"/>
                  </a:cubicBezTo>
                  <a:cubicBezTo>
                    <a:pt x="2863" y="669"/>
                    <a:pt x="2811" y="682"/>
                    <a:pt x="2758" y="712"/>
                  </a:cubicBezTo>
                  <a:lnTo>
                    <a:pt x="1904" y="1246"/>
                  </a:lnTo>
                  <a:lnTo>
                    <a:pt x="1904" y="214"/>
                  </a:lnTo>
                  <a:cubicBezTo>
                    <a:pt x="1886" y="71"/>
                    <a:pt x="1771" y="0"/>
                    <a:pt x="1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7"/>
            <p:cNvSpPr/>
            <p:nvPr/>
          </p:nvSpPr>
          <p:spPr>
            <a:xfrm>
              <a:off x="1280075" y="1900138"/>
              <a:ext cx="55500" cy="56950"/>
            </a:xfrm>
            <a:custGeom>
              <a:avLst/>
              <a:gdLst/>
              <a:ahLst/>
              <a:cxnLst/>
              <a:rect l="l" t="t" r="r" b="b"/>
              <a:pathLst>
                <a:path w="2220" h="2278" extrusionOk="0">
                  <a:moveTo>
                    <a:pt x="1068" y="1"/>
                  </a:moveTo>
                  <a:cubicBezTo>
                    <a:pt x="953" y="1"/>
                    <a:pt x="837" y="72"/>
                    <a:pt x="819" y="214"/>
                  </a:cubicBezTo>
                  <a:lnTo>
                    <a:pt x="819" y="677"/>
                  </a:lnTo>
                  <a:lnTo>
                    <a:pt x="428" y="428"/>
                  </a:lnTo>
                  <a:cubicBezTo>
                    <a:pt x="392" y="404"/>
                    <a:pt x="353" y="392"/>
                    <a:pt x="312" y="392"/>
                  </a:cubicBezTo>
                  <a:cubicBezTo>
                    <a:pt x="230" y="392"/>
                    <a:pt x="143" y="440"/>
                    <a:pt x="72" y="534"/>
                  </a:cubicBezTo>
                  <a:cubicBezTo>
                    <a:pt x="1" y="641"/>
                    <a:pt x="36" y="819"/>
                    <a:pt x="179" y="890"/>
                  </a:cubicBezTo>
                  <a:lnTo>
                    <a:pt x="570" y="1139"/>
                  </a:lnTo>
                  <a:lnTo>
                    <a:pt x="179" y="1388"/>
                  </a:lnTo>
                  <a:cubicBezTo>
                    <a:pt x="36" y="1460"/>
                    <a:pt x="1" y="1637"/>
                    <a:pt x="72" y="1744"/>
                  </a:cubicBezTo>
                  <a:cubicBezTo>
                    <a:pt x="137" y="1830"/>
                    <a:pt x="214" y="1877"/>
                    <a:pt x="289" y="1877"/>
                  </a:cubicBezTo>
                  <a:cubicBezTo>
                    <a:pt x="338" y="1877"/>
                    <a:pt x="386" y="1857"/>
                    <a:pt x="428" y="1815"/>
                  </a:cubicBezTo>
                  <a:lnTo>
                    <a:pt x="819" y="1602"/>
                  </a:lnTo>
                  <a:lnTo>
                    <a:pt x="819" y="2064"/>
                  </a:lnTo>
                  <a:cubicBezTo>
                    <a:pt x="837" y="2207"/>
                    <a:pt x="953" y="2278"/>
                    <a:pt x="1068" y="2278"/>
                  </a:cubicBezTo>
                  <a:cubicBezTo>
                    <a:pt x="1184" y="2278"/>
                    <a:pt x="1299" y="2207"/>
                    <a:pt x="1317" y="2064"/>
                  </a:cubicBezTo>
                  <a:lnTo>
                    <a:pt x="1317" y="1602"/>
                  </a:lnTo>
                  <a:lnTo>
                    <a:pt x="1709" y="1815"/>
                  </a:lnTo>
                  <a:cubicBezTo>
                    <a:pt x="1760" y="1854"/>
                    <a:pt x="1812" y="1871"/>
                    <a:pt x="1860" y="1871"/>
                  </a:cubicBezTo>
                  <a:cubicBezTo>
                    <a:pt x="2077" y="1871"/>
                    <a:pt x="2220" y="1534"/>
                    <a:pt x="1958" y="1388"/>
                  </a:cubicBezTo>
                  <a:lnTo>
                    <a:pt x="1993" y="1388"/>
                  </a:lnTo>
                  <a:lnTo>
                    <a:pt x="1566" y="1104"/>
                  </a:lnTo>
                  <a:lnTo>
                    <a:pt x="1993" y="855"/>
                  </a:lnTo>
                  <a:cubicBezTo>
                    <a:pt x="2100" y="784"/>
                    <a:pt x="2136" y="641"/>
                    <a:pt x="2064" y="499"/>
                  </a:cubicBezTo>
                  <a:cubicBezTo>
                    <a:pt x="2019" y="430"/>
                    <a:pt x="1943" y="391"/>
                    <a:pt x="1857" y="391"/>
                  </a:cubicBezTo>
                  <a:cubicBezTo>
                    <a:pt x="1810" y="391"/>
                    <a:pt x="1759" y="403"/>
                    <a:pt x="1709" y="428"/>
                  </a:cubicBezTo>
                  <a:lnTo>
                    <a:pt x="1317" y="677"/>
                  </a:lnTo>
                  <a:lnTo>
                    <a:pt x="1317" y="214"/>
                  </a:lnTo>
                  <a:cubicBezTo>
                    <a:pt x="1299" y="72"/>
                    <a:pt x="1184"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7"/>
            <p:cNvSpPr/>
            <p:nvPr/>
          </p:nvSpPr>
          <p:spPr>
            <a:xfrm>
              <a:off x="1100400" y="1848563"/>
              <a:ext cx="47175" cy="40250"/>
            </a:xfrm>
            <a:custGeom>
              <a:avLst/>
              <a:gdLst/>
              <a:ahLst/>
              <a:cxnLst/>
              <a:rect l="l" t="t" r="r" b="b"/>
              <a:pathLst>
                <a:path w="1887" h="1610" extrusionOk="0">
                  <a:moveTo>
                    <a:pt x="1251" y="662"/>
                  </a:moveTo>
                  <a:cubicBezTo>
                    <a:pt x="1310" y="662"/>
                    <a:pt x="1353" y="705"/>
                    <a:pt x="1353" y="818"/>
                  </a:cubicBezTo>
                  <a:cubicBezTo>
                    <a:pt x="1353" y="961"/>
                    <a:pt x="1246" y="1067"/>
                    <a:pt x="1068" y="1067"/>
                  </a:cubicBezTo>
                  <a:cubicBezTo>
                    <a:pt x="746" y="1067"/>
                    <a:pt x="1072" y="662"/>
                    <a:pt x="1251" y="662"/>
                  </a:cubicBezTo>
                  <a:close/>
                  <a:moveTo>
                    <a:pt x="1068" y="0"/>
                  </a:moveTo>
                  <a:cubicBezTo>
                    <a:pt x="356" y="0"/>
                    <a:pt x="0" y="854"/>
                    <a:pt x="534" y="1352"/>
                  </a:cubicBezTo>
                  <a:cubicBezTo>
                    <a:pt x="700" y="1530"/>
                    <a:pt x="906" y="1609"/>
                    <a:pt x="1106" y="1609"/>
                  </a:cubicBezTo>
                  <a:cubicBezTo>
                    <a:pt x="1507" y="1609"/>
                    <a:pt x="1886" y="1293"/>
                    <a:pt x="1886" y="818"/>
                  </a:cubicBezTo>
                  <a:cubicBezTo>
                    <a:pt x="1886" y="356"/>
                    <a:pt x="1530"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7"/>
            <p:cNvSpPr/>
            <p:nvPr/>
          </p:nvSpPr>
          <p:spPr>
            <a:xfrm>
              <a:off x="1333450" y="1819188"/>
              <a:ext cx="47175" cy="39650"/>
            </a:xfrm>
            <a:custGeom>
              <a:avLst/>
              <a:gdLst/>
              <a:ahLst/>
              <a:cxnLst/>
              <a:rect l="l" t="t" r="r" b="b"/>
              <a:pathLst>
                <a:path w="1887" h="1586" extrusionOk="0">
                  <a:moveTo>
                    <a:pt x="1068" y="570"/>
                  </a:moveTo>
                  <a:cubicBezTo>
                    <a:pt x="1219" y="570"/>
                    <a:pt x="1371" y="641"/>
                    <a:pt x="1353" y="784"/>
                  </a:cubicBezTo>
                  <a:cubicBezTo>
                    <a:pt x="1353" y="962"/>
                    <a:pt x="1210" y="1068"/>
                    <a:pt x="1068" y="1068"/>
                  </a:cubicBezTo>
                  <a:cubicBezTo>
                    <a:pt x="926" y="1068"/>
                    <a:pt x="783" y="962"/>
                    <a:pt x="783" y="784"/>
                  </a:cubicBezTo>
                  <a:cubicBezTo>
                    <a:pt x="766" y="641"/>
                    <a:pt x="917" y="570"/>
                    <a:pt x="1068" y="570"/>
                  </a:cubicBezTo>
                  <a:close/>
                  <a:moveTo>
                    <a:pt x="1068" y="1"/>
                  </a:moveTo>
                  <a:cubicBezTo>
                    <a:pt x="356" y="1"/>
                    <a:pt x="1" y="855"/>
                    <a:pt x="499" y="1353"/>
                  </a:cubicBezTo>
                  <a:cubicBezTo>
                    <a:pt x="671" y="1513"/>
                    <a:pt x="876" y="1585"/>
                    <a:pt x="1073" y="1585"/>
                  </a:cubicBezTo>
                  <a:cubicBezTo>
                    <a:pt x="1490" y="1585"/>
                    <a:pt x="1875" y="1266"/>
                    <a:pt x="1851" y="784"/>
                  </a:cubicBezTo>
                  <a:cubicBezTo>
                    <a:pt x="1886" y="357"/>
                    <a:pt x="1495"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7"/>
            <p:cNvSpPr/>
            <p:nvPr/>
          </p:nvSpPr>
          <p:spPr>
            <a:xfrm>
              <a:off x="1278300" y="1667988"/>
              <a:ext cx="54300" cy="13350"/>
            </a:xfrm>
            <a:custGeom>
              <a:avLst/>
              <a:gdLst/>
              <a:ahLst/>
              <a:cxnLst/>
              <a:rect l="l" t="t" r="r" b="b"/>
              <a:pathLst>
                <a:path w="2172" h="534" extrusionOk="0">
                  <a:moveTo>
                    <a:pt x="285" y="0"/>
                  </a:moveTo>
                  <a:cubicBezTo>
                    <a:pt x="1" y="36"/>
                    <a:pt x="1" y="498"/>
                    <a:pt x="285" y="534"/>
                  </a:cubicBezTo>
                  <a:lnTo>
                    <a:pt x="1851" y="534"/>
                  </a:lnTo>
                  <a:cubicBezTo>
                    <a:pt x="2171" y="498"/>
                    <a:pt x="2171" y="36"/>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47"/>
          <p:cNvGrpSpPr/>
          <p:nvPr/>
        </p:nvGrpSpPr>
        <p:grpSpPr>
          <a:xfrm>
            <a:off x="4836570" y="1505900"/>
            <a:ext cx="439450" cy="427675"/>
            <a:chOff x="5111288" y="1505900"/>
            <a:chExt cx="439450" cy="427675"/>
          </a:xfrm>
        </p:grpSpPr>
        <p:sp>
          <p:nvSpPr>
            <p:cNvPr id="745" name="Google Shape;745;p47"/>
            <p:cNvSpPr/>
            <p:nvPr/>
          </p:nvSpPr>
          <p:spPr>
            <a:xfrm>
              <a:off x="5111288" y="1593300"/>
              <a:ext cx="439450" cy="340275"/>
            </a:xfrm>
            <a:custGeom>
              <a:avLst/>
              <a:gdLst/>
              <a:ahLst/>
              <a:cxnLst/>
              <a:rect l="l" t="t" r="r" b="b"/>
              <a:pathLst>
                <a:path w="17578" h="13611" extrusionOk="0">
                  <a:moveTo>
                    <a:pt x="7792" y="1868"/>
                  </a:moveTo>
                  <a:lnTo>
                    <a:pt x="12703" y="6707"/>
                  </a:lnTo>
                  <a:lnTo>
                    <a:pt x="10675" y="6956"/>
                  </a:lnTo>
                  <a:cubicBezTo>
                    <a:pt x="10638" y="6963"/>
                    <a:pt x="10601" y="6966"/>
                    <a:pt x="10565" y="6966"/>
                  </a:cubicBezTo>
                  <a:cubicBezTo>
                    <a:pt x="10390" y="6966"/>
                    <a:pt x="10223" y="6896"/>
                    <a:pt x="10105" y="6779"/>
                  </a:cubicBezTo>
                  <a:lnTo>
                    <a:pt x="7366" y="4003"/>
                  </a:lnTo>
                  <a:cubicBezTo>
                    <a:pt x="6903" y="3576"/>
                    <a:pt x="6867" y="2829"/>
                    <a:pt x="7330" y="2367"/>
                  </a:cubicBezTo>
                  <a:lnTo>
                    <a:pt x="7792" y="1868"/>
                  </a:lnTo>
                  <a:close/>
                  <a:moveTo>
                    <a:pt x="8291" y="7597"/>
                  </a:moveTo>
                  <a:lnTo>
                    <a:pt x="8895" y="8166"/>
                  </a:lnTo>
                  <a:lnTo>
                    <a:pt x="7259" y="9839"/>
                  </a:lnTo>
                  <a:cubicBezTo>
                    <a:pt x="7152" y="9554"/>
                    <a:pt x="6939" y="9340"/>
                    <a:pt x="6725" y="9162"/>
                  </a:cubicBezTo>
                  <a:lnTo>
                    <a:pt x="8291" y="7597"/>
                  </a:lnTo>
                  <a:close/>
                  <a:moveTo>
                    <a:pt x="4483" y="10016"/>
                  </a:moveTo>
                  <a:cubicBezTo>
                    <a:pt x="4412" y="10301"/>
                    <a:pt x="4412" y="10586"/>
                    <a:pt x="4483" y="10870"/>
                  </a:cubicBezTo>
                  <a:lnTo>
                    <a:pt x="2384" y="10870"/>
                  </a:lnTo>
                  <a:lnTo>
                    <a:pt x="2384" y="10016"/>
                  </a:lnTo>
                  <a:close/>
                  <a:moveTo>
                    <a:pt x="5929" y="9451"/>
                  </a:moveTo>
                  <a:cubicBezTo>
                    <a:pt x="6167" y="9451"/>
                    <a:pt x="6412" y="9536"/>
                    <a:pt x="6618" y="9732"/>
                  </a:cubicBezTo>
                  <a:cubicBezTo>
                    <a:pt x="6867" y="10016"/>
                    <a:pt x="6974" y="10443"/>
                    <a:pt x="6832" y="10799"/>
                  </a:cubicBezTo>
                  <a:cubicBezTo>
                    <a:pt x="6653" y="11223"/>
                    <a:pt x="6280" y="11422"/>
                    <a:pt x="5911" y="11422"/>
                  </a:cubicBezTo>
                  <a:cubicBezTo>
                    <a:pt x="5474" y="11422"/>
                    <a:pt x="5042" y="11142"/>
                    <a:pt x="4946" y="10621"/>
                  </a:cubicBezTo>
                  <a:cubicBezTo>
                    <a:pt x="4794" y="9964"/>
                    <a:pt x="5343" y="9451"/>
                    <a:pt x="5929" y="9451"/>
                  </a:cubicBezTo>
                  <a:close/>
                  <a:moveTo>
                    <a:pt x="9643" y="0"/>
                  </a:moveTo>
                  <a:cubicBezTo>
                    <a:pt x="9207" y="0"/>
                    <a:pt x="8771" y="161"/>
                    <a:pt x="8433" y="481"/>
                  </a:cubicBezTo>
                  <a:lnTo>
                    <a:pt x="5942" y="3007"/>
                  </a:lnTo>
                  <a:cubicBezTo>
                    <a:pt x="5622" y="3292"/>
                    <a:pt x="5480" y="3683"/>
                    <a:pt x="5480" y="4110"/>
                  </a:cubicBezTo>
                  <a:cubicBezTo>
                    <a:pt x="5480" y="4324"/>
                    <a:pt x="5515" y="4537"/>
                    <a:pt x="5622" y="4715"/>
                  </a:cubicBezTo>
                  <a:cubicBezTo>
                    <a:pt x="5672" y="4827"/>
                    <a:pt x="5760" y="4873"/>
                    <a:pt x="5848" y="4873"/>
                  </a:cubicBezTo>
                  <a:cubicBezTo>
                    <a:pt x="6013" y="4873"/>
                    <a:pt x="6177" y="4710"/>
                    <a:pt x="6085" y="4501"/>
                  </a:cubicBezTo>
                  <a:cubicBezTo>
                    <a:pt x="5907" y="4110"/>
                    <a:pt x="6013" y="3683"/>
                    <a:pt x="6298" y="3363"/>
                  </a:cubicBezTo>
                  <a:lnTo>
                    <a:pt x="6476" y="3185"/>
                  </a:lnTo>
                  <a:cubicBezTo>
                    <a:pt x="6512" y="3612"/>
                    <a:pt x="6689" y="4039"/>
                    <a:pt x="6974" y="4359"/>
                  </a:cubicBezTo>
                  <a:lnTo>
                    <a:pt x="9749" y="7134"/>
                  </a:lnTo>
                  <a:cubicBezTo>
                    <a:pt x="10005" y="7358"/>
                    <a:pt x="10318" y="7496"/>
                    <a:pt x="10637" y="7496"/>
                  </a:cubicBezTo>
                  <a:cubicBezTo>
                    <a:pt x="10673" y="7496"/>
                    <a:pt x="10709" y="7494"/>
                    <a:pt x="10746" y="7490"/>
                  </a:cubicBezTo>
                  <a:cubicBezTo>
                    <a:pt x="12952" y="7206"/>
                    <a:pt x="12809" y="7206"/>
                    <a:pt x="12916" y="7206"/>
                  </a:cubicBezTo>
                  <a:cubicBezTo>
                    <a:pt x="13094" y="7206"/>
                    <a:pt x="13272" y="7277"/>
                    <a:pt x="13414" y="7419"/>
                  </a:cubicBezTo>
                  <a:lnTo>
                    <a:pt x="14339" y="8415"/>
                  </a:lnTo>
                  <a:cubicBezTo>
                    <a:pt x="14055" y="8593"/>
                    <a:pt x="13770" y="8736"/>
                    <a:pt x="13521" y="8913"/>
                  </a:cubicBezTo>
                  <a:cubicBezTo>
                    <a:pt x="12596" y="9447"/>
                    <a:pt x="11991" y="9803"/>
                    <a:pt x="11564" y="9803"/>
                  </a:cubicBezTo>
                  <a:cubicBezTo>
                    <a:pt x="11351" y="9803"/>
                    <a:pt x="11137" y="9661"/>
                    <a:pt x="10959" y="9483"/>
                  </a:cubicBezTo>
                  <a:lnTo>
                    <a:pt x="6689" y="5213"/>
                  </a:lnTo>
                  <a:cubicBezTo>
                    <a:pt x="6636" y="5160"/>
                    <a:pt x="6574" y="5133"/>
                    <a:pt x="6512" y="5133"/>
                  </a:cubicBezTo>
                  <a:cubicBezTo>
                    <a:pt x="6449" y="5133"/>
                    <a:pt x="6387" y="5160"/>
                    <a:pt x="6334" y="5213"/>
                  </a:cubicBezTo>
                  <a:cubicBezTo>
                    <a:pt x="6227" y="5320"/>
                    <a:pt x="6227" y="5498"/>
                    <a:pt x="6334" y="5569"/>
                  </a:cubicBezTo>
                  <a:lnTo>
                    <a:pt x="7935" y="7206"/>
                  </a:lnTo>
                  <a:lnTo>
                    <a:pt x="6191" y="8949"/>
                  </a:lnTo>
                  <a:cubicBezTo>
                    <a:pt x="6100" y="8931"/>
                    <a:pt x="6007" y="8922"/>
                    <a:pt x="5915" y="8922"/>
                  </a:cubicBezTo>
                  <a:cubicBezTo>
                    <a:pt x="5469" y="8922"/>
                    <a:pt x="5027" y="9129"/>
                    <a:pt x="4733" y="9483"/>
                  </a:cubicBezTo>
                  <a:lnTo>
                    <a:pt x="2349" y="9483"/>
                  </a:lnTo>
                  <a:lnTo>
                    <a:pt x="2349" y="8700"/>
                  </a:lnTo>
                  <a:cubicBezTo>
                    <a:pt x="2366" y="8558"/>
                    <a:pt x="2224" y="8486"/>
                    <a:pt x="2082" y="8486"/>
                  </a:cubicBezTo>
                  <a:cubicBezTo>
                    <a:pt x="1939" y="8486"/>
                    <a:pt x="1797" y="8558"/>
                    <a:pt x="1815" y="8700"/>
                  </a:cubicBezTo>
                  <a:lnTo>
                    <a:pt x="1815" y="12222"/>
                  </a:lnTo>
                  <a:cubicBezTo>
                    <a:pt x="1815" y="12685"/>
                    <a:pt x="1423" y="13076"/>
                    <a:pt x="961" y="13076"/>
                  </a:cubicBezTo>
                  <a:lnTo>
                    <a:pt x="641" y="13076"/>
                  </a:lnTo>
                  <a:cubicBezTo>
                    <a:pt x="570" y="13076"/>
                    <a:pt x="498" y="13005"/>
                    <a:pt x="498" y="12934"/>
                  </a:cubicBezTo>
                  <a:lnTo>
                    <a:pt x="498" y="7419"/>
                  </a:lnTo>
                  <a:cubicBezTo>
                    <a:pt x="498" y="7348"/>
                    <a:pt x="570" y="7277"/>
                    <a:pt x="641" y="7277"/>
                  </a:cubicBezTo>
                  <a:lnTo>
                    <a:pt x="961" y="7277"/>
                  </a:lnTo>
                  <a:cubicBezTo>
                    <a:pt x="1317" y="7277"/>
                    <a:pt x="1601" y="7490"/>
                    <a:pt x="1744" y="7810"/>
                  </a:cubicBezTo>
                  <a:cubicBezTo>
                    <a:pt x="1791" y="7905"/>
                    <a:pt x="1874" y="7945"/>
                    <a:pt x="1959" y="7945"/>
                  </a:cubicBezTo>
                  <a:cubicBezTo>
                    <a:pt x="2127" y="7945"/>
                    <a:pt x="2301" y="7787"/>
                    <a:pt x="2206" y="7597"/>
                  </a:cubicBezTo>
                  <a:cubicBezTo>
                    <a:pt x="1993" y="7099"/>
                    <a:pt x="1495" y="6779"/>
                    <a:pt x="961" y="6779"/>
                  </a:cubicBezTo>
                  <a:lnTo>
                    <a:pt x="641" y="6779"/>
                  </a:lnTo>
                  <a:cubicBezTo>
                    <a:pt x="285" y="6779"/>
                    <a:pt x="0" y="7063"/>
                    <a:pt x="0" y="7419"/>
                  </a:cubicBezTo>
                  <a:lnTo>
                    <a:pt x="0" y="12934"/>
                  </a:lnTo>
                  <a:cubicBezTo>
                    <a:pt x="0" y="13290"/>
                    <a:pt x="285" y="13610"/>
                    <a:pt x="641" y="13610"/>
                  </a:cubicBezTo>
                  <a:lnTo>
                    <a:pt x="961" y="13610"/>
                  </a:lnTo>
                  <a:cubicBezTo>
                    <a:pt x="1744" y="13610"/>
                    <a:pt x="2349" y="12970"/>
                    <a:pt x="2349" y="12222"/>
                  </a:cubicBezTo>
                  <a:lnTo>
                    <a:pt x="2349" y="11368"/>
                  </a:lnTo>
                  <a:lnTo>
                    <a:pt x="4733" y="11368"/>
                  </a:lnTo>
                  <a:cubicBezTo>
                    <a:pt x="5044" y="11755"/>
                    <a:pt x="5464" y="11927"/>
                    <a:pt x="5879" y="11927"/>
                  </a:cubicBezTo>
                  <a:cubicBezTo>
                    <a:pt x="6650" y="11927"/>
                    <a:pt x="7401" y="11333"/>
                    <a:pt x="7401" y="10408"/>
                  </a:cubicBezTo>
                  <a:lnTo>
                    <a:pt x="9251" y="8558"/>
                  </a:lnTo>
                  <a:lnTo>
                    <a:pt x="10603" y="9874"/>
                  </a:lnTo>
                  <a:cubicBezTo>
                    <a:pt x="10852" y="10159"/>
                    <a:pt x="11208" y="10337"/>
                    <a:pt x="11564" y="10337"/>
                  </a:cubicBezTo>
                  <a:cubicBezTo>
                    <a:pt x="12133" y="10337"/>
                    <a:pt x="12738" y="9945"/>
                    <a:pt x="13770" y="9340"/>
                  </a:cubicBezTo>
                  <a:cubicBezTo>
                    <a:pt x="14055" y="9198"/>
                    <a:pt x="14375" y="8985"/>
                    <a:pt x="14731" y="8807"/>
                  </a:cubicBezTo>
                  <a:cubicBezTo>
                    <a:pt x="14948" y="9040"/>
                    <a:pt x="15268" y="9137"/>
                    <a:pt x="15613" y="9137"/>
                  </a:cubicBezTo>
                  <a:cubicBezTo>
                    <a:pt x="16056" y="9137"/>
                    <a:pt x="16541" y="8976"/>
                    <a:pt x="16901" y="8736"/>
                  </a:cubicBezTo>
                  <a:cubicBezTo>
                    <a:pt x="17293" y="8522"/>
                    <a:pt x="17542" y="8095"/>
                    <a:pt x="17577" y="7668"/>
                  </a:cubicBezTo>
                  <a:cubicBezTo>
                    <a:pt x="17577" y="7348"/>
                    <a:pt x="17435" y="7063"/>
                    <a:pt x="17221" y="6814"/>
                  </a:cubicBezTo>
                  <a:lnTo>
                    <a:pt x="17221" y="6850"/>
                  </a:lnTo>
                  <a:lnTo>
                    <a:pt x="16083" y="5711"/>
                  </a:lnTo>
                  <a:cubicBezTo>
                    <a:pt x="16023" y="5651"/>
                    <a:pt x="15957" y="5627"/>
                    <a:pt x="15895" y="5627"/>
                  </a:cubicBezTo>
                  <a:cubicBezTo>
                    <a:pt x="15696" y="5627"/>
                    <a:pt x="15529" y="5878"/>
                    <a:pt x="15691" y="6067"/>
                  </a:cubicBezTo>
                  <a:lnTo>
                    <a:pt x="16830" y="7206"/>
                  </a:lnTo>
                  <a:cubicBezTo>
                    <a:pt x="16972" y="7312"/>
                    <a:pt x="17044" y="7490"/>
                    <a:pt x="17044" y="7668"/>
                  </a:cubicBezTo>
                  <a:cubicBezTo>
                    <a:pt x="17044" y="8195"/>
                    <a:pt x="16225" y="8624"/>
                    <a:pt x="15612" y="8624"/>
                  </a:cubicBezTo>
                  <a:cubicBezTo>
                    <a:pt x="15397" y="8624"/>
                    <a:pt x="15207" y="8571"/>
                    <a:pt x="15087" y="8451"/>
                  </a:cubicBezTo>
                  <a:cubicBezTo>
                    <a:pt x="12347" y="5569"/>
                    <a:pt x="13557" y="6885"/>
                    <a:pt x="8184" y="1477"/>
                  </a:cubicBezTo>
                  <a:lnTo>
                    <a:pt x="8789" y="872"/>
                  </a:lnTo>
                  <a:cubicBezTo>
                    <a:pt x="9038" y="641"/>
                    <a:pt x="9349" y="525"/>
                    <a:pt x="9656" y="525"/>
                  </a:cubicBezTo>
                  <a:cubicBezTo>
                    <a:pt x="9963" y="525"/>
                    <a:pt x="10265" y="641"/>
                    <a:pt x="10497" y="872"/>
                  </a:cubicBezTo>
                  <a:lnTo>
                    <a:pt x="14944" y="5320"/>
                  </a:lnTo>
                  <a:cubicBezTo>
                    <a:pt x="14998" y="5366"/>
                    <a:pt x="15056" y="5385"/>
                    <a:pt x="15113" y="5385"/>
                  </a:cubicBezTo>
                  <a:cubicBezTo>
                    <a:pt x="15318" y="5385"/>
                    <a:pt x="15496" y="5124"/>
                    <a:pt x="15300" y="4928"/>
                  </a:cubicBezTo>
                  <a:lnTo>
                    <a:pt x="10852" y="481"/>
                  </a:lnTo>
                  <a:cubicBezTo>
                    <a:pt x="10514" y="161"/>
                    <a:pt x="10079" y="0"/>
                    <a:pt x="9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5330988" y="1617750"/>
              <a:ext cx="40950" cy="35175"/>
            </a:xfrm>
            <a:custGeom>
              <a:avLst/>
              <a:gdLst/>
              <a:ahLst/>
              <a:cxnLst/>
              <a:rect l="l" t="t" r="r" b="b"/>
              <a:pathLst>
                <a:path w="1638" h="1407" extrusionOk="0">
                  <a:moveTo>
                    <a:pt x="982" y="533"/>
                  </a:moveTo>
                  <a:cubicBezTo>
                    <a:pt x="1132" y="533"/>
                    <a:pt x="1132" y="893"/>
                    <a:pt x="982" y="893"/>
                  </a:cubicBezTo>
                  <a:cubicBezTo>
                    <a:pt x="975" y="893"/>
                    <a:pt x="969" y="892"/>
                    <a:pt x="961" y="890"/>
                  </a:cubicBezTo>
                  <a:cubicBezTo>
                    <a:pt x="748" y="855"/>
                    <a:pt x="748" y="535"/>
                    <a:pt x="961" y="535"/>
                  </a:cubicBezTo>
                  <a:cubicBezTo>
                    <a:pt x="969" y="533"/>
                    <a:pt x="975" y="533"/>
                    <a:pt x="982" y="533"/>
                  </a:cubicBezTo>
                  <a:close/>
                  <a:moveTo>
                    <a:pt x="961" y="1"/>
                  </a:moveTo>
                  <a:cubicBezTo>
                    <a:pt x="321" y="1"/>
                    <a:pt x="1" y="748"/>
                    <a:pt x="463" y="1211"/>
                  </a:cubicBezTo>
                  <a:cubicBezTo>
                    <a:pt x="599" y="1346"/>
                    <a:pt x="766" y="1406"/>
                    <a:pt x="932" y="1406"/>
                  </a:cubicBezTo>
                  <a:cubicBezTo>
                    <a:pt x="1289" y="1406"/>
                    <a:pt x="1637" y="1126"/>
                    <a:pt x="1637" y="713"/>
                  </a:cubicBezTo>
                  <a:cubicBezTo>
                    <a:pt x="1637" y="321"/>
                    <a:pt x="1317" y="1"/>
                    <a:pt x="9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7"/>
            <p:cNvSpPr/>
            <p:nvPr/>
          </p:nvSpPr>
          <p:spPr>
            <a:xfrm>
              <a:off x="5361238" y="1647925"/>
              <a:ext cx="40950" cy="34925"/>
            </a:xfrm>
            <a:custGeom>
              <a:avLst/>
              <a:gdLst/>
              <a:ahLst/>
              <a:cxnLst/>
              <a:rect l="l" t="t" r="r" b="b"/>
              <a:pathLst>
                <a:path w="1638" h="1397" extrusionOk="0">
                  <a:moveTo>
                    <a:pt x="926" y="520"/>
                  </a:moveTo>
                  <a:cubicBezTo>
                    <a:pt x="1023" y="520"/>
                    <a:pt x="1121" y="573"/>
                    <a:pt x="1103" y="680"/>
                  </a:cubicBezTo>
                  <a:cubicBezTo>
                    <a:pt x="1103" y="786"/>
                    <a:pt x="1032" y="858"/>
                    <a:pt x="926" y="893"/>
                  </a:cubicBezTo>
                  <a:cubicBezTo>
                    <a:pt x="819" y="893"/>
                    <a:pt x="748" y="786"/>
                    <a:pt x="748" y="680"/>
                  </a:cubicBezTo>
                  <a:cubicBezTo>
                    <a:pt x="730" y="573"/>
                    <a:pt x="828" y="520"/>
                    <a:pt x="926" y="520"/>
                  </a:cubicBezTo>
                  <a:close/>
                  <a:moveTo>
                    <a:pt x="985" y="1"/>
                  </a:moveTo>
                  <a:cubicBezTo>
                    <a:pt x="965" y="1"/>
                    <a:pt x="946" y="2"/>
                    <a:pt x="926" y="4"/>
                  </a:cubicBezTo>
                  <a:cubicBezTo>
                    <a:pt x="321" y="4"/>
                    <a:pt x="0" y="751"/>
                    <a:pt x="427" y="1178"/>
                  </a:cubicBezTo>
                  <a:cubicBezTo>
                    <a:pt x="579" y="1329"/>
                    <a:pt x="760" y="1397"/>
                    <a:pt x="937" y="1397"/>
                  </a:cubicBezTo>
                  <a:cubicBezTo>
                    <a:pt x="1299" y="1397"/>
                    <a:pt x="1637" y="1111"/>
                    <a:pt x="1637" y="680"/>
                  </a:cubicBezTo>
                  <a:cubicBezTo>
                    <a:pt x="1637" y="308"/>
                    <a:pt x="1349"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7"/>
            <p:cNvSpPr/>
            <p:nvPr/>
          </p:nvSpPr>
          <p:spPr>
            <a:xfrm>
              <a:off x="5326538" y="1557050"/>
              <a:ext cx="53400" cy="20925"/>
            </a:xfrm>
            <a:custGeom>
              <a:avLst/>
              <a:gdLst/>
              <a:ahLst/>
              <a:cxnLst/>
              <a:rect l="l" t="t" r="r" b="b"/>
              <a:pathLst>
                <a:path w="2136" h="837" extrusionOk="0">
                  <a:moveTo>
                    <a:pt x="1068" y="1"/>
                  </a:moveTo>
                  <a:cubicBezTo>
                    <a:pt x="721" y="1"/>
                    <a:pt x="374" y="134"/>
                    <a:pt x="108" y="401"/>
                  </a:cubicBezTo>
                  <a:cubicBezTo>
                    <a:pt x="1" y="508"/>
                    <a:pt x="1" y="650"/>
                    <a:pt x="108" y="757"/>
                  </a:cubicBezTo>
                  <a:cubicBezTo>
                    <a:pt x="161" y="810"/>
                    <a:pt x="223" y="837"/>
                    <a:pt x="285" y="837"/>
                  </a:cubicBezTo>
                  <a:cubicBezTo>
                    <a:pt x="348" y="837"/>
                    <a:pt x="410" y="810"/>
                    <a:pt x="463" y="757"/>
                  </a:cubicBezTo>
                  <a:cubicBezTo>
                    <a:pt x="641" y="597"/>
                    <a:pt x="855" y="516"/>
                    <a:pt x="1068" y="516"/>
                  </a:cubicBezTo>
                  <a:cubicBezTo>
                    <a:pt x="1282" y="516"/>
                    <a:pt x="1495" y="597"/>
                    <a:pt x="1673" y="757"/>
                  </a:cubicBezTo>
                  <a:cubicBezTo>
                    <a:pt x="1727" y="810"/>
                    <a:pt x="1789" y="837"/>
                    <a:pt x="1851" y="837"/>
                  </a:cubicBezTo>
                  <a:cubicBezTo>
                    <a:pt x="1913" y="837"/>
                    <a:pt x="1976" y="810"/>
                    <a:pt x="2029" y="757"/>
                  </a:cubicBezTo>
                  <a:cubicBezTo>
                    <a:pt x="2136" y="650"/>
                    <a:pt x="2136" y="508"/>
                    <a:pt x="2029" y="401"/>
                  </a:cubicBezTo>
                  <a:cubicBezTo>
                    <a:pt x="1762" y="134"/>
                    <a:pt x="1415"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7"/>
            <p:cNvSpPr/>
            <p:nvPr/>
          </p:nvSpPr>
          <p:spPr>
            <a:xfrm>
              <a:off x="5305713" y="1530150"/>
              <a:ext cx="92900" cy="29150"/>
            </a:xfrm>
            <a:custGeom>
              <a:avLst/>
              <a:gdLst/>
              <a:ahLst/>
              <a:cxnLst/>
              <a:rect l="l" t="t" r="r" b="b"/>
              <a:pathLst>
                <a:path w="3716" h="1166" extrusionOk="0">
                  <a:moveTo>
                    <a:pt x="1901" y="0"/>
                  </a:moveTo>
                  <a:cubicBezTo>
                    <a:pt x="1279" y="0"/>
                    <a:pt x="656" y="232"/>
                    <a:pt x="193" y="694"/>
                  </a:cubicBezTo>
                  <a:cubicBezTo>
                    <a:pt x="0" y="887"/>
                    <a:pt x="170" y="1165"/>
                    <a:pt x="373" y="1165"/>
                  </a:cubicBezTo>
                  <a:cubicBezTo>
                    <a:pt x="431" y="1165"/>
                    <a:pt x="493" y="1142"/>
                    <a:pt x="549" y="1085"/>
                  </a:cubicBezTo>
                  <a:cubicBezTo>
                    <a:pt x="923" y="712"/>
                    <a:pt x="1412" y="525"/>
                    <a:pt x="1901" y="525"/>
                  </a:cubicBezTo>
                  <a:cubicBezTo>
                    <a:pt x="2390" y="525"/>
                    <a:pt x="2880" y="712"/>
                    <a:pt x="3253" y="1085"/>
                  </a:cubicBezTo>
                  <a:cubicBezTo>
                    <a:pt x="3307" y="1139"/>
                    <a:pt x="3378" y="1165"/>
                    <a:pt x="3445" y="1165"/>
                  </a:cubicBezTo>
                  <a:cubicBezTo>
                    <a:pt x="3511" y="1165"/>
                    <a:pt x="3574" y="1139"/>
                    <a:pt x="3609" y="1085"/>
                  </a:cubicBezTo>
                  <a:cubicBezTo>
                    <a:pt x="3716" y="979"/>
                    <a:pt x="3716" y="801"/>
                    <a:pt x="3609" y="694"/>
                  </a:cubicBezTo>
                  <a:cubicBezTo>
                    <a:pt x="3147" y="232"/>
                    <a:pt x="2524" y="0"/>
                    <a:pt x="1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7"/>
            <p:cNvSpPr/>
            <p:nvPr/>
          </p:nvSpPr>
          <p:spPr>
            <a:xfrm>
              <a:off x="5287863" y="1505900"/>
              <a:ext cx="128550" cy="36125"/>
            </a:xfrm>
            <a:custGeom>
              <a:avLst/>
              <a:gdLst/>
              <a:ahLst/>
              <a:cxnLst/>
              <a:rect l="l" t="t" r="r" b="b"/>
              <a:pathLst>
                <a:path w="5142" h="1445" extrusionOk="0">
                  <a:moveTo>
                    <a:pt x="2615" y="1"/>
                  </a:moveTo>
                  <a:cubicBezTo>
                    <a:pt x="1744" y="1"/>
                    <a:pt x="872" y="330"/>
                    <a:pt x="196" y="988"/>
                  </a:cubicBezTo>
                  <a:cubicBezTo>
                    <a:pt x="0" y="1184"/>
                    <a:pt x="177" y="1445"/>
                    <a:pt x="383" y="1445"/>
                  </a:cubicBezTo>
                  <a:cubicBezTo>
                    <a:pt x="440" y="1445"/>
                    <a:pt x="498" y="1425"/>
                    <a:pt x="552" y="1379"/>
                  </a:cubicBezTo>
                  <a:cubicBezTo>
                    <a:pt x="1121" y="792"/>
                    <a:pt x="1868" y="499"/>
                    <a:pt x="2615" y="499"/>
                  </a:cubicBezTo>
                  <a:cubicBezTo>
                    <a:pt x="3362" y="499"/>
                    <a:pt x="4110" y="792"/>
                    <a:pt x="4679" y="1379"/>
                  </a:cubicBezTo>
                  <a:cubicBezTo>
                    <a:pt x="4732" y="1415"/>
                    <a:pt x="4795" y="1433"/>
                    <a:pt x="4857" y="1433"/>
                  </a:cubicBezTo>
                  <a:cubicBezTo>
                    <a:pt x="4919" y="1433"/>
                    <a:pt x="4981" y="1415"/>
                    <a:pt x="5035" y="1379"/>
                  </a:cubicBezTo>
                  <a:cubicBezTo>
                    <a:pt x="5142" y="1273"/>
                    <a:pt x="5142" y="1095"/>
                    <a:pt x="5035" y="988"/>
                  </a:cubicBezTo>
                  <a:cubicBezTo>
                    <a:pt x="4359" y="330"/>
                    <a:pt x="3487"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47"/>
          <p:cNvGrpSpPr/>
          <p:nvPr/>
        </p:nvGrpSpPr>
        <p:grpSpPr>
          <a:xfrm>
            <a:off x="760277" y="2905489"/>
            <a:ext cx="428775" cy="439475"/>
            <a:chOff x="1089725" y="3343900"/>
            <a:chExt cx="428775" cy="439475"/>
          </a:xfrm>
        </p:grpSpPr>
        <p:sp>
          <p:nvSpPr>
            <p:cNvPr id="752" name="Google Shape;752;p47"/>
            <p:cNvSpPr/>
            <p:nvPr/>
          </p:nvSpPr>
          <p:spPr>
            <a:xfrm>
              <a:off x="1383475" y="3418575"/>
              <a:ext cx="59850" cy="57875"/>
            </a:xfrm>
            <a:custGeom>
              <a:avLst/>
              <a:gdLst/>
              <a:ahLst/>
              <a:cxnLst/>
              <a:rect l="l" t="t" r="r" b="b"/>
              <a:pathLst>
                <a:path w="2394" h="2315" extrusionOk="0">
                  <a:moveTo>
                    <a:pt x="253" y="1"/>
                  </a:moveTo>
                  <a:cubicBezTo>
                    <a:pt x="0" y="1"/>
                    <a:pt x="0" y="537"/>
                    <a:pt x="253" y="537"/>
                  </a:cubicBezTo>
                  <a:cubicBezTo>
                    <a:pt x="261" y="537"/>
                    <a:pt x="269" y="537"/>
                    <a:pt x="277" y="536"/>
                  </a:cubicBezTo>
                  <a:cubicBezTo>
                    <a:pt x="1131" y="536"/>
                    <a:pt x="1842" y="1248"/>
                    <a:pt x="1842" y="2101"/>
                  </a:cubicBezTo>
                  <a:cubicBezTo>
                    <a:pt x="1825" y="2244"/>
                    <a:pt x="1967" y="2315"/>
                    <a:pt x="2109" y="2315"/>
                  </a:cubicBezTo>
                  <a:cubicBezTo>
                    <a:pt x="2252" y="2315"/>
                    <a:pt x="2394" y="2244"/>
                    <a:pt x="2376" y="2101"/>
                  </a:cubicBezTo>
                  <a:cubicBezTo>
                    <a:pt x="2376" y="963"/>
                    <a:pt x="1451" y="2"/>
                    <a:pt x="277" y="2"/>
                  </a:cubicBezTo>
                  <a:cubicBezTo>
                    <a:pt x="269" y="1"/>
                    <a:pt x="261"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7"/>
            <p:cNvSpPr/>
            <p:nvPr/>
          </p:nvSpPr>
          <p:spPr>
            <a:xfrm>
              <a:off x="1384150" y="3343900"/>
              <a:ext cx="134350" cy="133600"/>
            </a:xfrm>
            <a:custGeom>
              <a:avLst/>
              <a:gdLst/>
              <a:ahLst/>
              <a:cxnLst/>
              <a:rect l="l" t="t" r="r" b="b"/>
              <a:pathLst>
                <a:path w="5374" h="5344" extrusionOk="0">
                  <a:moveTo>
                    <a:pt x="250" y="0"/>
                  </a:moveTo>
                  <a:cubicBezTo>
                    <a:pt x="108" y="0"/>
                    <a:pt x="1" y="107"/>
                    <a:pt x="1" y="249"/>
                  </a:cubicBezTo>
                  <a:cubicBezTo>
                    <a:pt x="1" y="392"/>
                    <a:pt x="108" y="499"/>
                    <a:pt x="250" y="499"/>
                  </a:cubicBezTo>
                  <a:cubicBezTo>
                    <a:pt x="2776" y="499"/>
                    <a:pt x="4840" y="2562"/>
                    <a:pt x="4840" y="5088"/>
                  </a:cubicBezTo>
                  <a:cubicBezTo>
                    <a:pt x="4840" y="5216"/>
                    <a:pt x="4925" y="5343"/>
                    <a:pt x="5045" y="5343"/>
                  </a:cubicBezTo>
                  <a:cubicBezTo>
                    <a:pt x="5059" y="5343"/>
                    <a:pt x="5074" y="5341"/>
                    <a:pt x="5089" y="5338"/>
                  </a:cubicBezTo>
                  <a:cubicBezTo>
                    <a:pt x="5231" y="5338"/>
                    <a:pt x="5373" y="5231"/>
                    <a:pt x="5373" y="5088"/>
                  </a:cubicBezTo>
                  <a:cubicBezTo>
                    <a:pt x="5338" y="2278"/>
                    <a:pt x="3061"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7"/>
            <p:cNvSpPr/>
            <p:nvPr/>
          </p:nvSpPr>
          <p:spPr>
            <a:xfrm>
              <a:off x="1383475" y="3379450"/>
              <a:ext cx="98550" cy="97900"/>
            </a:xfrm>
            <a:custGeom>
              <a:avLst/>
              <a:gdLst/>
              <a:ahLst/>
              <a:cxnLst/>
              <a:rect l="l" t="t" r="r" b="b"/>
              <a:pathLst>
                <a:path w="3942" h="3916" extrusionOk="0">
                  <a:moveTo>
                    <a:pt x="253" y="0"/>
                  </a:moveTo>
                  <a:cubicBezTo>
                    <a:pt x="0" y="0"/>
                    <a:pt x="0" y="537"/>
                    <a:pt x="253" y="537"/>
                  </a:cubicBezTo>
                  <a:cubicBezTo>
                    <a:pt x="261" y="537"/>
                    <a:pt x="269" y="536"/>
                    <a:pt x="277" y="535"/>
                  </a:cubicBezTo>
                  <a:cubicBezTo>
                    <a:pt x="2020" y="535"/>
                    <a:pt x="3408" y="1923"/>
                    <a:pt x="3408" y="3666"/>
                  </a:cubicBezTo>
                  <a:cubicBezTo>
                    <a:pt x="3408" y="3809"/>
                    <a:pt x="3515" y="3916"/>
                    <a:pt x="3693" y="3916"/>
                  </a:cubicBezTo>
                  <a:cubicBezTo>
                    <a:pt x="3835" y="3916"/>
                    <a:pt x="3942" y="3809"/>
                    <a:pt x="3942" y="3666"/>
                  </a:cubicBezTo>
                  <a:cubicBezTo>
                    <a:pt x="3942" y="1638"/>
                    <a:pt x="2305" y="2"/>
                    <a:pt x="277" y="2"/>
                  </a:cubicBezTo>
                  <a:cubicBezTo>
                    <a:pt x="269" y="1"/>
                    <a:pt x="261" y="0"/>
                    <a:pt x="2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7"/>
            <p:cNvSpPr/>
            <p:nvPr/>
          </p:nvSpPr>
          <p:spPr>
            <a:xfrm>
              <a:off x="1089725" y="3432300"/>
              <a:ext cx="427300" cy="351075"/>
            </a:xfrm>
            <a:custGeom>
              <a:avLst/>
              <a:gdLst/>
              <a:ahLst/>
              <a:cxnLst/>
              <a:rect l="l" t="t" r="r" b="b"/>
              <a:pathLst>
                <a:path w="17092" h="14043" extrusionOk="0">
                  <a:moveTo>
                    <a:pt x="12738" y="9096"/>
                  </a:moveTo>
                  <a:cubicBezTo>
                    <a:pt x="12881" y="9096"/>
                    <a:pt x="12988" y="9096"/>
                    <a:pt x="13130" y="9131"/>
                  </a:cubicBezTo>
                  <a:cubicBezTo>
                    <a:pt x="13664" y="9309"/>
                    <a:pt x="14055" y="9736"/>
                    <a:pt x="14162" y="10270"/>
                  </a:cubicBezTo>
                  <a:lnTo>
                    <a:pt x="2776" y="10270"/>
                  </a:lnTo>
                  <a:cubicBezTo>
                    <a:pt x="2883" y="9700"/>
                    <a:pt x="3345" y="9238"/>
                    <a:pt x="3879" y="9131"/>
                  </a:cubicBezTo>
                  <a:lnTo>
                    <a:pt x="3914" y="9131"/>
                  </a:lnTo>
                  <a:cubicBezTo>
                    <a:pt x="4021" y="9096"/>
                    <a:pt x="4092" y="9096"/>
                    <a:pt x="4199" y="9096"/>
                  </a:cubicBezTo>
                  <a:close/>
                  <a:moveTo>
                    <a:pt x="14695" y="10768"/>
                  </a:moveTo>
                  <a:cubicBezTo>
                    <a:pt x="16332" y="11088"/>
                    <a:pt x="16119" y="13472"/>
                    <a:pt x="14482" y="13508"/>
                  </a:cubicBezTo>
                  <a:lnTo>
                    <a:pt x="2562" y="13508"/>
                  </a:lnTo>
                  <a:cubicBezTo>
                    <a:pt x="2550" y="13508"/>
                    <a:pt x="2538" y="13508"/>
                    <a:pt x="2526" y="13508"/>
                  </a:cubicBezTo>
                  <a:cubicBezTo>
                    <a:pt x="921" y="13508"/>
                    <a:pt x="653" y="11192"/>
                    <a:pt x="2242" y="10803"/>
                  </a:cubicBezTo>
                  <a:cubicBezTo>
                    <a:pt x="2349" y="10803"/>
                    <a:pt x="2456" y="10768"/>
                    <a:pt x="2562" y="10768"/>
                  </a:cubicBezTo>
                  <a:close/>
                  <a:moveTo>
                    <a:pt x="8517" y="1"/>
                  </a:moveTo>
                  <a:cubicBezTo>
                    <a:pt x="5920" y="1"/>
                    <a:pt x="3506" y="1791"/>
                    <a:pt x="2918" y="4506"/>
                  </a:cubicBezTo>
                  <a:cubicBezTo>
                    <a:pt x="2877" y="4710"/>
                    <a:pt x="3024" y="4832"/>
                    <a:pt x="3169" y="4832"/>
                  </a:cubicBezTo>
                  <a:cubicBezTo>
                    <a:pt x="3278" y="4832"/>
                    <a:pt x="3386" y="4764"/>
                    <a:pt x="3416" y="4612"/>
                  </a:cubicBezTo>
                  <a:cubicBezTo>
                    <a:pt x="3972" y="2139"/>
                    <a:pt x="6178" y="512"/>
                    <a:pt x="8542" y="512"/>
                  </a:cubicBezTo>
                  <a:cubicBezTo>
                    <a:pt x="9204" y="512"/>
                    <a:pt x="9878" y="639"/>
                    <a:pt x="10532" y="912"/>
                  </a:cubicBezTo>
                  <a:cubicBezTo>
                    <a:pt x="13521" y="2193"/>
                    <a:pt x="14660" y="5858"/>
                    <a:pt x="12881" y="8562"/>
                  </a:cubicBezTo>
                  <a:lnTo>
                    <a:pt x="4128" y="8562"/>
                  </a:lnTo>
                  <a:cubicBezTo>
                    <a:pt x="3594" y="7744"/>
                    <a:pt x="3310" y="6747"/>
                    <a:pt x="3310" y="5751"/>
                  </a:cubicBezTo>
                  <a:lnTo>
                    <a:pt x="3310" y="5609"/>
                  </a:lnTo>
                  <a:cubicBezTo>
                    <a:pt x="3310" y="5466"/>
                    <a:pt x="3203" y="5324"/>
                    <a:pt x="3060" y="5324"/>
                  </a:cubicBezTo>
                  <a:cubicBezTo>
                    <a:pt x="2918" y="5324"/>
                    <a:pt x="2776" y="5466"/>
                    <a:pt x="2776" y="5609"/>
                  </a:cubicBezTo>
                  <a:lnTo>
                    <a:pt x="2776" y="5751"/>
                  </a:lnTo>
                  <a:cubicBezTo>
                    <a:pt x="2776" y="6783"/>
                    <a:pt x="3060" y="7779"/>
                    <a:pt x="3594" y="8669"/>
                  </a:cubicBezTo>
                  <a:cubicBezTo>
                    <a:pt x="2883" y="8918"/>
                    <a:pt x="2349" y="9523"/>
                    <a:pt x="2242" y="10270"/>
                  </a:cubicBezTo>
                  <a:cubicBezTo>
                    <a:pt x="0" y="10697"/>
                    <a:pt x="285" y="14041"/>
                    <a:pt x="2598" y="14041"/>
                  </a:cubicBezTo>
                  <a:lnTo>
                    <a:pt x="14482" y="14041"/>
                  </a:lnTo>
                  <a:cubicBezTo>
                    <a:pt x="14506" y="14042"/>
                    <a:pt x="14529" y="14042"/>
                    <a:pt x="14552" y="14042"/>
                  </a:cubicBezTo>
                  <a:cubicBezTo>
                    <a:pt x="16905" y="14042"/>
                    <a:pt x="17091" y="10516"/>
                    <a:pt x="14695" y="10270"/>
                  </a:cubicBezTo>
                  <a:cubicBezTo>
                    <a:pt x="14589" y="9558"/>
                    <a:pt x="14091" y="8953"/>
                    <a:pt x="13414" y="8704"/>
                  </a:cubicBezTo>
                  <a:cubicBezTo>
                    <a:pt x="15265" y="5680"/>
                    <a:pt x="13948" y="1730"/>
                    <a:pt x="10639" y="414"/>
                  </a:cubicBezTo>
                  <a:cubicBezTo>
                    <a:pt x="9940" y="133"/>
                    <a:pt x="9222" y="1"/>
                    <a:pt x="8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7"/>
            <p:cNvSpPr/>
            <p:nvPr/>
          </p:nvSpPr>
          <p:spPr>
            <a:xfrm>
              <a:off x="1271175" y="3552050"/>
              <a:ext cx="55175" cy="47125"/>
            </a:xfrm>
            <a:custGeom>
              <a:avLst/>
              <a:gdLst/>
              <a:ahLst/>
              <a:cxnLst/>
              <a:rect l="l" t="t" r="r" b="b"/>
              <a:pathLst>
                <a:path w="2207" h="1885" extrusionOk="0">
                  <a:moveTo>
                    <a:pt x="1246" y="525"/>
                  </a:moveTo>
                  <a:cubicBezTo>
                    <a:pt x="1461" y="525"/>
                    <a:pt x="1673" y="684"/>
                    <a:pt x="1673" y="925"/>
                  </a:cubicBezTo>
                  <a:cubicBezTo>
                    <a:pt x="1673" y="1174"/>
                    <a:pt x="1495" y="1352"/>
                    <a:pt x="1246" y="1352"/>
                  </a:cubicBezTo>
                  <a:cubicBezTo>
                    <a:pt x="891" y="1352"/>
                    <a:pt x="713" y="890"/>
                    <a:pt x="962" y="641"/>
                  </a:cubicBezTo>
                  <a:cubicBezTo>
                    <a:pt x="1042" y="561"/>
                    <a:pt x="1144" y="525"/>
                    <a:pt x="1246" y="525"/>
                  </a:cubicBezTo>
                  <a:close/>
                  <a:moveTo>
                    <a:pt x="1246" y="0"/>
                  </a:moveTo>
                  <a:cubicBezTo>
                    <a:pt x="428" y="0"/>
                    <a:pt x="1" y="1032"/>
                    <a:pt x="606" y="1601"/>
                  </a:cubicBezTo>
                  <a:cubicBezTo>
                    <a:pt x="790" y="1797"/>
                    <a:pt x="1023" y="1885"/>
                    <a:pt x="1254" y="1885"/>
                  </a:cubicBezTo>
                  <a:cubicBezTo>
                    <a:pt x="1735" y="1885"/>
                    <a:pt x="2207" y="1503"/>
                    <a:pt x="2207" y="925"/>
                  </a:cubicBezTo>
                  <a:cubicBezTo>
                    <a:pt x="2171" y="427"/>
                    <a:pt x="1780"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7"/>
            <p:cNvSpPr/>
            <p:nvPr/>
          </p:nvSpPr>
          <p:spPr>
            <a:xfrm>
              <a:off x="1235075" y="3495125"/>
              <a:ext cx="148050" cy="137050"/>
            </a:xfrm>
            <a:custGeom>
              <a:avLst/>
              <a:gdLst/>
              <a:ahLst/>
              <a:cxnLst/>
              <a:rect l="l" t="t" r="r" b="b"/>
              <a:pathLst>
                <a:path w="5922" h="5482" extrusionOk="0">
                  <a:moveTo>
                    <a:pt x="4576" y="0"/>
                  </a:moveTo>
                  <a:cubicBezTo>
                    <a:pt x="3936" y="0"/>
                    <a:pt x="3438" y="534"/>
                    <a:pt x="3509" y="1139"/>
                  </a:cubicBezTo>
                  <a:cubicBezTo>
                    <a:pt x="3250" y="1048"/>
                    <a:pt x="2987" y="1005"/>
                    <a:pt x="2728" y="1005"/>
                  </a:cubicBezTo>
                  <a:cubicBezTo>
                    <a:pt x="2273" y="1005"/>
                    <a:pt x="1830" y="1139"/>
                    <a:pt x="1445" y="1388"/>
                  </a:cubicBezTo>
                  <a:cubicBezTo>
                    <a:pt x="1207" y="1566"/>
                    <a:pt x="1366" y="1893"/>
                    <a:pt x="1591" y="1893"/>
                  </a:cubicBezTo>
                  <a:cubicBezTo>
                    <a:pt x="1635" y="1893"/>
                    <a:pt x="1682" y="1880"/>
                    <a:pt x="1730" y="1850"/>
                  </a:cubicBezTo>
                  <a:cubicBezTo>
                    <a:pt x="2056" y="1623"/>
                    <a:pt x="2392" y="1525"/>
                    <a:pt x="2711" y="1525"/>
                  </a:cubicBezTo>
                  <a:cubicBezTo>
                    <a:pt x="3993" y="1525"/>
                    <a:pt x="4997" y="3109"/>
                    <a:pt x="3971" y="4305"/>
                  </a:cubicBezTo>
                  <a:cubicBezTo>
                    <a:pt x="3613" y="4735"/>
                    <a:pt x="3162" y="4917"/>
                    <a:pt x="2719" y="4917"/>
                  </a:cubicBezTo>
                  <a:cubicBezTo>
                    <a:pt x="1620" y="4917"/>
                    <a:pt x="577" y="3794"/>
                    <a:pt x="1160" y="2526"/>
                  </a:cubicBezTo>
                  <a:cubicBezTo>
                    <a:pt x="1253" y="2318"/>
                    <a:pt x="1089" y="2154"/>
                    <a:pt x="924" y="2154"/>
                  </a:cubicBezTo>
                  <a:cubicBezTo>
                    <a:pt x="836" y="2154"/>
                    <a:pt x="747" y="2201"/>
                    <a:pt x="698" y="2313"/>
                  </a:cubicBezTo>
                  <a:cubicBezTo>
                    <a:pt x="0" y="3778"/>
                    <a:pt x="1046" y="5482"/>
                    <a:pt x="2663" y="5482"/>
                  </a:cubicBezTo>
                  <a:cubicBezTo>
                    <a:pt x="2695" y="5482"/>
                    <a:pt x="2728" y="5481"/>
                    <a:pt x="2761" y="5480"/>
                  </a:cubicBezTo>
                  <a:cubicBezTo>
                    <a:pt x="4434" y="5444"/>
                    <a:pt x="5466" y="3629"/>
                    <a:pt x="4647" y="2171"/>
                  </a:cubicBezTo>
                  <a:cubicBezTo>
                    <a:pt x="5666" y="2100"/>
                    <a:pt x="5922" y="782"/>
                    <a:pt x="5381" y="782"/>
                  </a:cubicBezTo>
                  <a:cubicBezTo>
                    <a:pt x="5374" y="782"/>
                    <a:pt x="5366" y="782"/>
                    <a:pt x="5359" y="783"/>
                  </a:cubicBezTo>
                  <a:cubicBezTo>
                    <a:pt x="5217" y="783"/>
                    <a:pt x="5110" y="925"/>
                    <a:pt x="5145" y="1068"/>
                  </a:cubicBezTo>
                  <a:cubicBezTo>
                    <a:pt x="5170" y="1411"/>
                    <a:pt x="4889" y="1654"/>
                    <a:pt x="4584" y="1654"/>
                  </a:cubicBezTo>
                  <a:cubicBezTo>
                    <a:pt x="4448" y="1654"/>
                    <a:pt x="4306" y="1605"/>
                    <a:pt x="4185" y="1495"/>
                  </a:cubicBezTo>
                  <a:cubicBezTo>
                    <a:pt x="3829" y="1174"/>
                    <a:pt x="4042" y="534"/>
                    <a:pt x="4576" y="534"/>
                  </a:cubicBezTo>
                  <a:lnTo>
                    <a:pt x="4683" y="534"/>
                  </a:lnTo>
                  <a:cubicBezTo>
                    <a:pt x="4706" y="539"/>
                    <a:pt x="4729" y="541"/>
                    <a:pt x="4750" y="541"/>
                  </a:cubicBezTo>
                  <a:cubicBezTo>
                    <a:pt x="5051" y="541"/>
                    <a:pt x="5124" y="102"/>
                    <a:pt x="4825" y="36"/>
                  </a:cubicBezTo>
                  <a:cubicBezTo>
                    <a:pt x="4718" y="0"/>
                    <a:pt x="4647" y="0"/>
                    <a:pt x="4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47"/>
          <p:cNvGrpSpPr/>
          <p:nvPr/>
        </p:nvGrpSpPr>
        <p:grpSpPr>
          <a:xfrm rot="-5400000">
            <a:off x="7995206" y="4271064"/>
            <a:ext cx="166385" cy="701016"/>
            <a:chOff x="8668080" y="2328029"/>
            <a:chExt cx="127488" cy="537136"/>
          </a:xfrm>
        </p:grpSpPr>
        <p:sp>
          <p:nvSpPr>
            <p:cNvPr id="759" name="Google Shape;759;p4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47"/>
          <p:cNvGrpSpPr/>
          <p:nvPr/>
        </p:nvGrpSpPr>
        <p:grpSpPr>
          <a:xfrm rot="-5400000">
            <a:off x="987306" y="184489"/>
            <a:ext cx="166385" cy="701016"/>
            <a:chOff x="8668080" y="2328029"/>
            <a:chExt cx="127488" cy="537136"/>
          </a:xfrm>
        </p:grpSpPr>
        <p:sp>
          <p:nvSpPr>
            <p:cNvPr id="772" name="Google Shape;772;p47"/>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7"/>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7"/>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7"/>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7"/>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7"/>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7"/>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7"/>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7"/>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7"/>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7"/>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7"/>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47"/>
          <p:cNvGrpSpPr/>
          <p:nvPr/>
        </p:nvGrpSpPr>
        <p:grpSpPr>
          <a:xfrm rot="-8999956">
            <a:off x="8134782" y="391053"/>
            <a:ext cx="470502" cy="545603"/>
            <a:chOff x="5320111" y="1881293"/>
            <a:chExt cx="470512" cy="545615"/>
          </a:xfrm>
        </p:grpSpPr>
        <p:sp>
          <p:nvSpPr>
            <p:cNvPr id="785" name="Google Shape;785;p47"/>
            <p:cNvSpPr/>
            <p:nvPr/>
          </p:nvSpPr>
          <p:spPr>
            <a:xfrm>
              <a:off x="5587062" y="18812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7"/>
            <p:cNvSpPr/>
            <p:nvPr/>
          </p:nvSpPr>
          <p:spPr>
            <a:xfrm>
              <a:off x="5320111" y="18812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7"/>
            <p:cNvSpPr/>
            <p:nvPr/>
          </p:nvSpPr>
          <p:spPr>
            <a:xfrm>
              <a:off x="5320111" y="22534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47"/>
          <p:cNvSpPr/>
          <p:nvPr/>
        </p:nvSpPr>
        <p:spPr>
          <a:xfrm>
            <a:off x="7727904" y="525272"/>
            <a:ext cx="277167" cy="277150"/>
          </a:xfrm>
          <a:custGeom>
            <a:avLst/>
            <a:gdLst/>
            <a:ahLst/>
            <a:cxnLst/>
            <a:rect l="l" t="t" r="r" b="b"/>
            <a:pathLst>
              <a:path w="3377" h="3377" extrusionOk="0">
                <a:moveTo>
                  <a:pt x="1753" y="1"/>
                </a:moveTo>
                <a:cubicBezTo>
                  <a:pt x="1096" y="1"/>
                  <a:pt x="504" y="397"/>
                  <a:pt x="253" y="1004"/>
                </a:cubicBezTo>
                <a:cubicBezTo>
                  <a:pt x="1" y="1611"/>
                  <a:pt x="140" y="2309"/>
                  <a:pt x="605" y="2774"/>
                </a:cubicBezTo>
                <a:cubicBezTo>
                  <a:pt x="1069" y="3238"/>
                  <a:pt x="1767" y="3377"/>
                  <a:pt x="2375" y="3126"/>
                </a:cubicBezTo>
                <a:cubicBezTo>
                  <a:pt x="2981" y="2874"/>
                  <a:pt x="3377" y="2281"/>
                  <a:pt x="3377" y="1626"/>
                </a:cubicBezTo>
                <a:cubicBezTo>
                  <a:pt x="3377" y="728"/>
                  <a:pt x="2650" y="1"/>
                  <a:pt x="1753" y="1"/>
                </a:cubicBezTo>
                <a:close/>
                <a:moveTo>
                  <a:pt x="1753" y="1953"/>
                </a:moveTo>
                <a:cubicBezTo>
                  <a:pt x="1460" y="1953"/>
                  <a:pt x="1314" y="1600"/>
                  <a:pt x="1521" y="1393"/>
                </a:cubicBezTo>
                <a:cubicBezTo>
                  <a:pt x="1728" y="1186"/>
                  <a:pt x="2081" y="1332"/>
                  <a:pt x="2081" y="1626"/>
                </a:cubicBezTo>
                <a:cubicBezTo>
                  <a:pt x="2081" y="1806"/>
                  <a:pt x="1934" y="1953"/>
                  <a:pt x="1753" y="1953"/>
                </a:cubicBez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7"/>
          <p:cNvSpPr/>
          <p:nvPr/>
        </p:nvSpPr>
        <p:spPr>
          <a:xfrm>
            <a:off x="459243" y="4512563"/>
            <a:ext cx="218018" cy="218018"/>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7"/>
          <p:cNvSpPr/>
          <p:nvPr/>
        </p:nvSpPr>
        <p:spPr>
          <a:xfrm>
            <a:off x="404847" y="4213027"/>
            <a:ext cx="166395" cy="166395"/>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47"/>
          <p:cNvCxnSpPr/>
          <p:nvPr/>
        </p:nvCxnSpPr>
        <p:spPr>
          <a:xfrm rot="10800000" flipH="1">
            <a:off x="1431142" y="2038744"/>
            <a:ext cx="2789400" cy="10800"/>
          </a:xfrm>
          <a:prstGeom prst="straightConnector1">
            <a:avLst/>
          </a:prstGeom>
          <a:noFill/>
          <a:ln w="19050" cap="flat" cmpd="sng">
            <a:solidFill>
              <a:schemeClr val="lt2"/>
            </a:solidFill>
            <a:prstDash val="solid"/>
            <a:round/>
            <a:headEnd type="none" w="med" len="med"/>
            <a:tailEnd type="none" w="med" len="med"/>
          </a:ln>
        </p:spPr>
      </p:cxnSp>
      <p:cxnSp>
        <p:nvCxnSpPr>
          <p:cNvPr id="792" name="Google Shape;792;p47"/>
          <p:cNvCxnSpPr/>
          <p:nvPr/>
        </p:nvCxnSpPr>
        <p:spPr>
          <a:xfrm rot="10800000" flipH="1">
            <a:off x="1399827" y="3344958"/>
            <a:ext cx="2789400" cy="10800"/>
          </a:xfrm>
          <a:prstGeom prst="straightConnector1">
            <a:avLst/>
          </a:prstGeom>
          <a:noFill/>
          <a:ln w="19050" cap="flat" cmpd="sng">
            <a:solidFill>
              <a:schemeClr val="lt2"/>
            </a:solidFill>
            <a:prstDash val="solid"/>
            <a:round/>
            <a:headEnd type="none" w="med" len="med"/>
            <a:tailEnd type="none" w="med" len="med"/>
          </a:ln>
        </p:spPr>
      </p:cxnSp>
      <p:cxnSp>
        <p:nvCxnSpPr>
          <p:cNvPr id="793" name="Google Shape;793;p47"/>
          <p:cNvCxnSpPr/>
          <p:nvPr/>
        </p:nvCxnSpPr>
        <p:spPr>
          <a:xfrm rot="10800000" flipH="1">
            <a:off x="5537018" y="3344958"/>
            <a:ext cx="2789400" cy="10800"/>
          </a:xfrm>
          <a:prstGeom prst="straightConnector1">
            <a:avLst/>
          </a:prstGeom>
          <a:noFill/>
          <a:ln w="19050" cap="flat" cmpd="sng">
            <a:solidFill>
              <a:schemeClr val="lt2"/>
            </a:solidFill>
            <a:prstDash val="solid"/>
            <a:round/>
            <a:headEnd type="none" w="med" len="med"/>
            <a:tailEnd type="none" w="med" len="med"/>
          </a:ln>
        </p:spPr>
      </p:cxnSp>
      <p:cxnSp>
        <p:nvCxnSpPr>
          <p:cNvPr id="794" name="Google Shape;794;p47"/>
          <p:cNvCxnSpPr/>
          <p:nvPr/>
        </p:nvCxnSpPr>
        <p:spPr>
          <a:xfrm rot="10800000" flipH="1">
            <a:off x="5568320" y="2038744"/>
            <a:ext cx="2789400" cy="10800"/>
          </a:xfrm>
          <a:prstGeom prst="straightConnector1">
            <a:avLst/>
          </a:prstGeom>
          <a:noFill/>
          <a:ln w="19050" cap="flat" cmpd="sng">
            <a:solidFill>
              <a:schemeClr val="lt2"/>
            </a:solidFill>
            <a:prstDash val="solid"/>
            <a:round/>
            <a:headEnd type="none" w="med" len="med"/>
            <a:tailEnd type="none" w="med" len="med"/>
          </a:ln>
        </p:spPr>
      </p:cxnSp>
      <p:pic>
        <p:nvPicPr>
          <p:cNvPr id="14" name="Picture 14">
            <a:extLst>
              <a:ext uri="{FF2B5EF4-FFF2-40B4-BE49-F238E27FC236}">
                <a16:creationId xmlns:a16="http://schemas.microsoft.com/office/drawing/2014/main" id="{13D385AB-39FB-4B54-8CAD-0224890B5EE1}"/>
              </a:ext>
            </a:extLst>
          </p:cNvPr>
          <p:cNvPicPr>
            <a:picLocks noChangeAspect="1"/>
          </p:cNvPicPr>
          <p:nvPr/>
        </p:nvPicPr>
        <p:blipFill>
          <a:blip r:embed="rId3"/>
          <a:stretch>
            <a:fillRect/>
          </a:stretch>
        </p:blipFill>
        <p:spPr>
          <a:xfrm>
            <a:off x="2740917" y="3981776"/>
            <a:ext cx="561975" cy="561975"/>
          </a:xfrm>
          <a:prstGeom prst="rect">
            <a:avLst/>
          </a:prstGeom>
        </p:spPr>
      </p:pic>
      <p:sp>
        <p:nvSpPr>
          <p:cNvPr id="15" name="Google Shape;707;p47">
            <a:extLst>
              <a:ext uri="{FF2B5EF4-FFF2-40B4-BE49-F238E27FC236}">
                <a16:creationId xmlns:a16="http://schemas.microsoft.com/office/drawing/2014/main" id="{9502FFC0-FDD7-4689-BA3B-FF1829376034}"/>
              </a:ext>
            </a:extLst>
          </p:cNvPr>
          <p:cNvSpPr txBox="1">
            <a:spLocks/>
          </p:cNvSpPr>
          <p:nvPr/>
        </p:nvSpPr>
        <p:spPr>
          <a:xfrm>
            <a:off x="3576225" y="3918437"/>
            <a:ext cx="278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Days One"/>
              <a:buNone/>
              <a:defRPr sz="2400" b="0" i="0" u="none" strike="noStrike" cap="none">
                <a:solidFill>
                  <a:schemeClr val="lt2"/>
                </a:solidFill>
                <a:latin typeface="Days One"/>
                <a:ea typeface="Days One"/>
                <a:cs typeface="Days One"/>
                <a:sym typeface="Days One"/>
              </a:defRPr>
            </a:lvl1pPr>
            <a:lvl2pPr marR="0" lvl="1"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2pPr>
            <a:lvl3pPr marR="0" lvl="2"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3pPr>
            <a:lvl4pPr marR="0" lvl="3"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4pPr>
            <a:lvl5pPr marR="0" lvl="4"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5pPr>
            <a:lvl6pPr marR="0" lvl="5"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6pPr>
            <a:lvl7pPr marR="0" lvl="6"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7pPr>
            <a:lvl8pPr marR="0" lvl="7"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8pPr>
            <a:lvl9pPr marR="0" lvl="8" algn="ctr" rtl="0">
              <a:lnSpc>
                <a:spcPct val="100000"/>
              </a:lnSpc>
              <a:spcBef>
                <a:spcPts val="0"/>
              </a:spcBef>
              <a:spcAft>
                <a:spcPts val="0"/>
              </a:spcAft>
              <a:buClr>
                <a:schemeClr val="lt2"/>
              </a:buClr>
              <a:buSzPts val="2500"/>
              <a:buFont typeface="Bebas Neue"/>
              <a:buNone/>
              <a:defRPr sz="2500" b="0" i="0" u="none" strike="noStrike" cap="none">
                <a:solidFill>
                  <a:schemeClr val="lt2"/>
                </a:solidFill>
                <a:latin typeface="Bebas Neue"/>
                <a:ea typeface="Bebas Neue"/>
                <a:cs typeface="Bebas Neue"/>
                <a:sym typeface="Bebas Neue"/>
              </a:defRPr>
            </a:lvl9pPr>
          </a:lstStyle>
          <a:p>
            <a:r>
              <a:rPr lang="en"/>
              <a:t>Karthik Raja B</a:t>
            </a:r>
            <a:endParaRPr lang="en-US"/>
          </a:p>
        </p:txBody>
      </p:sp>
      <p:cxnSp>
        <p:nvCxnSpPr>
          <p:cNvPr id="106" name="Google Shape;792;p47">
            <a:extLst>
              <a:ext uri="{FF2B5EF4-FFF2-40B4-BE49-F238E27FC236}">
                <a16:creationId xmlns:a16="http://schemas.microsoft.com/office/drawing/2014/main" id="{A30F8A15-B853-478D-91F0-3D7A6F0EAE72}"/>
              </a:ext>
            </a:extLst>
          </p:cNvPr>
          <p:cNvCxnSpPr>
            <a:cxnSpLocks/>
          </p:cNvCxnSpPr>
          <p:nvPr/>
        </p:nvCxnSpPr>
        <p:spPr>
          <a:xfrm rot="10800000" flipH="1">
            <a:off x="3576224" y="4433156"/>
            <a:ext cx="2789400" cy="108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9000">
              <a:schemeClr val="lt1"/>
            </a:gs>
            <a:gs pos="100000">
              <a:schemeClr val="accent6"/>
            </a:gs>
          </a:gsLst>
          <a:lin ang="8100019" scaled="0"/>
        </a:gradFill>
        <a:effectLst/>
      </p:bgPr>
    </p:bg>
    <p:spTree>
      <p:nvGrpSpPr>
        <p:cNvPr id="1" name="Shape 357"/>
        <p:cNvGrpSpPr/>
        <p:nvPr/>
      </p:nvGrpSpPr>
      <p:grpSpPr>
        <a:xfrm>
          <a:off x="0" y="0"/>
          <a:ext cx="0" cy="0"/>
          <a:chOff x="0" y="0"/>
          <a:chExt cx="0" cy="0"/>
        </a:xfrm>
      </p:grpSpPr>
      <p:sp>
        <p:nvSpPr>
          <p:cNvPr id="358" name="Google Shape;358;p41"/>
          <p:cNvSpPr txBox="1">
            <a:spLocks noGrp="1"/>
          </p:cNvSpPr>
          <p:nvPr>
            <p:ph type="title"/>
          </p:nvPr>
        </p:nvSpPr>
        <p:spPr>
          <a:xfrm>
            <a:off x="1760915" y="1576755"/>
            <a:ext cx="2992388"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59" name="Google Shape;359;p41"/>
          <p:cNvSpPr txBox="1">
            <a:spLocks noGrp="1"/>
          </p:cNvSpPr>
          <p:nvPr>
            <p:ph type="title" idx="2"/>
          </p:nvPr>
        </p:nvSpPr>
        <p:spPr>
          <a:xfrm>
            <a:off x="892278" y="15992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60" name="Google Shape;360;p41"/>
          <p:cNvSpPr txBox="1">
            <a:spLocks noGrp="1"/>
          </p:cNvSpPr>
          <p:nvPr>
            <p:ph type="subTitle" idx="1"/>
          </p:nvPr>
        </p:nvSpPr>
        <p:spPr>
          <a:xfrm>
            <a:off x="1852427" y="2021066"/>
            <a:ext cx="2336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CPU Scheduling</a:t>
            </a:r>
            <a:endParaRPr dirty="0"/>
          </a:p>
        </p:txBody>
      </p:sp>
      <p:sp>
        <p:nvSpPr>
          <p:cNvPr id="361" name="Google Shape;361;p41"/>
          <p:cNvSpPr txBox="1">
            <a:spLocks noGrp="1"/>
          </p:cNvSpPr>
          <p:nvPr>
            <p:ph type="title" idx="3"/>
          </p:nvPr>
        </p:nvSpPr>
        <p:spPr>
          <a:xfrm>
            <a:off x="1760916" y="2908057"/>
            <a:ext cx="2519422"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Round Robin(RR)</a:t>
            </a:r>
            <a:endParaRPr dirty="0"/>
          </a:p>
        </p:txBody>
      </p:sp>
      <p:sp>
        <p:nvSpPr>
          <p:cNvPr id="362" name="Google Shape;362;p41"/>
          <p:cNvSpPr txBox="1">
            <a:spLocks noGrp="1"/>
          </p:cNvSpPr>
          <p:nvPr>
            <p:ph type="title" idx="4"/>
          </p:nvPr>
        </p:nvSpPr>
        <p:spPr>
          <a:xfrm>
            <a:off x="892278" y="2939911"/>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64" name="Google Shape;364;p41"/>
          <p:cNvSpPr txBox="1">
            <a:spLocks noGrp="1"/>
          </p:cNvSpPr>
          <p:nvPr>
            <p:ph type="title" idx="6"/>
          </p:nvPr>
        </p:nvSpPr>
        <p:spPr>
          <a:xfrm>
            <a:off x="5570917" y="1567475"/>
            <a:ext cx="2680800" cy="55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FCFS</a:t>
            </a:r>
            <a:endParaRPr dirty="0"/>
          </a:p>
        </p:txBody>
      </p:sp>
      <p:sp>
        <p:nvSpPr>
          <p:cNvPr id="365" name="Google Shape;365;p41"/>
          <p:cNvSpPr txBox="1">
            <a:spLocks noGrp="1"/>
          </p:cNvSpPr>
          <p:nvPr>
            <p:ph type="title" idx="7"/>
          </p:nvPr>
        </p:nvSpPr>
        <p:spPr>
          <a:xfrm>
            <a:off x="4697103" y="1590375"/>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67" name="Google Shape;367;p41"/>
          <p:cNvSpPr txBox="1">
            <a:spLocks noGrp="1"/>
          </p:cNvSpPr>
          <p:nvPr>
            <p:ph type="title" idx="9"/>
          </p:nvPr>
        </p:nvSpPr>
        <p:spPr>
          <a:xfrm>
            <a:off x="5570922" y="2881786"/>
            <a:ext cx="2680800" cy="55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PRIORITY SCHEDLING</a:t>
            </a:r>
            <a:endParaRPr dirty="0"/>
          </a:p>
        </p:txBody>
      </p:sp>
      <p:sp>
        <p:nvSpPr>
          <p:cNvPr id="368" name="Google Shape;368;p41"/>
          <p:cNvSpPr txBox="1">
            <a:spLocks noGrp="1"/>
          </p:cNvSpPr>
          <p:nvPr>
            <p:ph type="title" idx="13"/>
          </p:nvPr>
        </p:nvSpPr>
        <p:spPr>
          <a:xfrm>
            <a:off x="4697103" y="2915136"/>
            <a:ext cx="817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0" name="Google Shape;370;p41"/>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cxnSp>
        <p:nvCxnSpPr>
          <p:cNvPr id="371" name="Google Shape;371;p41"/>
          <p:cNvCxnSpPr/>
          <p:nvPr/>
        </p:nvCxnSpPr>
        <p:spPr>
          <a:xfrm>
            <a:off x="17094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2" name="Google Shape;372;p41"/>
          <p:cNvCxnSpPr/>
          <p:nvPr/>
        </p:nvCxnSpPr>
        <p:spPr>
          <a:xfrm>
            <a:off x="5525891" y="1565225"/>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3" name="Google Shape;373;p41"/>
          <p:cNvCxnSpPr/>
          <p:nvPr/>
        </p:nvCxnSpPr>
        <p:spPr>
          <a:xfrm>
            <a:off x="1706066" y="2881786"/>
            <a:ext cx="0" cy="1152000"/>
          </a:xfrm>
          <a:prstGeom prst="straightConnector1">
            <a:avLst/>
          </a:prstGeom>
          <a:noFill/>
          <a:ln w="19050" cap="flat" cmpd="sng">
            <a:solidFill>
              <a:schemeClr val="lt2"/>
            </a:solidFill>
            <a:prstDash val="solid"/>
            <a:round/>
            <a:headEnd type="none" w="med" len="med"/>
            <a:tailEnd type="none" w="med" len="med"/>
          </a:ln>
        </p:spPr>
      </p:cxnSp>
      <p:cxnSp>
        <p:nvCxnSpPr>
          <p:cNvPr id="374" name="Google Shape;374;p41"/>
          <p:cNvCxnSpPr/>
          <p:nvPr/>
        </p:nvCxnSpPr>
        <p:spPr>
          <a:xfrm>
            <a:off x="5524266" y="2881786"/>
            <a:ext cx="0" cy="1152000"/>
          </a:xfrm>
          <a:prstGeom prst="straightConnector1">
            <a:avLst/>
          </a:prstGeom>
          <a:noFill/>
          <a:ln w="19050" cap="flat" cmpd="sng">
            <a:solidFill>
              <a:schemeClr val="lt2"/>
            </a:solidFill>
            <a:prstDash val="solid"/>
            <a:round/>
            <a:headEnd type="none" w="med" len="med"/>
            <a:tailEnd type="none" w="med" len="med"/>
          </a:ln>
        </p:spPr>
      </p:cxnSp>
      <p:grpSp>
        <p:nvGrpSpPr>
          <p:cNvPr id="375" name="Google Shape;375;p41"/>
          <p:cNvGrpSpPr/>
          <p:nvPr/>
        </p:nvGrpSpPr>
        <p:grpSpPr>
          <a:xfrm>
            <a:off x="8345706" y="3882964"/>
            <a:ext cx="166385" cy="701016"/>
            <a:chOff x="8668080" y="2328029"/>
            <a:chExt cx="127488" cy="537136"/>
          </a:xfrm>
        </p:grpSpPr>
        <p:sp>
          <p:nvSpPr>
            <p:cNvPr id="376" name="Google Shape;376;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41"/>
          <p:cNvGrpSpPr/>
          <p:nvPr/>
        </p:nvGrpSpPr>
        <p:grpSpPr>
          <a:xfrm>
            <a:off x="631906" y="532914"/>
            <a:ext cx="166385" cy="701016"/>
            <a:chOff x="8668080" y="2328029"/>
            <a:chExt cx="127488" cy="537136"/>
          </a:xfrm>
        </p:grpSpPr>
        <p:sp>
          <p:nvSpPr>
            <p:cNvPr id="389" name="Google Shape;389;p41"/>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41"/>
          <p:cNvGrpSpPr/>
          <p:nvPr/>
        </p:nvGrpSpPr>
        <p:grpSpPr>
          <a:xfrm flipH="1">
            <a:off x="327786" y="4335693"/>
            <a:ext cx="470512" cy="545615"/>
            <a:chOff x="6030486" y="487493"/>
            <a:chExt cx="470512" cy="545615"/>
          </a:xfrm>
        </p:grpSpPr>
        <p:sp>
          <p:nvSpPr>
            <p:cNvPr id="402" name="Google Shape;402;p41"/>
            <p:cNvSpPr/>
            <p:nvPr/>
          </p:nvSpPr>
          <p:spPr>
            <a:xfrm>
              <a:off x="6297437" y="487493"/>
              <a:ext cx="203557" cy="545107"/>
            </a:xfrm>
            <a:custGeom>
              <a:avLst/>
              <a:gdLst/>
              <a:ahLst/>
              <a:cxnLst/>
              <a:rect l="l" t="t" r="r" b="b"/>
              <a:pathLst>
                <a:path w="5545" h="14849" extrusionOk="0">
                  <a:moveTo>
                    <a:pt x="5544" y="14849"/>
                  </a:moveTo>
                  <a:lnTo>
                    <a:pt x="1" y="10375"/>
                  </a:lnTo>
                  <a:lnTo>
                    <a:pt x="3802" y="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6030486" y="487493"/>
              <a:ext cx="406563" cy="380903"/>
            </a:xfrm>
            <a:custGeom>
              <a:avLst/>
              <a:gdLst/>
              <a:ahLst/>
              <a:cxnLst/>
              <a:rect l="l" t="t" r="r" b="b"/>
              <a:pathLst>
                <a:path w="11075" h="10376" extrusionOk="0">
                  <a:moveTo>
                    <a:pt x="11074" y="0"/>
                  </a:moveTo>
                  <a:lnTo>
                    <a:pt x="7273" y="10375"/>
                  </a:lnTo>
                  <a:lnTo>
                    <a:pt x="1" y="10138"/>
                  </a:ln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6030486" y="859653"/>
              <a:ext cx="470512" cy="173455"/>
            </a:xfrm>
            <a:custGeom>
              <a:avLst/>
              <a:gdLst/>
              <a:ahLst/>
              <a:cxnLst/>
              <a:rect l="l" t="t" r="r" b="b"/>
              <a:pathLst>
                <a:path w="12817" h="4725" extrusionOk="0">
                  <a:moveTo>
                    <a:pt x="1" y="0"/>
                  </a:moveTo>
                  <a:lnTo>
                    <a:pt x="7273" y="237"/>
                  </a:lnTo>
                  <a:lnTo>
                    <a:pt x="12816" y="4711"/>
                  </a:lnTo>
                  <a:lnTo>
                    <a:pt x="5673" y="4724"/>
                  </a:lnTo>
                  <a:close/>
                </a:path>
              </a:pathLst>
            </a:custGeom>
            <a:gradFill>
              <a:gsLst>
                <a:gs pos="0">
                  <a:schemeClr val="accent5"/>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41"/>
          <p:cNvSpPr/>
          <p:nvPr/>
        </p:nvSpPr>
        <p:spPr>
          <a:xfrm>
            <a:off x="8345703" y="534996"/>
            <a:ext cx="376044" cy="376044"/>
          </a:xfrm>
          <a:custGeom>
            <a:avLst/>
            <a:gdLst/>
            <a:ahLst/>
            <a:cxnLst/>
            <a:rect l="l" t="t" r="r" b="b"/>
            <a:pathLst>
              <a:path w="5671" h="5671" extrusionOk="0">
                <a:moveTo>
                  <a:pt x="2836" y="0"/>
                </a:moveTo>
                <a:cubicBezTo>
                  <a:pt x="1270" y="0"/>
                  <a:pt x="1" y="1269"/>
                  <a:pt x="1" y="2835"/>
                </a:cubicBezTo>
                <a:cubicBezTo>
                  <a:pt x="1" y="4401"/>
                  <a:pt x="1270" y="5670"/>
                  <a:pt x="2836" y="5670"/>
                </a:cubicBezTo>
                <a:cubicBezTo>
                  <a:pt x="4402" y="5670"/>
                  <a:pt x="5671" y="4401"/>
                  <a:pt x="5671" y="2835"/>
                </a:cubicBezTo>
                <a:cubicBezTo>
                  <a:pt x="5671" y="1269"/>
                  <a:pt x="4402" y="0"/>
                  <a:pt x="2836" y="0"/>
                </a:cubicBezTo>
                <a:close/>
                <a:moveTo>
                  <a:pt x="2836" y="3409"/>
                </a:moveTo>
                <a:cubicBezTo>
                  <a:pt x="2603" y="3409"/>
                  <a:pt x="2395" y="3269"/>
                  <a:pt x="2306" y="3055"/>
                </a:cubicBezTo>
                <a:cubicBezTo>
                  <a:pt x="2217" y="2841"/>
                  <a:pt x="2266" y="2595"/>
                  <a:pt x="2431" y="2430"/>
                </a:cubicBezTo>
                <a:cubicBezTo>
                  <a:pt x="2594" y="2267"/>
                  <a:pt x="2840" y="2217"/>
                  <a:pt x="3055" y="2306"/>
                </a:cubicBezTo>
                <a:cubicBezTo>
                  <a:pt x="3269" y="2395"/>
                  <a:pt x="3409" y="2604"/>
                  <a:pt x="3409" y="2835"/>
                </a:cubicBezTo>
                <a:cubicBezTo>
                  <a:pt x="3409" y="3152"/>
                  <a:pt x="3152" y="3408"/>
                  <a:pt x="2836" y="3408"/>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41272" y="4109427"/>
            <a:ext cx="123080" cy="123080"/>
          </a:xfrm>
          <a:custGeom>
            <a:avLst/>
            <a:gdLst/>
            <a:ahLst/>
            <a:cxnLst/>
            <a:rect l="l" t="t" r="r" b="b"/>
            <a:pathLst>
              <a:path w="5720" h="5720" extrusionOk="0">
                <a:moveTo>
                  <a:pt x="5720" y="2860"/>
                </a:moveTo>
                <a:cubicBezTo>
                  <a:pt x="5720" y="4440"/>
                  <a:pt x="4439" y="5719"/>
                  <a:pt x="2860" y="5719"/>
                </a:cubicBezTo>
                <a:cubicBezTo>
                  <a:pt x="1281" y="5719"/>
                  <a:pt x="0" y="4440"/>
                  <a:pt x="0" y="2860"/>
                </a:cubicBezTo>
                <a:cubicBezTo>
                  <a:pt x="0" y="1281"/>
                  <a:pt x="1281" y="1"/>
                  <a:pt x="2860" y="1"/>
                </a:cubicBezTo>
                <a:cubicBezTo>
                  <a:pt x="4439" y="1"/>
                  <a:pt x="5720" y="1281"/>
                  <a:pt x="5720" y="286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8512112" y="1017721"/>
            <a:ext cx="221829" cy="240887"/>
          </a:xfrm>
          <a:custGeom>
            <a:avLst/>
            <a:gdLst/>
            <a:ahLst/>
            <a:cxnLst/>
            <a:rect l="l" t="t" r="r" b="b"/>
            <a:pathLst>
              <a:path w="5820" h="6320" extrusionOk="0">
                <a:moveTo>
                  <a:pt x="0" y="5570"/>
                </a:moveTo>
                <a:lnTo>
                  <a:pt x="4982" y="0"/>
                </a:lnTo>
                <a:lnTo>
                  <a:pt x="5820" y="749"/>
                </a:lnTo>
                <a:lnTo>
                  <a:pt x="838" y="6319"/>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8564634" y="1064716"/>
            <a:ext cx="221867" cy="240887"/>
          </a:xfrm>
          <a:custGeom>
            <a:avLst/>
            <a:gdLst/>
            <a:ahLst/>
            <a:cxnLst/>
            <a:rect l="l" t="t" r="r" b="b"/>
            <a:pathLst>
              <a:path w="5821" h="6320" extrusionOk="0">
                <a:moveTo>
                  <a:pt x="1" y="5571"/>
                </a:moveTo>
                <a:lnTo>
                  <a:pt x="4984" y="1"/>
                </a:lnTo>
                <a:lnTo>
                  <a:pt x="5820" y="750"/>
                </a:lnTo>
                <a:lnTo>
                  <a:pt x="838" y="6320"/>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8;p41">
            <a:extLst>
              <a:ext uri="{FF2B5EF4-FFF2-40B4-BE49-F238E27FC236}">
                <a16:creationId xmlns:a16="http://schemas.microsoft.com/office/drawing/2014/main" id="{3006D2EB-3355-41A7-9C67-51501D544494}"/>
              </a:ext>
            </a:extLst>
          </p:cNvPr>
          <p:cNvSpPr txBox="1">
            <a:spLocks/>
          </p:cNvSpPr>
          <p:nvPr/>
        </p:nvSpPr>
        <p:spPr>
          <a:xfrm>
            <a:off x="2848509" y="4140961"/>
            <a:ext cx="817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000"/>
              <a:buFont typeface="Days One"/>
              <a:buNone/>
              <a:defRPr sz="30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3000"/>
              <a:buFont typeface="Bebas Neue"/>
              <a:buNone/>
              <a:defRPr sz="3000" b="0" i="0" u="none" strike="noStrike" cap="none">
                <a:solidFill>
                  <a:schemeClr val="lt2"/>
                </a:solidFill>
                <a:latin typeface="Bebas Neue"/>
                <a:ea typeface="Bebas Neue"/>
                <a:cs typeface="Bebas Neue"/>
                <a:sym typeface="Bebas Neue"/>
              </a:defRPr>
            </a:lvl9pPr>
          </a:lstStyle>
          <a:p>
            <a:r>
              <a:rPr lang="en" dirty="0"/>
              <a:t>05</a:t>
            </a:r>
          </a:p>
        </p:txBody>
      </p:sp>
      <p:sp>
        <p:nvSpPr>
          <p:cNvPr id="60" name="Google Shape;367;p41">
            <a:extLst>
              <a:ext uri="{FF2B5EF4-FFF2-40B4-BE49-F238E27FC236}">
                <a16:creationId xmlns:a16="http://schemas.microsoft.com/office/drawing/2014/main" id="{A6536048-879F-455F-838A-F90257F69722}"/>
              </a:ext>
            </a:extLst>
          </p:cNvPr>
          <p:cNvSpPr txBox="1">
            <a:spLocks/>
          </p:cNvSpPr>
          <p:nvPr/>
        </p:nvSpPr>
        <p:spPr>
          <a:xfrm>
            <a:off x="3708222" y="4238347"/>
            <a:ext cx="2905412" cy="55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Days One"/>
              <a:buNone/>
              <a:defRPr sz="2400" b="0" i="0" u="none" strike="noStrike" cap="none">
                <a:solidFill>
                  <a:schemeClr val="lt2"/>
                </a:solidFill>
                <a:latin typeface="Days One"/>
                <a:ea typeface="Days One"/>
                <a:cs typeface="Days One"/>
                <a:sym typeface="Days One"/>
              </a:defRPr>
            </a:lvl1pPr>
            <a:lvl2pPr marR="0" lvl="1"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2pPr>
            <a:lvl3pPr marR="0" lvl="2"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3pPr>
            <a:lvl4pPr marR="0" lvl="3"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4pPr>
            <a:lvl5pPr marR="0" lvl="4"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5pPr>
            <a:lvl6pPr marR="0" lvl="5"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6pPr>
            <a:lvl7pPr marR="0" lvl="6"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7pPr>
            <a:lvl8pPr marR="0" lvl="7"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8pPr>
            <a:lvl9pPr marR="0" lvl="8" algn="l" rtl="0">
              <a:lnSpc>
                <a:spcPct val="100000"/>
              </a:lnSpc>
              <a:spcBef>
                <a:spcPts val="0"/>
              </a:spcBef>
              <a:spcAft>
                <a:spcPts val="0"/>
              </a:spcAft>
              <a:buClr>
                <a:schemeClr val="lt2"/>
              </a:buClr>
              <a:buSzPts val="2400"/>
              <a:buFont typeface="Bebas Neue"/>
              <a:buNone/>
              <a:defRPr sz="2400" b="0" i="0" u="none" strike="noStrike" cap="none">
                <a:solidFill>
                  <a:schemeClr val="lt2"/>
                </a:solidFill>
                <a:latin typeface="Bebas Neue"/>
                <a:ea typeface="Bebas Neue"/>
                <a:cs typeface="Bebas Neue"/>
                <a:sym typeface="Bebas Neue"/>
              </a:defRPr>
            </a:lvl9pPr>
          </a:lstStyle>
          <a:p>
            <a:r>
              <a:rPr lang="en-US" dirty="0"/>
              <a:t>M</a:t>
            </a:r>
            <a:r>
              <a:rPr lang="en-IN" dirty="0"/>
              <a:t>ULTI LEVEL QUEUE SCHEDULING</a:t>
            </a:r>
          </a:p>
        </p:txBody>
      </p:sp>
      <p:cxnSp>
        <p:nvCxnSpPr>
          <p:cNvPr id="61" name="Google Shape;374;p41">
            <a:extLst>
              <a:ext uri="{FF2B5EF4-FFF2-40B4-BE49-F238E27FC236}">
                <a16:creationId xmlns:a16="http://schemas.microsoft.com/office/drawing/2014/main" id="{CE93435E-B4FE-4FA1-8043-53092D4D1F7F}"/>
              </a:ext>
            </a:extLst>
          </p:cNvPr>
          <p:cNvCxnSpPr/>
          <p:nvPr/>
        </p:nvCxnSpPr>
        <p:spPr>
          <a:xfrm>
            <a:off x="3665709" y="3879095"/>
            <a:ext cx="0" cy="11520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73804E-92F7-4E98-A305-70554B84C535}"/>
              </a:ext>
            </a:extLst>
          </p:cNvPr>
          <p:cNvSpPr>
            <a:spLocks noGrp="1"/>
          </p:cNvSpPr>
          <p:nvPr>
            <p:ph type="title" idx="2"/>
          </p:nvPr>
        </p:nvSpPr>
        <p:spPr>
          <a:xfrm>
            <a:off x="1033151" y="568874"/>
            <a:ext cx="7962908" cy="1632505"/>
          </a:xfrm>
        </p:spPr>
        <p:txBody>
          <a:bodyPr/>
          <a:lstStyle/>
          <a:p>
            <a:r>
              <a:rPr lang="en-US" sz="4000" b="1"/>
              <a:t>What is CPU Scheduling?</a:t>
            </a:r>
            <a:endParaRPr lang="en-US" sz="4000"/>
          </a:p>
        </p:txBody>
      </p:sp>
      <p:sp>
        <p:nvSpPr>
          <p:cNvPr id="7" name="TextBox 6">
            <a:extLst>
              <a:ext uri="{FF2B5EF4-FFF2-40B4-BE49-F238E27FC236}">
                <a16:creationId xmlns:a16="http://schemas.microsoft.com/office/drawing/2014/main" id="{39A8CCCB-517B-45F1-AE1B-66888A270C4C}"/>
              </a:ext>
            </a:extLst>
          </p:cNvPr>
          <p:cNvSpPr txBox="1"/>
          <p:nvPr/>
        </p:nvSpPr>
        <p:spPr>
          <a:xfrm>
            <a:off x="1188408" y="2045656"/>
            <a:ext cx="683764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solidFill>
                  <a:schemeClr val="tx2"/>
                </a:solidFill>
              </a:rPr>
              <a:t>CPU Scheduling is a process of determining which process will own CPU for execution while another process is on hold. </a:t>
            </a:r>
            <a:endParaRPr lang="en-US"/>
          </a:p>
          <a:p>
            <a:pPr marL="285750" indent="-285750">
              <a:buChar char="•"/>
            </a:pPr>
            <a:endParaRPr lang="en-US" sz="1600">
              <a:solidFill>
                <a:schemeClr val="tx2"/>
              </a:solidFill>
            </a:endParaRPr>
          </a:p>
          <a:p>
            <a:pPr marL="285750" indent="-285750">
              <a:buChar char="•"/>
            </a:pPr>
            <a:r>
              <a:rPr lang="en-US" sz="1600">
                <a:solidFill>
                  <a:schemeClr val="tx2"/>
                </a:solidFill>
              </a:rPr>
              <a:t>The main task of CPU scheduling is to make sure that whenever the CPU remains idle, the OS at least select one of the processes available in the ready queue for execution. </a:t>
            </a:r>
          </a:p>
          <a:p>
            <a:pPr marL="285750" indent="-285750">
              <a:buChar char="•"/>
            </a:pPr>
            <a:endParaRPr lang="en-US" sz="1600">
              <a:solidFill>
                <a:schemeClr val="tx2"/>
              </a:solidFill>
            </a:endParaRPr>
          </a:p>
          <a:p>
            <a:pPr marL="285750" indent="-285750">
              <a:buChar char="•"/>
            </a:pPr>
            <a:r>
              <a:rPr lang="en-US" sz="1600">
                <a:solidFill>
                  <a:schemeClr val="tx2"/>
                </a:solidFill>
              </a:rPr>
              <a:t>The selection process will be carried out by the CPU scheduler. It selects one of the processes in memory that are ready for execution.</a:t>
            </a:r>
          </a:p>
        </p:txBody>
      </p:sp>
    </p:spTree>
    <p:extLst>
      <p:ext uri="{BB962C8B-B14F-4D97-AF65-F5344CB8AC3E}">
        <p14:creationId xmlns:p14="http://schemas.microsoft.com/office/powerpoint/2010/main" val="2959135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9AED6D-26AD-4E8A-8C82-CA36C7ACF735}"/>
              </a:ext>
            </a:extLst>
          </p:cNvPr>
          <p:cNvSpPr>
            <a:spLocks noGrp="1"/>
          </p:cNvSpPr>
          <p:nvPr>
            <p:ph type="title" idx="2"/>
          </p:nvPr>
        </p:nvSpPr>
        <p:spPr>
          <a:xfrm>
            <a:off x="626056" y="153948"/>
            <a:ext cx="8002051" cy="841800"/>
          </a:xfrm>
        </p:spPr>
        <p:txBody>
          <a:bodyPr/>
          <a:lstStyle/>
          <a:p>
            <a:r>
              <a:rPr lang="en-US" sz="3200" b="1"/>
              <a:t>Why do we need CPU  scheduling?</a:t>
            </a:r>
            <a:endParaRPr lang="en-US" sz="3200"/>
          </a:p>
        </p:txBody>
      </p:sp>
      <p:sp>
        <p:nvSpPr>
          <p:cNvPr id="5" name="TextBox 4">
            <a:extLst>
              <a:ext uri="{FF2B5EF4-FFF2-40B4-BE49-F238E27FC236}">
                <a16:creationId xmlns:a16="http://schemas.microsoft.com/office/drawing/2014/main" id="{1E01A366-E9B4-44D7-9AF9-529BBE73E0C3}"/>
              </a:ext>
            </a:extLst>
          </p:cNvPr>
          <p:cNvSpPr txBox="1"/>
          <p:nvPr/>
        </p:nvSpPr>
        <p:spPr>
          <a:xfrm>
            <a:off x="969202" y="1286266"/>
            <a:ext cx="755006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solidFill>
                <a:latin typeface="Times New Roman"/>
              </a:rPr>
              <a:t>As we know, a process needs CPU time and I/O time both for its execution. In a multi-programming system, one process can use CPU while another process is waiting for I/O whereas, on the other hand in a </a:t>
            </a:r>
            <a:r>
              <a:rPr lang="en-US" sz="1600" err="1">
                <a:solidFill>
                  <a:schemeClr val="tx2"/>
                </a:solidFill>
                <a:latin typeface="Times New Roman"/>
              </a:rPr>
              <a:t>uni</a:t>
            </a:r>
            <a:r>
              <a:rPr lang="en-US" sz="1600">
                <a:solidFill>
                  <a:schemeClr val="tx2"/>
                </a:solidFill>
                <a:latin typeface="Times New Roman"/>
              </a:rPr>
              <a:t> programming system, all the time get wasted in waiting for I/O whereas CPU is free during that time.</a:t>
            </a:r>
          </a:p>
          <a:p>
            <a:endParaRPr lang="en-US" sz="1600">
              <a:solidFill>
                <a:schemeClr val="tx2"/>
              </a:solidFill>
              <a:latin typeface="Times New Roman"/>
            </a:endParaRPr>
          </a:p>
          <a:p>
            <a:r>
              <a:rPr lang="en-US" sz="1600">
                <a:solidFill>
                  <a:schemeClr val="tx2"/>
                </a:solidFill>
              </a:rPr>
              <a:t>Here are the reasons for using a scheduling algorithm:</a:t>
            </a:r>
          </a:p>
          <a:p>
            <a:endParaRPr lang="en-US" sz="1600">
              <a:solidFill>
                <a:schemeClr val="tx2"/>
              </a:solidFill>
            </a:endParaRPr>
          </a:p>
          <a:p>
            <a:pPr marL="285750" indent="-285750">
              <a:buChar char="•"/>
            </a:pPr>
            <a:r>
              <a:rPr lang="en-US" sz="1600">
                <a:solidFill>
                  <a:schemeClr val="tx2"/>
                </a:solidFill>
              </a:rPr>
              <a:t>The CPU uses scheduling to improve its efficiency.</a:t>
            </a:r>
            <a:endParaRPr lang="en-US">
              <a:solidFill>
                <a:schemeClr val="tx2"/>
              </a:solidFill>
            </a:endParaRPr>
          </a:p>
          <a:p>
            <a:pPr marL="285750" indent="-285750">
              <a:buChar char="•"/>
            </a:pPr>
            <a:r>
              <a:rPr lang="en-US" sz="1600">
                <a:solidFill>
                  <a:schemeClr val="tx2"/>
                </a:solidFill>
              </a:rPr>
              <a:t>It helps you to allocate resources among competing processes.</a:t>
            </a:r>
            <a:endParaRPr lang="en-US">
              <a:solidFill>
                <a:schemeClr val="tx2"/>
              </a:solidFill>
            </a:endParaRPr>
          </a:p>
          <a:p>
            <a:pPr marL="285750" indent="-285750">
              <a:buChar char="•"/>
            </a:pPr>
            <a:r>
              <a:rPr lang="en-US" sz="1600">
                <a:solidFill>
                  <a:schemeClr val="tx2"/>
                </a:solidFill>
              </a:rPr>
              <a:t>The maximum utilization of CPU can be obtained with multi-programming.</a:t>
            </a:r>
            <a:endParaRPr lang="en-US">
              <a:solidFill>
                <a:schemeClr val="tx2"/>
              </a:solidFill>
            </a:endParaRPr>
          </a:p>
          <a:p>
            <a:pPr marL="285750" indent="-285750">
              <a:buChar char="•"/>
            </a:pPr>
            <a:r>
              <a:rPr lang="en-US" sz="1600">
                <a:solidFill>
                  <a:schemeClr val="tx2"/>
                </a:solidFill>
              </a:rPr>
              <a:t>The processes which are to be executed are in ready queue</a:t>
            </a:r>
            <a:endParaRPr lang="en-US">
              <a:solidFill>
                <a:schemeClr val="tx2"/>
              </a:solidFill>
            </a:endParaRPr>
          </a:p>
          <a:p>
            <a:endParaRPr lang="en-US" sz="1600">
              <a:solidFill>
                <a:schemeClr val="tx2"/>
              </a:solidFill>
              <a:latin typeface="Times New Roman"/>
            </a:endParaRPr>
          </a:p>
        </p:txBody>
      </p:sp>
    </p:spTree>
    <p:extLst>
      <p:ext uri="{BB962C8B-B14F-4D97-AF65-F5344CB8AC3E}">
        <p14:creationId xmlns:p14="http://schemas.microsoft.com/office/powerpoint/2010/main" val="190403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99A634D9-A14E-4A14-AAE2-46FE08519859}"/>
              </a:ext>
            </a:extLst>
          </p:cNvPr>
          <p:cNvPicPr>
            <a:picLocks noChangeAspect="1"/>
          </p:cNvPicPr>
          <p:nvPr/>
        </p:nvPicPr>
        <p:blipFill>
          <a:blip r:embed="rId2"/>
          <a:stretch>
            <a:fillRect/>
          </a:stretch>
        </p:blipFill>
        <p:spPr>
          <a:xfrm>
            <a:off x="5141935" y="750171"/>
            <a:ext cx="3800081" cy="2617589"/>
          </a:xfrm>
          <a:prstGeom prst="rect">
            <a:avLst/>
          </a:prstGeom>
        </p:spPr>
      </p:pic>
      <p:sp>
        <p:nvSpPr>
          <p:cNvPr id="6" name="TextBox 5">
            <a:extLst>
              <a:ext uri="{FF2B5EF4-FFF2-40B4-BE49-F238E27FC236}">
                <a16:creationId xmlns:a16="http://schemas.microsoft.com/office/drawing/2014/main" id="{7DD7278E-5563-4788-84DD-3BCBD7144540}"/>
              </a:ext>
            </a:extLst>
          </p:cNvPr>
          <p:cNvSpPr txBox="1"/>
          <p:nvPr/>
        </p:nvSpPr>
        <p:spPr>
          <a:xfrm>
            <a:off x="92379" y="816540"/>
            <a:ext cx="4770850"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kern="1200">
                <a:solidFill>
                  <a:schemeClr val="tx2"/>
                </a:solidFill>
                <a:latin typeface="Times New Roman"/>
                <a:ea typeface="+mn-ea"/>
                <a:cs typeface="+mn-cs"/>
              </a:rPr>
              <a:t>CPU utilization </a:t>
            </a:r>
            <a:r>
              <a:rPr lang="en-US" sz="1800" kern="1200">
                <a:solidFill>
                  <a:schemeClr val="tx2"/>
                </a:solidFill>
                <a:latin typeface="Times New Roman"/>
                <a:ea typeface="+mn-ea"/>
                <a:cs typeface="+mn-cs"/>
              </a:rPr>
              <a:t>– keep the CPU as busy as possible</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Throughput</a:t>
            </a:r>
            <a:r>
              <a:rPr lang="en-US" sz="1800" kern="1200">
                <a:solidFill>
                  <a:schemeClr val="tx2"/>
                </a:solidFill>
                <a:latin typeface="Times New Roman"/>
                <a:ea typeface="+mn-ea"/>
                <a:cs typeface="+mn-cs"/>
              </a:rPr>
              <a:t> –  of processes that complete their execution per time unit</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Turnaround time </a:t>
            </a:r>
            <a:r>
              <a:rPr lang="en-US" sz="1800" kern="1200">
                <a:solidFill>
                  <a:schemeClr val="tx2"/>
                </a:solidFill>
                <a:latin typeface="Times New Roman"/>
                <a:ea typeface="+mn-ea"/>
                <a:cs typeface="+mn-cs"/>
              </a:rPr>
              <a:t>– amount of time to execute a particular process</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Waiting time </a:t>
            </a:r>
            <a:r>
              <a:rPr lang="en-US" sz="1800" kern="1200">
                <a:solidFill>
                  <a:schemeClr val="tx2"/>
                </a:solidFill>
                <a:latin typeface="Times New Roman"/>
                <a:ea typeface="+mn-ea"/>
                <a:cs typeface="+mn-cs"/>
              </a:rPr>
              <a:t>– amount of time a process has been waiting in the ready queue</a:t>
            </a:r>
            <a:endParaRPr lang="en-US" sz="1800" kern="1200">
              <a:solidFill>
                <a:schemeClr val="tx2"/>
              </a:solidFill>
              <a:latin typeface="Times New Roman"/>
              <a:ea typeface="+mn-ea"/>
              <a:cs typeface="Times New Roman"/>
            </a:endParaRPr>
          </a:p>
          <a:p>
            <a:endParaRPr lang="en-IN" sz="1100">
              <a:solidFill>
                <a:schemeClr val="tx2"/>
              </a:solidFill>
            </a:endParaRPr>
          </a:p>
          <a:p>
            <a:r>
              <a:rPr lang="en-US" sz="1800" b="1" kern="1200">
                <a:solidFill>
                  <a:schemeClr val="tx2"/>
                </a:solidFill>
                <a:latin typeface="Times New Roman"/>
                <a:ea typeface="+mn-ea"/>
                <a:cs typeface="+mn-cs"/>
              </a:rPr>
              <a:t>Response time </a:t>
            </a:r>
            <a:r>
              <a:rPr lang="en-US" sz="1800" kern="1200">
                <a:solidFill>
                  <a:schemeClr val="tx2"/>
                </a:solidFill>
                <a:latin typeface="Times New Roman"/>
                <a:ea typeface="+mn-ea"/>
                <a:cs typeface="+mn-cs"/>
              </a:rPr>
              <a:t>– amount of time it takes from when a request was submitted until the first response is produced</a:t>
            </a:r>
            <a:endParaRPr lang="en-US" sz="1800">
              <a:solidFill>
                <a:schemeClr val="tx2"/>
              </a:solidFill>
            </a:endParaRPr>
          </a:p>
        </p:txBody>
      </p:sp>
      <p:sp>
        <p:nvSpPr>
          <p:cNvPr id="7" name="TextBox 6">
            <a:extLst>
              <a:ext uri="{FF2B5EF4-FFF2-40B4-BE49-F238E27FC236}">
                <a16:creationId xmlns:a16="http://schemas.microsoft.com/office/drawing/2014/main" id="{5A6C8B0F-453F-4A26-9E03-2FE3AB259A5C}"/>
              </a:ext>
            </a:extLst>
          </p:cNvPr>
          <p:cNvSpPr txBox="1"/>
          <p:nvPr/>
        </p:nvSpPr>
        <p:spPr>
          <a:xfrm>
            <a:off x="5141933" y="3580095"/>
            <a:ext cx="365133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2"/>
                </a:solidFill>
                <a:latin typeface="Times New Roman"/>
              </a:rPr>
              <a:t>A CPU scheduling algorithm tries to maximize and minimize the above conditions.</a:t>
            </a:r>
          </a:p>
        </p:txBody>
      </p:sp>
    </p:spTree>
    <p:extLst>
      <p:ext uri="{BB962C8B-B14F-4D97-AF65-F5344CB8AC3E}">
        <p14:creationId xmlns:p14="http://schemas.microsoft.com/office/powerpoint/2010/main" val="391696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43F8-AAB0-41A0-9A84-FA9019D67A42}"/>
              </a:ext>
            </a:extLst>
          </p:cNvPr>
          <p:cNvSpPr>
            <a:spLocks noGrp="1"/>
          </p:cNvSpPr>
          <p:nvPr>
            <p:ph type="title"/>
          </p:nvPr>
        </p:nvSpPr>
        <p:spPr>
          <a:xfrm>
            <a:off x="813947" y="416420"/>
            <a:ext cx="7821989" cy="1226100"/>
          </a:xfrm>
        </p:spPr>
        <p:txBody>
          <a:bodyPr/>
          <a:lstStyle/>
          <a:p>
            <a:r>
              <a:rPr lang="en-US" sz="3600"/>
              <a:t>CPU Scheduling Algorithms</a:t>
            </a:r>
          </a:p>
        </p:txBody>
      </p:sp>
      <p:sp>
        <p:nvSpPr>
          <p:cNvPr id="4" name="Subtitle 3">
            <a:extLst>
              <a:ext uri="{FF2B5EF4-FFF2-40B4-BE49-F238E27FC236}">
                <a16:creationId xmlns:a16="http://schemas.microsoft.com/office/drawing/2014/main" id="{1F6B13B3-E1F4-4898-AAF4-EE7DAD0E5687}"/>
              </a:ext>
            </a:extLst>
          </p:cNvPr>
          <p:cNvSpPr>
            <a:spLocks noGrp="1"/>
          </p:cNvSpPr>
          <p:nvPr>
            <p:ph type="subTitle" idx="1"/>
          </p:nvPr>
        </p:nvSpPr>
        <p:spPr>
          <a:xfrm>
            <a:off x="743486" y="2920595"/>
            <a:ext cx="5064789" cy="573661"/>
          </a:xfrm>
        </p:spPr>
        <p:txBody>
          <a:bodyPr/>
          <a:lstStyle/>
          <a:p>
            <a:r>
              <a:rPr lang="en-US" sz="1800"/>
              <a:t>Types of CPU scheduling Algorithm</a:t>
            </a:r>
          </a:p>
          <a:p>
            <a:endParaRPr lang="en-US" sz="1800"/>
          </a:p>
          <a:p>
            <a:r>
              <a:rPr lang="en-US" sz="1800"/>
              <a:t>There are mainly six types of process scheduling algorithms</a:t>
            </a:r>
          </a:p>
          <a:p>
            <a:endParaRPr lang="en-US" sz="1800"/>
          </a:p>
          <a:p>
            <a:pPr>
              <a:buFont typeface="Arial"/>
              <a:buChar char="•"/>
            </a:pPr>
            <a:r>
              <a:rPr lang="en-US" sz="1800">
                <a:solidFill>
                  <a:schemeClr val="tx2"/>
                </a:solidFill>
              </a:rPr>
              <a:t>First Come First Serve (FCFS)</a:t>
            </a:r>
          </a:p>
          <a:p>
            <a:pPr>
              <a:buFont typeface="Arial"/>
              <a:buChar char="•"/>
            </a:pPr>
            <a:r>
              <a:rPr lang="en-US" sz="1800">
                <a:solidFill>
                  <a:schemeClr val="tx2"/>
                </a:solidFill>
              </a:rPr>
              <a:t>Shortest-Job-First (SJF) Scheduling</a:t>
            </a:r>
          </a:p>
          <a:p>
            <a:pPr>
              <a:buFont typeface="Arial"/>
              <a:buChar char="•"/>
            </a:pPr>
            <a:r>
              <a:rPr lang="en-US" sz="1800">
                <a:solidFill>
                  <a:schemeClr val="tx2"/>
                </a:solidFill>
              </a:rPr>
              <a:t>Shortest Remaining Time</a:t>
            </a:r>
          </a:p>
          <a:p>
            <a:pPr>
              <a:buFont typeface="Arial"/>
              <a:buChar char="•"/>
            </a:pPr>
            <a:r>
              <a:rPr lang="en-US" sz="1800">
                <a:solidFill>
                  <a:schemeClr val="tx2"/>
                </a:solidFill>
              </a:rPr>
              <a:t>Priority Scheduling</a:t>
            </a:r>
          </a:p>
          <a:p>
            <a:pPr>
              <a:buFont typeface="Arial"/>
              <a:buChar char="•"/>
            </a:pPr>
            <a:r>
              <a:rPr lang="en-US" sz="1800">
                <a:solidFill>
                  <a:schemeClr val="tx2"/>
                </a:solidFill>
              </a:rPr>
              <a:t>Round Robin Scheduling</a:t>
            </a:r>
          </a:p>
          <a:p>
            <a:pPr>
              <a:buFont typeface="Arial"/>
              <a:buChar char="•"/>
            </a:pPr>
            <a:r>
              <a:rPr lang="en-US" sz="1800">
                <a:solidFill>
                  <a:schemeClr val="tx2"/>
                </a:solidFill>
              </a:rPr>
              <a:t>Multilevel Queue Scheduling</a:t>
            </a:r>
          </a:p>
        </p:txBody>
      </p:sp>
      <p:pic>
        <p:nvPicPr>
          <p:cNvPr id="5" name="Picture 5" descr="Diagram&#10;&#10;Description automatically generated">
            <a:extLst>
              <a:ext uri="{FF2B5EF4-FFF2-40B4-BE49-F238E27FC236}">
                <a16:creationId xmlns:a16="http://schemas.microsoft.com/office/drawing/2014/main" id="{06C16482-B39E-4B1B-9F85-3A5222E97C32}"/>
              </a:ext>
            </a:extLst>
          </p:cNvPr>
          <p:cNvPicPr>
            <a:picLocks noChangeAspect="1"/>
          </p:cNvPicPr>
          <p:nvPr/>
        </p:nvPicPr>
        <p:blipFill>
          <a:blip r:embed="rId2"/>
          <a:stretch>
            <a:fillRect/>
          </a:stretch>
        </p:blipFill>
        <p:spPr>
          <a:xfrm>
            <a:off x="5541201" y="2005849"/>
            <a:ext cx="3322528" cy="2768015"/>
          </a:xfrm>
          <a:prstGeom prst="rect">
            <a:avLst/>
          </a:prstGeom>
        </p:spPr>
      </p:pic>
    </p:spTree>
    <p:extLst>
      <p:ext uri="{BB962C8B-B14F-4D97-AF65-F5344CB8AC3E}">
        <p14:creationId xmlns:p14="http://schemas.microsoft.com/office/powerpoint/2010/main" val="19676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title"/>
          </p:nvPr>
        </p:nvSpPr>
        <p:spPr>
          <a:xfrm>
            <a:off x="1291499" y="495857"/>
            <a:ext cx="7704000" cy="482700"/>
          </a:xfrm>
          <a:prstGeom prst="rect">
            <a:avLst/>
          </a:prstGeom>
        </p:spPr>
        <p:txBody>
          <a:bodyPr spcFirstLastPara="1" wrap="square" lIns="91425" tIns="91425" rIns="91425" bIns="91425" anchor="ctr" anchorCtr="0">
            <a:noAutofit/>
          </a:bodyPr>
          <a:lstStyle/>
          <a:p>
            <a:r>
              <a:rPr lang="en"/>
              <a:t>Round-Robin (RR) Scheduling</a:t>
            </a:r>
            <a:endParaRPr lang="en-US"/>
          </a:p>
        </p:txBody>
      </p:sp>
      <p:grpSp>
        <p:nvGrpSpPr>
          <p:cNvPr id="499" name="Google Shape;499;p43"/>
          <p:cNvGrpSpPr/>
          <p:nvPr/>
        </p:nvGrpSpPr>
        <p:grpSpPr>
          <a:xfrm rot="5400000">
            <a:off x="7990306" y="4257989"/>
            <a:ext cx="166385" cy="701016"/>
            <a:chOff x="8668080" y="2328029"/>
            <a:chExt cx="127488" cy="537136"/>
          </a:xfrm>
        </p:grpSpPr>
        <p:sp>
          <p:nvSpPr>
            <p:cNvPr id="500" name="Google Shape;500;p43"/>
            <p:cNvSpPr/>
            <p:nvPr/>
          </p:nvSpPr>
          <p:spPr>
            <a:xfrm>
              <a:off x="8745387" y="2328029"/>
              <a:ext cx="50181" cy="43070"/>
            </a:xfrm>
            <a:custGeom>
              <a:avLst/>
              <a:gdLst/>
              <a:ahLst/>
              <a:cxnLst/>
              <a:rect l="l" t="t" r="r" b="b"/>
              <a:pathLst>
                <a:path w="875" h="751" extrusionOk="0">
                  <a:moveTo>
                    <a:pt x="376" y="1"/>
                  </a:moveTo>
                  <a:cubicBezTo>
                    <a:pt x="169" y="1"/>
                    <a:pt x="1" y="169"/>
                    <a:pt x="1" y="376"/>
                  </a:cubicBezTo>
                  <a:cubicBezTo>
                    <a:pt x="1" y="601"/>
                    <a:pt x="185" y="750"/>
                    <a:pt x="377" y="750"/>
                  </a:cubicBezTo>
                  <a:cubicBezTo>
                    <a:pt x="469" y="750"/>
                    <a:pt x="563" y="716"/>
                    <a:pt x="639" y="640"/>
                  </a:cubicBezTo>
                  <a:cubicBezTo>
                    <a:pt x="874" y="405"/>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8745387" y="2426900"/>
              <a:ext cx="50181" cy="43013"/>
            </a:xfrm>
            <a:custGeom>
              <a:avLst/>
              <a:gdLst/>
              <a:ahLst/>
              <a:cxnLst/>
              <a:rect l="l" t="t" r="r" b="b"/>
              <a:pathLst>
                <a:path w="875" h="750" extrusionOk="0">
                  <a:moveTo>
                    <a:pt x="376" y="1"/>
                  </a:moveTo>
                  <a:cubicBezTo>
                    <a:pt x="169" y="1"/>
                    <a:pt x="1" y="169"/>
                    <a:pt x="1" y="376"/>
                  </a:cubicBezTo>
                  <a:cubicBezTo>
                    <a:pt x="1" y="601"/>
                    <a:pt x="185" y="749"/>
                    <a:pt x="377" y="749"/>
                  </a:cubicBezTo>
                  <a:cubicBezTo>
                    <a:pt x="469" y="749"/>
                    <a:pt x="563" y="715"/>
                    <a:pt x="639" y="639"/>
                  </a:cubicBezTo>
                  <a:cubicBezTo>
                    <a:pt x="874" y="403"/>
                    <a:pt x="708" y="1"/>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8745387" y="2525771"/>
              <a:ext cx="50181" cy="42955"/>
            </a:xfrm>
            <a:custGeom>
              <a:avLst/>
              <a:gdLst/>
              <a:ahLst/>
              <a:cxnLst/>
              <a:rect l="l" t="t" r="r" b="b"/>
              <a:pathLst>
                <a:path w="875" h="749" extrusionOk="0">
                  <a:moveTo>
                    <a:pt x="374" y="0"/>
                  </a:moveTo>
                  <a:cubicBezTo>
                    <a:pt x="168" y="0"/>
                    <a:pt x="1" y="168"/>
                    <a:pt x="1" y="374"/>
                  </a:cubicBezTo>
                  <a:cubicBezTo>
                    <a:pt x="1" y="599"/>
                    <a:pt x="185" y="748"/>
                    <a:pt x="377" y="748"/>
                  </a:cubicBezTo>
                  <a:cubicBezTo>
                    <a:pt x="469" y="748"/>
                    <a:pt x="562" y="715"/>
                    <a:pt x="638" y="639"/>
                  </a:cubicBezTo>
                  <a:cubicBezTo>
                    <a:pt x="874" y="403"/>
                    <a:pt x="708" y="0"/>
                    <a:pt x="376" y="0"/>
                  </a:cubicBezTo>
                  <a:cubicBezTo>
                    <a:pt x="375" y="0"/>
                    <a:pt x="374"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8745387" y="2624526"/>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8745387" y="2723397"/>
              <a:ext cx="44733" cy="43013"/>
            </a:xfrm>
            <a:custGeom>
              <a:avLst/>
              <a:gdLst/>
              <a:ahLst/>
              <a:cxnLst/>
              <a:rect l="l" t="t" r="r" b="b"/>
              <a:pathLst>
                <a:path w="780" h="750" extrusionOk="0">
                  <a:moveTo>
                    <a:pt x="376" y="0"/>
                  </a:moveTo>
                  <a:cubicBezTo>
                    <a:pt x="169" y="0"/>
                    <a:pt x="1" y="168"/>
                    <a:pt x="1" y="374"/>
                  </a:cubicBezTo>
                  <a:cubicBezTo>
                    <a:pt x="1" y="526"/>
                    <a:pt x="92" y="663"/>
                    <a:pt x="232" y="720"/>
                  </a:cubicBezTo>
                  <a:cubicBezTo>
                    <a:pt x="279" y="740"/>
                    <a:pt x="328" y="749"/>
                    <a:pt x="376" y="749"/>
                  </a:cubicBezTo>
                  <a:cubicBezTo>
                    <a:pt x="474" y="749"/>
                    <a:pt x="569" y="711"/>
                    <a:pt x="640" y="640"/>
                  </a:cubicBezTo>
                  <a:cubicBezTo>
                    <a:pt x="747" y="532"/>
                    <a:pt x="780" y="371"/>
                    <a:pt x="721" y="231"/>
                  </a:cubicBezTo>
                  <a:cubicBezTo>
                    <a:pt x="663" y="91"/>
                    <a:pt x="527" y="0"/>
                    <a:pt x="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8745387" y="2822153"/>
              <a:ext cx="50181" cy="43013"/>
            </a:xfrm>
            <a:custGeom>
              <a:avLst/>
              <a:gdLst/>
              <a:ahLst/>
              <a:cxnLst/>
              <a:rect l="l" t="t" r="r" b="b"/>
              <a:pathLst>
                <a:path w="875" h="750" extrusionOk="0">
                  <a:moveTo>
                    <a:pt x="376" y="1"/>
                  </a:moveTo>
                  <a:cubicBezTo>
                    <a:pt x="169" y="1"/>
                    <a:pt x="1" y="169"/>
                    <a:pt x="1" y="375"/>
                  </a:cubicBezTo>
                  <a:cubicBezTo>
                    <a:pt x="1" y="600"/>
                    <a:pt x="185" y="750"/>
                    <a:pt x="377" y="750"/>
                  </a:cubicBezTo>
                  <a:cubicBezTo>
                    <a:pt x="469" y="750"/>
                    <a:pt x="562" y="715"/>
                    <a:pt x="638" y="639"/>
                  </a:cubicBezTo>
                  <a:cubicBezTo>
                    <a:pt x="874" y="404"/>
                    <a:pt x="708" y="2"/>
                    <a:pt x="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8668080" y="2328029"/>
              <a:ext cx="50181" cy="43070"/>
            </a:xfrm>
            <a:custGeom>
              <a:avLst/>
              <a:gdLst/>
              <a:ahLst/>
              <a:cxnLst/>
              <a:rect l="l" t="t" r="r" b="b"/>
              <a:pathLst>
                <a:path w="875" h="751" extrusionOk="0">
                  <a:moveTo>
                    <a:pt x="374" y="1"/>
                  </a:moveTo>
                  <a:cubicBezTo>
                    <a:pt x="168" y="1"/>
                    <a:pt x="0" y="169"/>
                    <a:pt x="0" y="376"/>
                  </a:cubicBezTo>
                  <a:cubicBezTo>
                    <a:pt x="1" y="601"/>
                    <a:pt x="185" y="750"/>
                    <a:pt x="377" y="750"/>
                  </a:cubicBezTo>
                  <a:cubicBezTo>
                    <a:pt x="469" y="750"/>
                    <a:pt x="563" y="716"/>
                    <a:pt x="639" y="640"/>
                  </a:cubicBezTo>
                  <a:cubicBezTo>
                    <a:pt x="875" y="404"/>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8668080" y="2426900"/>
              <a:ext cx="50181" cy="42955"/>
            </a:xfrm>
            <a:custGeom>
              <a:avLst/>
              <a:gdLst/>
              <a:ahLst/>
              <a:cxnLst/>
              <a:rect l="l" t="t" r="r" b="b"/>
              <a:pathLst>
                <a:path w="875" h="749" extrusionOk="0">
                  <a:moveTo>
                    <a:pt x="374" y="1"/>
                  </a:moveTo>
                  <a:cubicBezTo>
                    <a:pt x="168" y="1"/>
                    <a:pt x="0" y="169"/>
                    <a:pt x="0" y="376"/>
                  </a:cubicBezTo>
                  <a:cubicBezTo>
                    <a:pt x="1" y="600"/>
                    <a:pt x="185" y="749"/>
                    <a:pt x="377" y="749"/>
                  </a:cubicBezTo>
                  <a:cubicBezTo>
                    <a:pt x="469" y="749"/>
                    <a:pt x="563" y="715"/>
                    <a:pt x="639" y="638"/>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8668080" y="2525713"/>
              <a:ext cx="43013" cy="43070"/>
            </a:xfrm>
            <a:custGeom>
              <a:avLst/>
              <a:gdLst/>
              <a:ahLst/>
              <a:cxnLst/>
              <a:rect l="l" t="t" r="r" b="b"/>
              <a:pathLst>
                <a:path w="750" h="751" extrusionOk="0">
                  <a:moveTo>
                    <a:pt x="374" y="0"/>
                  </a:moveTo>
                  <a:cubicBezTo>
                    <a:pt x="167" y="0"/>
                    <a:pt x="0" y="168"/>
                    <a:pt x="0" y="375"/>
                  </a:cubicBezTo>
                  <a:cubicBezTo>
                    <a:pt x="0" y="582"/>
                    <a:pt x="167" y="750"/>
                    <a:pt x="374" y="750"/>
                  </a:cubicBezTo>
                  <a:cubicBezTo>
                    <a:pt x="581" y="750"/>
                    <a:pt x="749" y="582"/>
                    <a:pt x="749" y="375"/>
                  </a:cubicBezTo>
                  <a:cubicBezTo>
                    <a:pt x="749" y="168"/>
                    <a:pt x="581" y="0"/>
                    <a:pt x="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8668080" y="2624526"/>
              <a:ext cx="43013" cy="43013"/>
            </a:xfrm>
            <a:custGeom>
              <a:avLst/>
              <a:gdLst/>
              <a:ahLst/>
              <a:cxnLst/>
              <a:rect l="l" t="t" r="r" b="b"/>
              <a:pathLst>
                <a:path w="750" h="750" extrusionOk="0">
                  <a:moveTo>
                    <a:pt x="374" y="1"/>
                  </a:moveTo>
                  <a:cubicBezTo>
                    <a:pt x="167" y="1"/>
                    <a:pt x="0" y="169"/>
                    <a:pt x="0" y="376"/>
                  </a:cubicBezTo>
                  <a:cubicBezTo>
                    <a:pt x="0" y="583"/>
                    <a:pt x="167" y="750"/>
                    <a:pt x="374" y="750"/>
                  </a:cubicBezTo>
                  <a:cubicBezTo>
                    <a:pt x="581" y="750"/>
                    <a:pt x="749" y="583"/>
                    <a:pt x="749" y="376"/>
                  </a:cubicBezTo>
                  <a:cubicBezTo>
                    <a:pt x="749" y="169"/>
                    <a:pt x="581"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8668080" y="2723397"/>
              <a:ext cx="44733" cy="43013"/>
            </a:xfrm>
            <a:custGeom>
              <a:avLst/>
              <a:gdLst/>
              <a:ahLst/>
              <a:cxnLst/>
              <a:rect l="l" t="t" r="r" b="b"/>
              <a:pathLst>
                <a:path w="780" h="750" extrusionOk="0">
                  <a:moveTo>
                    <a:pt x="377" y="0"/>
                  </a:moveTo>
                  <a:cubicBezTo>
                    <a:pt x="376" y="0"/>
                    <a:pt x="375" y="0"/>
                    <a:pt x="374" y="0"/>
                  </a:cubicBezTo>
                  <a:cubicBezTo>
                    <a:pt x="168" y="0"/>
                    <a:pt x="0" y="168"/>
                    <a:pt x="0" y="374"/>
                  </a:cubicBezTo>
                  <a:cubicBezTo>
                    <a:pt x="0" y="526"/>
                    <a:pt x="92" y="663"/>
                    <a:pt x="233" y="720"/>
                  </a:cubicBezTo>
                  <a:cubicBezTo>
                    <a:pt x="279" y="740"/>
                    <a:pt x="327" y="749"/>
                    <a:pt x="376" y="749"/>
                  </a:cubicBezTo>
                  <a:cubicBezTo>
                    <a:pt x="473" y="749"/>
                    <a:pt x="568" y="711"/>
                    <a:pt x="640" y="639"/>
                  </a:cubicBezTo>
                  <a:cubicBezTo>
                    <a:pt x="748" y="532"/>
                    <a:pt x="779" y="371"/>
                    <a:pt x="722" y="230"/>
                  </a:cubicBezTo>
                  <a:cubicBezTo>
                    <a:pt x="663" y="92"/>
                    <a:pt x="528" y="0"/>
                    <a:pt x="3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8668080" y="2822153"/>
              <a:ext cx="50181" cy="43013"/>
            </a:xfrm>
            <a:custGeom>
              <a:avLst/>
              <a:gdLst/>
              <a:ahLst/>
              <a:cxnLst/>
              <a:rect l="l" t="t" r="r" b="b"/>
              <a:pathLst>
                <a:path w="875" h="750" extrusionOk="0">
                  <a:moveTo>
                    <a:pt x="374" y="1"/>
                  </a:moveTo>
                  <a:cubicBezTo>
                    <a:pt x="168" y="2"/>
                    <a:pt x="1" y="169"/>
                    <a:pt x="0" y="375"/>
                  </a:cubicBezTo>
                  <a:cubicBezTo>
                    <a:pt x="0" y="600"/>
                    <a:pt x="185" y="750"/>
                    <a:pt x="377" y="750"/>
                  </a:cubicBezTo>
                  <a:cubicBezTo>
                    <a:pt x="469" y="750"/>
                    <a:pt x="563" y="715"/>
                    <a:pt x="639" y="639"/>
                  </a:cubicBezTo>
                  <a:cubicBezTo>
                    <a:pt x="875" y="403"/>
                    <a:pt x="708" y="1"/>
                    <a:pt x="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2" name="Google Shape;512;p43"/>
          <p:cNvCxnSpPr/>
          <p:nvPr/>
        </p:nvCxnSpPr>
        <p:spPr>
          <a:xfrm rot="10800000">
            <a:off x="737450" y="4612975"/>
            <a:ext cx="6753000" cy="0"/>
          </a:xfrm>
          <a:prstGeom prst="straightConnector1">
            <a:avLst/>
          </a:prstGeom>
          <a:noFill/>
          <a:ln w="19050" cap="flat" cmpd="sng">
            <a:solidFill>
              <a:schemeClr val="lt2"/>
            </a:solidFill>
            <a:prstDash val="solid"/>
            <a:round/>
            <a:headEnd type="none" w="med" len="med"/>
            <a:tailEnd type="none" w="med" len="med"/>
          </a:ln>
        </p:spPr>
      </p:cxnSp>
      <p:grpSp>
        <p:nvGrpSpPr>
          <p:cNvPr id="522" name="Google Shape;522;p43"/>
          <p:cNvGrpSpPr/>
          <p:nvPr/>
        </p:nvGrpSpPr>
        <p:grpSpPr>
          <a:xfrm>
            <a:off x="88081" y="3292812"/>
            <a:ext cx="310599" cy="294704"/>
            <a:chOff x="2327131" y="3148937"/>
            <a:chExt cx="310599" cy="294704"/>
          </a:xfrm>
        </p:grpSpPr>
        <p:sp>
          <p:nvSpPr>
            <p:cNvPr id="523" name="Google Shape;523;p43"/>
            <p:cNvSpPr/>
            <p:nvPr/>
          </p:nvSpPr>
          <p:spPr>
            <a:xfrm>
              <a:off x="2374165" y="3148937"/>
              <a:ext cx="263565" cy="242106"/>
            </a:xfrm>
            <a:custGeom>
              <a:avLst/>
              <a:gdLst/>
              <a:ahLst/>
              <a:cxnLst/>
              <a:rect l="l" t="t" r="r" b="b"/>
              <a:pathLst>
                <a:path w="6915" h="6352" extrusionOk="0">
                  <a:moveTo>
                    <a:pt x="0" y="838"/>
                  </a:moveTo>
                  <a:lnTo>
                    <a:pt x="749" y="1"/>
                  </a:lnTo>
                  <a:lnTo>
                    <a:pt x="6914" y="5515"/>
                  </a:lnTo>
                  <a:lnTo>
                    <a:pt x="6165" y="6352"/>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327131" y="3201458"/>
              <a:ext cx="263603" cy="242183"/>
            </a:xfrm>
            <a:custGeom>
              <a:avLst/>
              <a:gdLst/>
              <a:ahLst/>
              <a:cxnLst/>
              <a:rect l="l" t="t" r="r" b="b"/>
              <a:pathLst>
                <a:path w="6916" h="6354" extrusionOk="0">
                  <a:moveTo>
                    <a:pt x="1" y="839"/>
                  </a:moveTo>
                  <a:lnTo>
                    <a:pt x="750" y="1"/>
                  </a:lnTo>
                  <a:lnTo>
                    <a:pt x="6916" y="5516"/>
                  </a:lnTo>
                  <a:lnTo>
                    <a:pt x="6167" y="6353"/>
                  </a:lnTo>
                  <a:close/>
                </a:path>
              </a:pathLst>
            </a:custGeom>
            <a:gradFill>
              <a:gsLst>
                <a:gs pos="0">
                  <a:schemeClr val="accent5"/>
                </a:gs>
                <a:gs pos="100000">
                  <a:schemeClr val="accent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3010921-AA7E-4B74-8B3C-3C73C2A5B07F}"/>
              </a:ext>
            </a:extLst>
          </p:cNvPr>
          <p:cNvSpPr txBox="1"/>
          <p:nvPr/>
        </p:nvSpPr>
        <p:spPr>
          <a:xfrm>
            <a:off x="781311" y="1286266"/>
            <a:ext cx="77144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tx2"/>
                </a:solidFill>
                <a:latin typeface="Times New Roman"/>
              </a:rPr>
              <a:t>Round-robin (RR) is one of the algorithms employed by process and network schedulers in computing. As the term is generally used, time slices (also known as time quanta) are assigned to each process in equal portions and in circular order, handling all processes without priority (also known as cyclic executive). Round-robin scheduling is simple, easy to implement, and starvation-free. Round-robin scheduling can be applied to other scheduling problems, such as data packet scheduling in computer networks. It is an operating system concept. </a:t>
            </a:r>
          </a:p>
          <a:p>
            <a:endParaRPr lang="en-US" sz="1800">
              <a:solidFill>
                <a:schemeClr val="tx2"/>
              </a:solidFill>
              <a:latin typeface="Times New Roman"/>
            </a:endParaRPr>
          </a:p>
          <a:p>
            <a:r>
              <a:rPr lang="en-US" sz="1800">
                <a:solidFill>
                  <a:schemeClr val="tx2"/>
                </a:solidFill>
                <a:latin typeface="Times New Roman"/>
              </a:rPr>
              <a:t>The algorithm's name is derived from the round-robin principle, which is used in various disciplines to ensure that everyone gets an equal share of something. </a:t>
            </a:r>
          </a:p>
        </p:txBody>
      </p:sp>
    </p:spTree>
  </p:cSld>
  <p:clrMapOvr>
    <a:masterClrMapping/>
  </p:clrMapOvr>
</p:sld>
</file>

<file path=ppt/theme/theme1.xml><?xml version="1.0" encoding="utf-8"?>
<a:theme xmlns:a="http://schemas.openxmlformats.org/drawingml/2006/main" name="Internet of Things by Slidesgo">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2366</Words>
  <Application>Microsoft Office PowerPoint</Application>
  <PresentationFormat>On-screen Show (16:9)</PresentationFormat>
  <Paragraphs>210</Paragraphs>
  <Slides>26</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Patrick Hand</vt:lpstr>
      <vt:lpstr>Times New Roman</vt:lpstr>
      <vt:lpstr>Helvetica</vt:lpstr>
      <vt:lpstr>system-ui</vt:lpstr>
      <vt:lpstr>Days One</vt:lpstr>
      <vt:lpstr>Wingdings</vt:lpstr>
      <vt:lpstr>urw-din</vt:lpstr>
      <vt:lpstr>Roboto Condensed Light</vt:lpstr>
      <vt:lpstr>Lato</vt:lpstr>
      <vt:lpstr>Arial</vt:lpstr>
      <vt:lpstr>Bebas Neue</vt:lpstr>
      <vt:lpstr>Poppins</vt:lpstr>
      <vt:lpstr>Internet of Things by Slidesgo</vt:lpstr>
      <vt:lpstr>OPERATING SYSTEMS PROJECT PRESENTATION             (19AIE202)</vt:lpstr>
      <vt:lpstr>MULTI-LEVEL QUEUE SCHEDULING</vt:lpstr>
      <vt:lpstr>TEAM MEMBERS</vt:lpstr>
      <vt:lpstr>INTRODUCTION</vt:lpstr>
      <vt:lpstr>What is CPU Scheduling?</vt:lpstr>
      <vt:lpstr>Why do we need CPU  scheduling?</vt:lpstr>
      <vt:lpstr>PowerPoint Presentation</vt:lpstr>
      <vt:lpstr>CPU Scheduling Algorithms</vt:lpstr>
      <vt:lpstr>Round-Robin (RR) Scheduling</vt:lpstr>
      <vt:lpstr>Working</vt:lpstr>
      <vt:lpstr>We will take an example to demonstrate how Round Robin CPU Scheduling works.</vt:lpstr>
      <vt:lpstr>First- Come, First-Served (FCFS) Scheduling </vt:lpstr>
      <vt:lpstr>Working </vt:lpstr>
      <vt:lpstr>We will take an example to demonstrate how FCFS CPU Scheduling works.</vt:lpstr>
      <vt:lpstr>Priority Scheduling </vt:lpstr>
      <vt:lpstr>Working</vt:lpstr>
      <vt:lpstr>We will take an example to demonstrate how Priority CPU Scheduling works. </vt:lpstr>
      <vt:lpstr>INTRODUCTION TO MULTI LEVEL SCHEDULING</vt:lpstr>
      <vt:lpstr>Multi-level queue scheduling</vt:lpstr>
      <vt:lpstr>Multi-level Queue Scheduling (MLQ) </vt:lpstr>
      <vt:lpstr>PowerPoint Presentation</vt:lpstr>
      <vt:lpstr>OUTLINE OF MULTI LEVEL QUEUE SCHEDULING</vt:lpstr>
      <vt:lpstr>Here, we will take 3 different types of processes called system processes, interactive processes and Batch processes. </vt:lpstr>
      <vt:lpstr>PowerPoint Presentation</vt:lpstr>
      <vt:lpstr>IMPLEMENTATION IN C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dc:title>
  <cp:lastModifiedBy>KARTHIKEYAN M</cp:lastModifiedBy>
  <cp:revision>3</cp:revision>
  <dcterms:modified xsi:type="dcterms:W3CDTF">2022-02-05T02:56:38Z</dcterms:modified>
</cp:coreProperties>
</file>