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Financial Dashboard –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Objective:</a:t>
            </a:r>
          </a:p>
          <a:p>
            <a:r>
              <a:t>Create an interactive Power BI dashboard for stakeholders to track sales, profit, and trends.</a:t>
            </a:r>
          </a:p>
          <a:p/>
          <a:p>
            <a:r>
              <a:t>📊 Dataset:</a:t>
            </a:r>
          </a:p>
          <a:p>
            <a:r>
              <a:t>- Source: sales_financial_dataset_30_rows.csv</a:t>
            </a:r>
          </a:p>
          <a:p>
            <a:r>
              <a:t>- Fields: Sales, Profit, Discount, Quantity, Date, Region, Category, Segment</a:t>
            </a:r>
          </a:p>
          <a:p/>
          <a:p>
            <a:r>
              <a:t>🛠️ Tools Used:</a:t>
            </a:r>
          </a:p>
          <a:p>
            <a:r>
              <a:t>- Power BI Desktop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Visuals Included:</a:t>
            </a:r>
          </a:p>
          <a:p>
            <a:r>
              <a:t>- KPI Cards: Sales, Profit, Quantity, Avg Discount</a:t>
            </a:r>
          </a:p>
          <a:p>
            <a:r>
              <a:t>- Line Charts: Sales &amp; Profit over Time</a:t>
            </a:r>
          </a:p>
          <a:p>
            <a:r>
              <a:t>- Bar Charts: Sales by Region, Sub-Category, Segment</a:t>
            </a:r>
          </a:p>
          <a:p>
            <a:r>
              <a:t>- Slicers: Region, Category, Segment, Date</a:t>
            </a:r>
          </a:p>
          <a:p/>
          <a:p>
            <a:r>
              <a:t>💡 Key Insights:</a:t>
            </a:r>
          </a:p>
          <a:p>
            <a:r>
              <a:t>- Top-performing sub-categories and regions identified</a:t>
            </a:r>
          </a:p>
          <a:p>
            <a:r>
              <a:t>- Interactive filters support business decisions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