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004000" cy="36360100"/>
  <p:notesSz cx="37947600" cy="50749200"/>
  <p:embeddedFontLst>
    <p:embeddedFont>
      <p:font typeface="Poppins" panose="000005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452">
          <p15:clr>
            <a:srgbClr val="A4A3A4"/>
          </p15:clr>
        </p15:guide>
        <p15:guide id="2" pos="100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yvoFBRPd6eruXrt6GqSu0WA8I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552" y="-1387"/>
      </p:cViewPr>
      <p:guideLst>
        <p:guide orient="horz" pos="11452"/>
        <p:guide pos="10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6459200" cy="2514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1488400" y="0"/>
            <a:ext cx="16459200" cy="2514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90213" y="3810000"/>
            <a:ext cx="16767175" cy="1905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5029200" y="24079200"/>
            <a:ext cx="27889200" cy="228600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2pPr>
            <a:lvl3pPr marL="1371600" marR="0" lvl="2"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3pPr>
            <a:lvl4pPr marL="1828800" marR="0" lvl="3"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4pPr>
            <a:lvl5pPr marL="2286000" marR="0" lvl="4"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234600"/>
            <a:ext cx="16459200" cy="2514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1488400" y="48234600"/>
            <a:ext cx="16459200" cy="25146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5029200" y="24079200"/>
            <a:ext cx="27889200" cy="228600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86" name="Google Shape;86;p1:notes"/>
          <p:cNvSpPr>
            <a:spLocks noGrp="1" noRot="1" noChangeAspect="1"/>
          </p:cNvSpPr>
          <p:nvPr>
            <p:ph type="sldImg" idx="2"/>
          </p:nvPr>
        </p:nvSpPr>
        <p:spPr>
          <a:xfrm>
            <a:off x="10590213" y="3810000"/>
            <a:ext cx="16767175" cy="19050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10946542" y="13892159"/>
            <a:ext cx="30813504" cy="6900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3055208" y="7191322"/>
            <a:ext cx="30813504" cy="203025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body" idx="1"/>
          </p:nvPr>
        </p:nvSpPr>
        <p:spPr>
          <a:xfrm>
            <a:off x="2200275" y="9679194"/>
            <a:ext cx="27603450" cy="230701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28" name="Google Shape;28;p7"/>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183606" y="9064780"/>
            <a:ext cx="27603450" cy="1512478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2183606" y="24332656"/>
            <a:ext cx="27603450" cy="79537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25"/>
              </a:spcBef>
              <a:spcAft>
                <a:spcPts val="0"/>
              </a:spcAft>
              <a:buClr>
                <a:srgbClr val="888888"/>
              </a:buClr>
              <a:buSzPts val="6300"/>
              <a:buNone/>
              <a:defRPr sz="6300">
                <a:solidFill>
                  <a:srgbClr val="888888"/>
                </a:solidFill>
              </a:defRPr>
            </a:lvl1pPr>
            <a:lvl2pPr marL="914400" lvl="1" indent="-228600" algn="l">
              <a:lnSpc>
                <a:spcPct val="90000"/>
              </a:lnSpc>
              <a:spcBef>
                <a:spcPts val="1313"/>
              </a:spcBef>
              <a:spcAft>
                <a:spcPts val="0"/>
              </a:spcAft>
              <a:buClr>
                <a:srgbClr val="888888"/>
              </a:buClr>
              <a:buSzPts val="5250"/>
              <a:buNone/>
              <a:defRPr sz="5250">
                <a:solidFill>
                  <a:srgbClr val="888888"/>
                </a:solidFill>
              </a:defRPr>
            </a:lvl2pPr>
            <a:lvl3pPr marL="1371600" lvl="2" indent="-228600" algn="l">
              <a:lnSpc>
                <a:spcPct val="90000"/>
              </a:lnSpc>
              <a:spcBef>
                <a:spcPts val="1313"/>
              </a:spcBef>
              <a:spcAft>
                <a:spcPts val="0"/>
              </a:spcAft>
              <a:buClr>
                <a:srgbClr val="888888"/>
              </a:buClr>
              <a:buSzPts val="4725"/>
              <a:buNone/>
              <a:defRPr sz="4725">
                <a:solidFill>
                  <a:srgbClr val="888888"/>
                </a:solidFill>
              </a:defRPr>
            </a:lvl3pPr>
            <a:lvl4pPr marL="1828800" lvl="3" indent="-228600" algn="l">
              <a:lnSpc>
                <a:spcPct val="90000"/>
              </a:lnSpc>
              <a:spcBef>
                <a:spcPts val="1313"/>
              </a:spcBef>
              <a:spcAft>
                <a:spcPts val="0"/>
              </a:spcAft>
              <a:buClr>
                <a:srgbClr val="888888"/>
              </a:buClr>
              <a:buSzPts val="4200"/>
              <a:buNone/>
              <a:defRPr sz="4200">
                <a:solidFill>
                  <a:srgbClr val="888888"/>
                </a:solidFill>
              </a:defRPr>
            </a:lvl4pPr>
            <a:lvl5pPr marL="2286000" lvl="4" indent="-228600" algn="l">
              <a:lnSpc>
                <a:spcPct val="90000"/>
              </a:lnSpc>
              <a:spcBef>
                <a:spcPts val="1313"/>
              </a:spcBef>
              <a:spcAft>
                <a:spcPts val="0"/>
              </a:spcAft>
              <a:buClr>
                <a:srgbClr val="888888"/>
              </a:buClr>
              <a:buSzPts val="4200"/>
              <a:buNone/>
              <a:defRPr sz="4200">
                <a:solidFill>
                  <a:srgbClr val="888888"/>
                </a:solidFill>
              </a:defRPr>
            </a:lvl5pPr>
            <a:lvl6pPr marL="2743200" lvl="5" indent="-228600" algn="l">
              <a:lnSpc>
                <a:spcPct val="90000"/>
              </a:lnSpc>
              <a:spcBef>
                <a:spcPts val="1313"/>
              </a:spcBef>
              <a:spcAft>
                <a:spcPts val="0"/>
              </a:spcAft>
              <a:buClr>
                <a:srgbClr val="888888"/>
              </a:buClr>
              <a:buSzPts val="4200"/>
              <a:buNone/>
              <a:defRPr sz="4200">
                <a:solidFill>
                  <a:srgbClr val="888888"/>
                </a:solidFill>
              </a:defRPr>
            </a:lvl6pPr>
            <a:lvl7pPr marL="3200400" lvl="6" indent="-228600" algn="l">
              <a:lnSpc>
                <a:spcPct val="90000"/>
              </a:lnSpc>
              <a:spcBef>
                <a:spcPts val="1313"/>
              </a:spcBef>
              <a:spcAft>
                <a:spcPts val="0"/>
              </a:spcAft>
              <a:buClr>
                <a:srgbClr val="888888"/>
              </a:buClr>
              <a:buSzPts val="4200"/>
              <a:buNone/>
              <a:defRPr sz="4200">
                <a:solidFill>
                  <a:srgbClr val="888888"/>
                </a:solidFill>
              </a:defRPr>
            </a:lvl7pPr>
            <a:lvl8pPr marL="3657600" lvl="7" indent="-228600" algn="l">
              <a:lnSpc>
                <a:spcPct val="90000"/>
              </a:lnSpc>
              <a:spcBef>
                <a:spcPts val="1313"/>
              </a:spcBef>
              <a:spcAft>
                <a:spcPts val="0"/>
              </a:spcAft>
              <a:buClr>
                <a:srgbClr val="888888"/>
              </a:buClr>
              <a:buSzPts val="4200"/>
              <a:buNone/>
              <a:defRPr sz="4200">
                <a:solidFill>
                  <a:srgbClr val="888888"/>
                </a:solidFill>
              </a:defRPr>
            </a:lvl8pPr>
            <a:lvl9pPr marL="4114800" lvl="8" indent="-228600" algn="l">
              <a:lnSpc>
                <a:spcPct val="90000"/>
              </a:lnSpc>
              <a:spcBef>
                <a:spcPts val="1313"/>
              </a:spcBef>
              <a:spcAft>
                <a:spcPts val="0"/>
              </a:spcAft>
              <a:buClr>
                <a:srgbClr val="888888"/>
              </a:buClr>
              <a:buSzPts val="4200"/>
              <a:buNone/>
              <a:defRPr sz="4200">
                <a:solidFill>
                  <a:srgbClr val="888888"/>
                </a:solidFill>
              </a:defRPr>
            </a:lvl9pPr>
          </a:lstStyle>
          <a:p>
            <a:endParaRPr/>
          </a:p>
        </p:txBody>
      </p:sp>
      <p:sp>
        <p:nvSpPr>
          <p:cNvPr id="34" name="Google Shape;34;p8"/>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2200275" y="9679194"/>
            <a:ext cx="13601700" cy="230701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40" name="Google Shape;40;p9"/>
          <p:cNvSpPr txBox="1">
            <a:spLocks noGrp="1"/>
          </p:cNvSpPr>
          <p:nvPr>
            <p:ph type="body" idx="2"/>
          </p:nvPr>
        </p:nvSpPr>
        <p:spPr>
          <a:xfrm>
            <a:off x="16202025" y="9679194"/>
            <a:ext cx="13601700" cy="230701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41" name="Google Shape;41;p9"/>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2204443"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2204445" y="8913277"/>
            <a:ext cx="13539191" cy="436825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625"/>
              </a:spcBef>
              <a:spcAft>
                <a:spcPts val="0"/>
              </a:spcAft>
              <a:buClr>
                <a:schemeClr val="dk1"/>
              </a:buClr>
              <a:buSzPts val="6300"/>
              <a:buNone/>
              <a:defRPr sz="6300" b="1"/>
            </a:lvl1pPr>
            <a:lvl2pPr marL="914400" lvl="1" indent="-228600" algn="l">
              <a:lnSpc>
                <a:spcPct val="90000"/>
              </a:lnSpc>
              <a:spcBef>
                <a:spcPts val="1313"/>
              </a:spcBef>
              <a:spcAft>
                <a:spcPts val="0"/>
              </a:spcAft>
              <a:buClr>
                <a:schemeClr val="dk1"/>
              </a:buClr>
              <a:buSzPts val="5250"/>
              <a:buNone/>
              <a:defRPr sz="5250" b="1"/>
            </a:lvl2pPr>
            <a:lvl3pPr marL="1371600" lvl="2" indent="-228600" algn="l">
              <a:lnSpc>
                <a:spcPct val="90000"/>
              </a:lnSpc>
              <a:spcBef>
                <a:spcPts val="1313"/>
              </a:spcBef>
              <a:spcAft>
                <a:spcPts val="0"/>
              </a:spcAft>
              <a:buClr>
                <a:schemeClr val="dk1"/>
              </a:buClr>
              <a:buSzPts val="4725"/>
              <a:buNone/>
              <a:defRPr sz="4725" b="1"/>
            </a:lvl3pPr>
            <a:lvl4pPr marL="1828800" lvl="3" indent="-228600" algn="l">
              <a:lnSpc>
                <a:spcPct val="90000"/>
              </a:lnSpc>
              <a:spcBef>
                <a:spcPts val="1313"/>
              </a:spcBef>
              <a:spcAft>
                <a:spcPts val="0"/>
              </a:spcAft>
              <a:buClr>
                <a:schemeClr val="dk1"/>
              </a:buClr>
              <a:buSzPts val="4200"/>
              <a:buNone/>
              <a:defRPr sz="4200" b="1"/>
            </a:lvl4pPr>
            <a:lvl5pPr marL="2286000" lvl="4" indent="-228600" algn="l">
              <a:lnSpc>
                <a:spcPct val="90000"/>
              </a:lnSpc>
              <a:spcBef>
                <a:spcPts val="1313"/>
              </a:spcBef>
              <a:spcAft>
                <a:spcPts val="0"/>
              </a:spcAft>
              <a:buClr>
                <a:schemeClr val="dk1"/>
              </a:buClr>
              <a:buSzPts val="4200"/>
              <a:buNone/>
              <a:defRPr sz="4200" b="1"/>
            </a:lvl5pPr>
            <a:lvl6pPr marL="2743200" lvl="5" indent="-228600" algn="l">
              <a:lnSpc>
                <a:spcPct val="90000"/>
              </a:lnSpc>
              <a:spcBef>
                <a:spcPts val="1313"/>
              </a:spcBef>
              <a:spcAft>
                <a:spcPts val="0"/>
              </a:spcAft>
              <a:buClr>
                <a:schemeClr val="dk1"/>
              </a:buClr>
              <a:buSzPts val="4200"/>
              <a:buNone/>
              <a:defRPr sz="4200" b="1"/>
            </a:lvl6pPr>
            <a:lvl7pPr marL="3200400" lvl="6" indent="-228600" algn="l">
              <a:lnSpc>
                <a:spcPct val="90000"/>
              </a:lnSpc>
              <a:spcBef>
                <a:spcPts val="1313"/>
              </a:spcBef>
              <a:spcAft>
                <a:spcPts val="0"/>
              </a:spcAft>
              <a:buClr>
                <a:schemeClr val="dk1"/>
              </a:buClr>
              <a:buSzPts val="4200"/>
              <a:buNone/>
              <a:defRPr sz="4200" b="1"/>
            </a:lvl7pPr>
            <a:lvl8pPr marL="3657600" lvl="7" indent="-228600" algn="l">
              <a:lnSpc>
                <a:spcPct val="90000"/>
              </a:lnSpc>
              <a:spcBef>
                <a:spcPts val="1313"/>
              </a:spcBef>
              <a:spcAft>
                <a:spcPts val="0"/>
              </a:spcAft>
              <a:buClr>
                <a:schemeClr val="dk1"/>
              </a:buClr>
              <a:buSzPts val="4200"/>
              <a:buNone/>
              <a:defRPr sz="4200" b="1"/>
            </a:lvl8pPr>
            <a:lvl9pPr marL="4114800" lvl="8" indent="-228600" algn="l">
              <a:lnSpc>
                <a:spcPct val="90000"/>
              </a:lnSpc>
              <a:spcBef>
                <a:spcPts val="1313"/>
              </a:spcBef>
              <a:spcAft>
                <a:spcPts val="0"/>
              </a:spcAft>
              <a:buClr>
                <a:schemeClr val="dk1"/>
              </a:buClr>
              <a:buSzPts val="4200"/>
              <a:buNone/>
              <a:defRPr sz="4200" b="1"/>
            </a:lvl9pPr>
          </a:lstStyle>
          <a:p>
            <a:endParaRPr/>
          </a:p>
        </p:txBody>
      </p:sp>
      <p:sp>
        <p:nvSpPr>
          <p:cNvPr id="47" name="Google Shape;47;p10"/>
          <p:cNvSpPr txBox="1">
            <a:spLocks noGrp="1"/>
          </p:cNvSpPr>
          <p:nvPr>
            <p:ph type="body" idx="2"/>
          </p:nvPr>
        </p:nvSpPr>
        <p:spPr>
          <a:xfrm>
            <a:off x="2204445" y="13281536"/>
            <a:ext cx="13539191" cy="19535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16202025" y="8913277"/>
            <a:ext cx="13605869" cy="436825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625"/>
              </a:spcBef>
              <a:spcAft>
                <a:spcPts val="0"/>
              </a:spcAft>
              <a:buClr>
                <a:schemeClr val="dk1"/>
              </a:buClr>
              <a:buSzPts val="6300"/>
              <a:buNone/>
              <a:defRPr sz="6300" b="1"/>
            </a:lvl1pPr>
            <a:lvl2pPr marL="914400" lvl="1" indent="-228600" algn="l">
              <a:lnSpc>
                <a:spcPct val="90000"/>
              </a:lnSpc>
              <a:spcBef>
                <a:spcPts val="1313"/>
              </a:spcBef>
              <a:spcAft>
                <a:spcPts val="0"/>
              </a:spcAft>
              <a:buClr>
                <a:schemeClr val="dk1"/>
              </a:buClr>
              <a:buSzPts val="5250"/>
              <a:buNone/>
              <a:defRPr sz="5250" b="1"/>
            </a:lvl2pPr>
            <a:lvl3pPr marL="1371600" lvl="2" indent="-228600" algn="l">
              <a:lnSpc>
                <a:spcPct val="90000"/>
              </a:lnSpc>
              <a:spcBef>
                <a:spcPts val="1313"/>
              </a:spcBef>
              <a:spcAft>
                <a:spcPts val="0"/>
              </a:spcAft>
              <a:buClr>
                <a:schemeClr val="dk1"/>
              </a:buClr>
              <a:buSzPts val="4725"/>
              <a:buNone/>
              <a:defRPr sz="4725" b="1"/>
            </a:lvl3pPr>
            <a:lvl4pPr marL="1828800" lvl="3" indent="-228600" algn="l">
              <a:lnSpc>
                <a:spcPct val="90000"/>
              </a:lnSpc>
              <a:spcBef>
                <a:spcPts val="1313"/>
              </a:spcBef>
              <a:spcAft>
                <a:spcPts val="0"/>
              </a:spcAft>
              <a:buClr>
                <a:schemeClr val="dk1"/>
              </a:buClr>
              <a:buSzPts val="4200"/>
              <a:buNone/>
              <a:defRPr sz="4200" b="1"/>
            </a:lvl4pPr>
            <a:lvl5pPr marL="2286000" lvl="4" indent="-228600" algn="l">
              <a:lnSpc>
                <a:spcPct val="90000"/>
              </a:lnSpc>
              <a:spcBef>
                <a:spcPts val="1313"/>
              </a:spcBef>
              <a:spcAft>
                <a:spcPts val="0"/>
              </a:spcAft>
              <a:buClr>
                <a:schemeClr val="dk1"/>
              </a:buClr>
              <a:buSzPts val="4200"/>
              <a:buNone/>
              <a:defRPr sz="4200" b="1"/>
            </a:lvl5pPr>
            <a:lvl6pPr marL="2743200" lvl="5" indent="-228600" algn="l">
              <a:lnSpc>
                <a:spcPct val="90000"/>
              </a:lnSpc>
              <a:spcBef>
                <a:spcPts val="1313"/>
              </a:spcBef>
              <a:spcAft>
                <a:spcPts val="0"/>
              </a:spcAft>
              <a:buClr>
                <a:schemeClr val="dk1"/>
              </a:buClr>
              <a:buSzPts val="4200"/>
              <a:buNone/>
              <a:defRPr sz="4200" b="1"/>
            </a:lvl6pPr>
            <a:lvl7pPr marL="3200400" lvl="6" indent="-228600" algn="l">
              <a:lnSpc>
                <a:spcPct val="90000"/>
              </a:lnSpc>
              <a:spcBef>
                <a:spcPts val="1313"/>
              </a:spcBef>
              <a:spcAft>
                <a:spcPts val="0"/>
              </a:spcAft>
              <a:buClr>
                <a:schemeClr val="dk1"/>
              </a:buClr>
              <a:buSzPts val="4200"/>
              <a:buNone/>
              <a:defRPr sz="4200" b="1"/>
            </a:lvl7pPr>
            <a:lvl8pPr marL="3657600" lvl="7" indent="-228600" algn="l">
              <a:lnSpc>
                <a:spcPct val="90000"/>
              </a:lnSpc>
              <a:spcBef>
                <a:spcPts val="1313"/>
              </a:spcBef>
              <a:spcAft>
                <a:spcPts val="0"/>
              </a:spcAft>
              <a:buClr>
                <a:schemeClr val="dk1"/>
              </a:buClr>
              <a:buSzPts val="4200"/>
              <a:buNone/>
              <a:defRPr sz="4200" b="1"/>
            </a:lvl8pPr>
            <a:lvl9pPr marL="4114800" lvl="8" indent="-228600" algn="l">
              <a:lnSpc>
                <a:spcPct val="90000"/>
              </a:lnSpc>
              <a:spcBef>
                <a:spcPts val="1313"/>
              </a:spcBef>
              <a:spcAft>
                <a:spcPts val="0"/>
              </a:spcAft>
              <a:buClr>
                <a:schemeClr val="dk1"/>
              </a:buClr>
              <a:buSzPts val="4200"/>
              <a:buNone/>
              <a:defRPr sz="4200" b="1"/>
            </a:lvl9pPr>
          </a:lstStyle>
          <a:p>
            <a:endParaRPr/>
          </a:p>
        </p:txBody>
      </p:sp>
      <p:sp>
        <p:nvSpPr>
          <p:cNvPr id="49" name="Google Shape;49;p10"/>
          <p:cNvSpPr txBox="1">
            <a:spLocks noGrp="1"/>
          </p:cNvSpPr>
          <p:nvPr>
            <p:ph type="body" idx="4"/>
          </p:nvPr>
        </p:nvSpPr>
        <p:spPr>
          <a:xfrm>
            <a:off x="16202025" y="13281536"/>
            <a:ext cx="13605869" cy="19535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50" name="Google Shape;50;p10"/>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1"/>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2204445" y="2424007"/>
            <a:ext cx="10322122" cy="848402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13605869" y="5235184"/>
            <a:ext cx="16202025" cy="25839238"/>
          </a:xfrm>
          <a:prstGeom prst="rect">
            <a:avLst/>
          </a:prstGeom>
          <a:noFill/>
          <a:ln>
            <a:noFill/>
          </a:ln>
        </p:spPr>
        <p:txBody>
          <a:bodyPr spcFirstLastPara="1" wrap="square" lIns="91425" tIns="45700" rIns="91425" bIns="45700" anchor="t" anchorCtr="0">
            <a:normAutofit/>
          </a:bodyPr>
          <a:lstStyle>
            <a:lvl1pPr marL="457200" lvl="0" indent="-762000" algn="l">
              <a:lnSpc>
                <a:spcPct val="90000"/>
              </a:lnSpc>
              <a:spcBef>
                <a:spcPts val="2625"/>
              </a:spcBef>
              <a:spcAft>
                <a:spcPts val="0"/>
              </a:spcAft>
              <a:buClr>
                <a:schemeClr val="dk1"/>
              </a:buClr>
              <a:buSzPts val="8400"/>
              <a:buChar char="•"/>
              <a:defRPr sz="8400"/>
            </a:lvl1pPr>
            <a:lvl2pPr marL="914400" lvl="1" indent="-695325" algn="l">
              <a:lnSpc>
                <a:spcPct val="90000"/>
              </a:lnSpc>
              <a:spcBef>
                <a:spcPts val="1313"/>
              </a:spcBef>
              <a:spcAft>
                <a:spcPts val="0"/>
              </a:spcAft>
              <a:buClr>
                <a:schemeClr val="dk1"/>
              </a:buClr>
              <a:buSzPts val="7350"/>
              <a:buChar char="•"/>
              <a:defRPr sz="7350"/>
            </a:lvl2pPr>
            <a:lvl3pPr marL="1371600" lvl="2" indent="-628650" algn="l">
              <a:lnSpc>
                <a:spcPct val="90000"/>
              </a:lnSpc>
              <a:spcBef>
                <a:spcPts val="1313"/>
              </a:spcBef>
              <a:spcAft>
                <a:spcPts val="0"/>
              </a:spcAft>
              <a:buClr>
                <a:schemeClr val="dk1"/>
              </a:buClr>
              <a:buSzPts val="6300"/>
              <a:buChar char="•"/>
              <a:defRPr sz="6300"/>
            </a:lvl3pPr>
            <a:lvl4pPr marL="1828800" lvl="3" indent="-561975" algn="l">
              <a:lnSpc>
                <a:spcPct val="90000"/>
              </a:lnSpc>
              <a:spcBef>
                <a:spcPts val="1313"/>
              </a:spcBef>
              <a:spcAft>
                <a:spcPts val="0"/>
              </a:spcAft>
              <a:buClr>
                <a:schemeClr val="dk1"/>
              </a:buClr>
              <a:buSzPts val="5250"/>
              <a:buChar char="•"/>
              <a:defRPr sz="5250"/>
            </a:lvl4pPr>
            <a:lvl5pPr marL="2286000" lvl="4" indent="-561975" algn="l">
              <a:lnSpc>
                <a:spcPct val="90000"/>
              </a:lnSpc>
              <a:spcBef>
                <a:spcPts val="1313"/>
              </a:spcBef>
              <a:spcAft>
                <a:spcPts val="0"/>
              </a:spcAft>
              <a:buClr>
                <a:schemeClr val="dk1"/>
              </a:buClr>
              <a:buSzPts val="5250"/>
              <a:buChar char="•"/>
              <a:defRPr sz="5250"/>
            </a:lvl5pPr>
            <a:lvl6pPr marL="2743200" lvl="5" indent="-561975" algn="l">
              <a:lnSpc>
                <a:spcPct val="90000"/>
              </a:lnSpc>
              <a:spcBef>
                <a:spcPts val="1313"/>
              </a:spcBef>
              <a:spcAft>
                <a:spcPts val="0"/>
              </a:spcAft>
              <a:buClr>
                <a:schemeClr val="dk1"/>
              </a:buClr>
              <a:buSzPts val="5250"/>
              <a:buChar char="•"/>
              <a:defRPr sz="5250"/>
            </a:lvl6pPr>
            <a:lvl7pPr marL="3200400" lvl="6" indent="-561975" algn="l">
              <a:lnSpc>
                <a:spcPct val="90000"/>
              </a:lnSpc>
              <a:spcBef>
                <a:spcPts val="1313"/>
              </a:spcBef>
              <a:spcAft>
                <a:spcPts val="0"/>
              </a:spcAft>
              <a:buClr>
                <a:schemeClr val="dk1"/>
              </a:buClr>
              <a:buSzPts val="5250"/>
              <a:buChar char="•"/>
              <a:defRPr sz="5250"/>
            </a:lvl7pPr>
            <a:lvl8pPr marL="3657600" lvl="7" indent="-561975" algn="l">
              <a:lnSpc>
                <a:spcPct val="90000"/>
              </a:lnSpc>
              <a:spcBef>
                <a:spcPts val="1313"/>
              </a:spcBef>
              <a:spcAft>
                <a:spcPts val="0"/>
              </a:spcAft>
              <a:buClr>
                <a:schemeClr val="dk1"/>
              </a:buClr>
              <a:buSzPts val="5250"/>
              <a:buChar char="•"/>
              <a:defRPr sz="5250"/>
            </a:lvl8pPr>
            <a:lvl9pPr marL="4114800" lvl="8" indent="-561975" algn="l">
              <a:lnSpc>
                <a:spcPct val="90000"/>
              </a:lnSpc>
              <a:spcBef>
                <a:spcPts val="1313"/>
              </a:spcBef>
              <a:spcAft>
                <a:spcPts val="0"/>
              </a:spcAft>
              <a:buClr>
                <a:schemeClr val="dk1"/>
              </a:buClr>
              <a:buSzPts val="5250"/>
              <a:buChar char="•"/>
              <a:defRPr sz="5250"/>
            </a:lvl9pPr>
          </a:lstStyle>
          <a:p>
            <a:endParaRPr/>
          </a:p>
        </p:txBody>
      </p:sp>
      <p:sp>
        <p:nvSpPr>
          <p:cNvPr id="61" name="Google Shape;61;p12"/>
          <p:cNvSpPr txBox="1">
            <a:spLocks noGrp="1"/>
          </p:cNvSpPr>
          <p:nvPr>
            <p:ph type="body" idx="2"/>
          </p:nvPr>
        </p:nvSpPr>
        <p:spPr>
          <a:xfrm>
            <a:off x="2204445" y="10908030"/>
            <a:ext cx="10322122" cy="202084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25"/>
              </a:spcBef>
              <a:spcAft>
                <a:spcPts val="0"/>
              </a:spcAft>
              <a:buClr>
                <a:schemeClr val="dk1"/>
              </a:buClr>
              <a:buSzPts val="4200"/>
              <a:buNone/>
              <a:defRPr sz="4200"/>
            </a:lvl1pPr>
            <a:lvl2pPr marL="914400" lvl="1" indent="-228600" algn="l">
              <a:lnSpc>
                <a:spcPct val="90000"/>
              </a:lnSpc>
              <a:spcBef>
                <a:spcPts val="1313"/>
              </a:spcBef>
              <a:spcAft>
                <a:spcPts val="0"/>
              </a:spcAft>
              <a:buClr>
                <a:schemeClr val="dk1"/>
              </a:buClr>
              <a:buSzPts val="3675"/>
              <a:buNone/>
              <a:defRPr sz="3675"/>
            </a:lvl2pPr>
            <a:lvl3pPr marL="1371600" lvl="2" indent="-228600" algn="l">
              <a:lnSpc>
                <a:spcPct val="90000"/>
              </a:lnSpc>
              <a:spcBef>
                <a:spcPts val="1313"/>
              </a:spcBef>
              <a:spcAft>
                <a:spcPts val="0"/>
              </a:spcAft>
              <a:buClr>
                <a:schemeClr val="dk1"/>
              </a:buClr>
              <a:buSzPts val="3150"/>
              <a:buNone/>
              <a:defRPr sz="3150"/>
            </a:lvl3pPr>
            <a:lvl4pPr marL="1828800" lvl="3" indent="-228600" algn="l">
              <a:lnSpc>
                <a:spcPct val="90000"/>
              </a:lnSpc>
              <a:spcBef>
                <a:spcPts val="1313"/>
              </a:spcBef>
              <a:spcAft>
                <a:spcPts val="0"/>
              </a:spcAft>
              <a:buClr>
                <a:schemeClr val="dk1"/>
              </a:buClr>
              <a:buSzPts val="2625"/>
              <a:buNone/>
              <a:defRPr sz="2625"/>
            </a:lvl4pPr>
            <a:lvl5pPr marL="2286000" lvl="4" indent="-228600" algn="l">
              <a:lnSpc>
                <a:spcPct val="90000"/>
              </a:lnSpc>
              <a:spcBef>
                <a:spcPts val="1313"/>
              </a:spcBef>
              <a:spcAft>
                <a:spcPts val="0"/>
              </a:spcAft>
              <a:buClr>
                <a:schemeClr val="dk1"/>
              </a:buClr>
              <a:buSzPts val="2625"/>
              <a:buNone/>
              <a:defRPr sz="2625"/>
            </a:lvl5pPr>
            <a:lvl6pPr marL="2743200" lvl="5" indent="-228600" algn="l">
              <a:lnSpc>
                <a:spcPct val="90000"/>
              </a:lnSpc>
              <a:spcBef>
                <a:spcPts val="1313"/>
              </a:spcBef>
              <a:spcAft>
                <a:spcPts val="0"/>
              </a:spcAft>
              <a:buClr>
                <a:schemeClr val="dk1"/>
              </a:buClr>
              <a:buSzPts val="2625"/>
              <a:buNone/>
              <a:defRPr sz="2625"/>
            </a:lvl6pPr>
            <a:lvl7pPr marL="3200400" lvl="6" indent="-228600" algn="l">
              <a:lnSpc>
                <a:spcPct val="90000"/>
              </a:lnSpc>
              <a:spcBef>
                <a:spcPts val="1313"/>
              </a:spcBef>
              <a:spcAft>
                <a:spcPts val="0"/>
              </a:spcAft>
              <a:buClr>
                <a:schemeClr val="dk1"/>
              </a:buClr>
              <a:buSzPts val="2625"/>
              <a:buNone/>
              <a:defRPr sz="2625"/>
            </a:lvl7pPr>
            <a:lvl8pPr marL="3657600" lvl="7" indent="-228600" algn="l">
              <a:lnSpc>
                <a:spcPct val="90000"/>
              </a:lnSpc>
              <a:spcBef>
                <a:spcPts val="1313"/>
              </a:spcBef>
              <a:spcAft>
                <a:spcPts val="0"/>
              </a:spcAft>
              <a:buClr>
                <a:schemeClr val="dk1"/>
              </a:buClr>
              <a:buSzPts val="2625"/>
              <a:buNone/>
              <a:defRPr sz="2625"/>
            </a:lvl8pPr>
            <a:lvl9pPr marL="4114800" lvl="8" indent="-228600" algn="l">
              <a:lnSpc>
                <a:spcPct val="90000"/>
              </a:lnSpc>
              <a:spcBef>
                <a:spcPts val="1313"/>
              </a:spcBef>
              <a:spcAft>
                <a:spcPts val="0"/>
              </a:spcAft>
              <a:buClr>
                <a:schemeClr val="dk1"/>
              </a:buClr>
              <a:buSzPts val="2625"/>
              <a:buNone/>
              <a:defRPr sz="2625"/>
            </a:lvl9pPr>
          </a:lstStyle>
          <a:p>
            <a:endParaRPr/>
          </a:p>
        </p:txBody>
      </p:sp>
      <p:sp>
        <p:nvSpPr>
          <p:cNvPr id="62" name="Google Shape;62;p12"/>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204445" y="2424007"/>
            <a:ext cx="10322122" cy="848402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3605869" y="5235184"/>
            <a:ext cx="16202025" cy="25839238"/>
          </a:xfrm>
          <a:prstGeom prst="rect">
            <a:avLst/>
          </a:prstGeom>
          <a:noFill/>
          <a:ln>
            <a:noFill/>
          </a:ln>
        </p:spPr>
      </p:sp>
      <p:sp>
        <p:nvSpPr>
          <p:cNvPr id="68" name="Google Shape;68;p13"/>
          <p:cNvSpPr txBox="1">
            <a:spLocks noGrp="1"/>
          </p:cNvSpPr>
          <p:nvPr>
            <p:ph type="body" idx="1"/>
          </p:nvPr>
        </p:nvSpPr>
        <p:spPr>
          <a:xfrm>
            <a:off x="2204445" y="10908030"/>
            <a:ext cx="10322122" cy="202084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25"/>
              </a:spcBef>
              <a:spcAft>
                <a:spcPts val="0"/>
              </a:spcAft>
              <a:buClr>
                <a:schemeClr val="dk1"/>
              </a:buClr>
              <a:buSzPts val="4200"/>
              <a:buNone/>
              <a:defRPr sz="4200"/>
            </a:lvl1pPr>
            <a:lvl2pPr marL="914400" lvl="1" indent="-228600" algn="l">
              <a:lnSpc>
                <a:spcPct val="90000"/>
              </a:lnSpc>
              <a:spcBef>
                <a:spcPts val="1313"/>
              </a:spcBef>
              <a:spcAft>
                <a:spcPts val="0"/>
              </a:spcAft>
              <a:buClr>
                <a:schemeClr val="dk1"/>
              </a:buClr>
              <a:buSzPts val="3675"/>
              <a:buNone/>
              <a:defRPr sz="3675"/>
            </a:lvl2pPr>
            <a:lvl3pPr marL="1371600" lvl="2" indent="-228600" algn="l">
              <a:lnSpc>
                <a:spcPct val="90000"/>
              </a:lnSpc>
              <a:spcBef>
                <a:spcPts val="1313"/>
              </a:spcBef>
              <a:spcAft>
                <a:spcPts val="0"/>
              </a:spcAft>
              <a:buClr>
                <a:schemeClr val="dk1"/>
              </a:buClr>
              <a:buSzPts val="3150"/>
              <a:buNone/>
              <a:defRPr sz="3150"/>
            </a:lvl3pPr>
            <a:lvl4pPr marL="1828800" lvl="3" indent="-228600" algn="l">
              <a:lnSpc>
                <a:spcPct val="90000"/>
              </a:lnSpc>
              <a:spcBef>
                <a:spcPts val="1313"/>
              </a:spcBef>
              <a:spcAft>
                <a:spcPts val="0"/>
              </a:spcAft>
              <a:buClr>
                <a:schemeClr val="dk1"/>
              </a:buClr>
              <a:buSzPts val="2625"/>
              <a:buNone/>
              <a:defRPr sz="2625"/>
            </a:lvl4pPr>
            <a:lvl5pPr marL="2286000" lvl="4" indent="-228600" algn="l">
              <a:lnSpc>
                <a:spcPct val="90000"/>
              </a:lnSpc>
              <a:spcBef>
                <a:spcPts val="1313"/>
              </a:spcBef>
              <a:spcAft>
                <a:spcPts val="0"/>
              </a:spcAft>
              <a:buClr>
                <a:schemeClr val="dk1"/>
              </a:buClr>
              <a:buSzPts val="2625"/>
              <a:buNone/>
              <a:defRPr sz="2625"/>
            </a:lvl5pPr>
            <a:lvl6pPr marL="2743200" lvl="5" indent="-228600" algn="l">
              <a:lnSpc>
                <a:spcPct val="90000"/>
              </a:lnSpc>
              <a:spcBef>
                <a:spcPts val="1313"/>
              </a:spcBef>
              <a:spcAft>
                <a:spcPts val="0"/>
              </a:spcAft>
              <a:buClr>
                <a:schemeClr val="dk1"/>
              </a:buClr>
              <a:buSzPts val="2625"/>
              <a:buNone/>
              <a:defRPr sz="2625"/>
            </a:lvl6pPr>
            <a:lvl7pPr marL="3200400" lvl="6" indent="-228600" algn="l">
              <a:lnSpc>
                <a:spcPct val="90000"/>
              </a:lnSpc>
              <a:spcBef>
                <a:spcPts val="1313"/>
              </a:spcBef>
              <a:spcAft>
                <a:spcPts val="0"/>
              </a:spcAft>
              <a:buClr>
                <a:schemeClr val="dk1"/>
              </a:buClr>
              <a:buSzPts val="2625"/>
              <a:buNone/>
              <a:defRPr sz="2625"/>
            </a:lvl7pPr>
            <a:lvl8pPr marL="3657600" lvl="7" indent="-228600" algn="l">
              <a:lnSpc>
                <a:spcPct val="90000"/>
              </a:lnSpc>
              <a:spcBef>
                <a:spcPts val="1313"/>
              </a:spcBef>
              <a:spcAft>
                <a:spcPts val="0"/>
              </a:spcAft>
              <a:buClr>
                <a:schemeClr val="dk1"/>
              </a:buClr>
              <a:buSzPts val="2625"/>
              <a:buNone/>
              <a:defRPr sz="2625"/>
            </a:lvl8pPr>
            <a:lvl9pPr marL="4114800" lvl="8" indent="-228600" algn="l">
              <a:lnSpc>
                <a:spcPct val="90000"/>
              </a:lnSpc>
              <a:spcBef>
                <a:spcPts val="1313"/>
              </a:spcBef>
              <a:spcAft>
                <a:spcPts val="0"/>
              </a:spcAft>
              <a:buClr>
                <a:schemeClr val="dk1"/>
              </a:buClr>
              <a:buSzPts val="2625"/>
              <a:buNone/>
              <a:defRPr sz="2625"/>
            </a:lvl9pPr>
          </a:lstStyle>
          <a:p>
            <a:endParaRPr/>
          </a:p>
        </p:txBody>
      </p:sp>
      <p:sp>
        <p:nvSpPr>
          <p:cNvPr id="69" name="Google Shape;69;p13"/>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4466926" y="7412544"/>
            <a:ext cx="23070149" cy="27603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1550"/>
              <a:buFont typeface="Calibri"/>
              <a:buNone/>
              <a:defRPr sz="1155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2200275" y="9679194"/>
            <a:ext cx="27603450" cy="23070149"/>
          </a:xfrm>
          <a:prstGeom prst="rect">
            <a:avLst/>
          </a:prstGeom>
          <a:noFill/>
          <a:ln>
            <a:noFill/>
          </a:ln>
        </p:spPr>
        <p:txBody>
          <a:bodyPr spcFirstLastPara="1" wrap="square" lIns="91425" tIns="45700" rIns="91425" bIns="45700" anchor="t" anchorCtr="0">
            <a:normAutofit/>
          </a:bodyPr>
          <a:lstStyle>
            <a:lvl1pPr marL="457200" marR="0" lvl="0" indent="-695325" algn="l" rtl="0">
              <a:lnSpc>
                <a:spcPct val="90000"/>
              </a:lnSpc>
              <a:spcBef>
                <a:spcPts val="2625"/>
              </a:spcBef>
              <a:spcAft>
                <a:spcPts val="0"/>
              </a:spcAft>
              <a:buClr>
                <a:schemeClr val="dk1"/>
              </a:buClr>
              <a:buSzPts val="7350"/>
              <a:buFont typeface="Arial"/>
              <a:buChar char="•"/>
              <a:defRPr sz="7350" b="0" i="0" u="none" strike="noStrike" cap="none">
                <a:solidFill>
                  <a:schemeClr val="dk1"/>
                </a:solidFill>
                <a:latin typeface="Calibri"/>
                <a:ea typeface="Calibri"/>
                <a:cs typeface="Calibri"/>
                <a:sym typeface="Calibri"/>
              </a:defRPr>
            </a:lvl1pPr>
            <a:lvl2pPr marL="914400" marR="0" lvl="1" indent="-628650" algn="l" rtl="0">
              <a:lnSpc>
                <a:spcPct val="90000"/>
              </a:lnSpc>
              <a:spcBef>
                <a:spcPts val="1313"/>
              </a:spcBef>
              <a:spcAft>
                <a:spcPts val="0"/>
              </a:spcAft>
              <a:buClr>
                <a:schemeClr val="dk1"/>
              </a:buClr>
              <a:buSzPts val="6300"/>
              <a:buFont typeface="Arial"/>
              <a:buChar char="•"/>
              <a:defRPr sz="6300" b="0" i="0" u="none" strike="noStrike" cap="none">
                <a:solidFill>
                  <a:schemeClr val="dk1"/>
                </a:solidFill>
                <a:latin typeface="Calibri"/>
                <a:ea typeface="Calibri"/>
                <a:cs typeface="Calibri"/>
                <a:sym typeface="Calibri"/>
              </a:defRPr>
            </a:lvl2pPr>
            <a:lvl3pPr marL="1371600" marR="0" lvl="2" indent="-561975" algn="l" rtl="0">
              <a:lnSpc>
                <a:spcPct val="90000"/>
              </a:lnSpc>
              <a:spcBef>
                <a:spcPts val="1313"/>
              </a:spcBef>
              <a:spcAft>
                <a:spcPts val="0"/>
              </a:spcAft>
              <a:buClr>
                <a:schemeClr val="dk1"/>
              </a:buClr>
              <a:buSzPts val="5250"/>
              <a:buFont typeface="Arial"/>
              <a:buChar char="•"/>
              <a:defRPr sz="5250" b="0" i="0" u="none" strike="noStrike" cap="none">
                <a:solidFill>
                  <a:schemeClr val="dk1"/>
                </a:solidFill>
                <a:latin typeface="Calibri"/>
                <a:ea typeface="Calibri"/>
                <a:cs typeface="Calibri"/>
                <a:sym typeface="Calibri"/>
              </a:defRPr>
            </a:lvl3pPr>
            <a:lvl4pPr marL="1828800" marR="0" lvl="3"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4pPr>
            <a:lvl5pPr marL="2286000" marR="0" lvl="4"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5pPr>
            <a:lvl6pPr marL="2743200" marR="0" lvl="5"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6pPr>
            <a:lvl7pPr marL="3200400" marR="0" lvl="6"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7pPr>
            <a:lvl8pPr marL="3657600" marR="0" lvl="7"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8pPr>
            <a:lvl9pPr marL="4114800" marR="0" lvl="8"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1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1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150" b="0" i="0" u="none" strike="noStrike" cap="none">
                <a:solidFill>
                  <a:srgbClr val="888888"/>
                </a:solidFill>
                <a:latin typeface="Calibri"/>
                <a:ea typeface="Calibri"/>
                <a:cs typeface="Calibri"/>
                <a:sym typeface="Calibri"/>
              </a:defRPr>
            </a:lvl1pPr>
            <a:lvl2pPr marL="0" marR="0" lvl="1" indent="0" algn="r" rtl="0">
              <a:spcBef>
                <a:spcPts val="0"/>
              </a:spcBef>
              <a:buNone/>
              <a:defRPr sz="3150" b="0" i="0" u="none" strike="noStrike" cap="none">
                <a:solidFill>
                  <a:srgbClr val="888888"/>
                </a:solidFill>
                <a:latin typeface="Calibri"/>
                <a:ea typeface="Calibri"/>
                <a:cs typeface="Calibri"/>
                <a:sym typeface="Calibri"/>
              </a:defRPr>
            </a:lvl2pPr>
            <a:lvl3pPr marL="0" marR="0" lvl="2" indent="0" algn="r" rtl="0">
              <a:spcBef>
                <a:spcPts val="0"/>
              </a:spcBef>
              <a:buNone/>
              <a:defRPr sz="3150" b="0" i="0" u="none" strike="noStrike" cap="none">
                <a:solidFill>
                  <a:srgbClr val="888888"/>
                </a:solidFill>
                <a:latin typeface="Calibri"/>
                <a:ea typeface="Calibri"/>
                <a:cs typeface="Calibri"/>
                <a:sym typeface="Calibri"/>
              </a:defRPr>
            </a:lvl3pPr>
            <a:lvl4pPr marL="0" marR="0" lvl="3" indent="0" algn="r" rtl="0">
              <a:spcBef>
                <a:spcPts val="0"/>
              </a:spcBef>
              <a:buNone/>
              <a:defRPr sz="3150" b="0" i="0" u="none" strike="noStrike" cap="none">
                <a:solidFill>
                  <a:srgbClr val="888888"/>
                </a:solidFill>
                <a:latin typeface="Calibri"/>
                <a:ea typeface="Calibri"/>
                <a:cs typeface="Calibri"/>
                <a:sym typeface="Calibri"/>
              </a:defRPr>
            </a:lvl4pPr>
            <a:lvl5pPr marL="0" marR="0" lvl="4" indent="0" algn="r" rtl="0">
              <a:spcBef>
                <a:spcPts val="0"/>
              </a:spcBef>
              <a:buNone/>
              <a:defRPr sz="3150" b="0" i="0" u="none" strike="noStrike" cap="none">
                <a:solidFill>
                  <a:srgbClr val="888888"/>
                </a:solidFill>
                <a:latin typeface="Calibri"/>
                <a:ea typeface="Calibri"/>
                <a:cs typeface="Calibri"/>
                <a:sym typeface="Calibri"/>
              </a:defRPr>
            </a:lvl5pPr>
            <a:lvl6pPr marL="0" marR="0" lvl="5" indent="0" algn="r" rtl="0">
              <a:spcBef>
                <a:spcPts val="0"/>
              </a:spcBef>
              <a:buNone/>
              <a:defRPr sz="3150" b="0" i="0" u="none" strike="noStrike" cap="none">
                <a:solidFill>
                  <a:srgbClr val="888888"/>
                </a:solidFill>
                <a:latin typeface="Calibri"/>
                <a:ea typeface="Calibri"/>
                <a:cs typeface="Calibri"/>
                <a:sym typeface="Calibri"/>
              </a:defRPr>
            </a:lvl6pPr>
            <a:lvl7pPr marL="0" marR="0" lvl="6" indent="0" algn="r" rtl="0">
              <a:spcBef>
                <a:spcPts val="0"/>
              </a:spcBef>
              <a:buNone/>
              <a:defRPr sz="3150" b="0" i="0" u="none" strike="noStrike" cap="none">
                <a:solidFill>
                  <a:srgbClr val="888888"/>
                </a:solidFill>
                <a:latin typeface="Calibri"/>
                <a:ea typeface="Calibri"/>
                <a:cs typeface="Calibri"/>
                <a:sym typeface="Calibri"/>
              </a:defRPr>
            </a:lvl7pPr>
            <a:lvl8pPr marL="0" marR="0" lvl="7" indent="0" algn="r" rtl="0">
              <a:spcBef>
                <a:spcPts val="0"/>
              </a:spcBef>
              <a:buNone/>
              <a:defRPr sz="3150" b="0" i="0" u="none" strike="noStrike" cap="none">
                <a:solidFill>
                  <a:srgbClr val="888888"/>
                </a:solidFill>
                <a:latin typeface="Calibri"/>
                <a:ea typeface="Calibri"/>
                <a:cs typeface="Calibri"/>
                <a:sym typeface="Calibri"/>
              </a:defRPr>
            </a:lvl8pPr>
            <a:lvl9pPr marL="0" marR="0" lvl="8" indent="0" algn="r" rtl="0">
              <a:spcBef>
                <a:spcPts val="0"/>
              </a:spcBef>
              <a:buNone/>
              <a:defRPr sz="31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b="0" i="0" u="none" strike="noStrike" cap="non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67236" y="-152399"/>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alibri"/>
                <a:ea typeface="Calibri"/>
                <a:cs typeface="Calibri"/>
                <a:sym typeface="Calibri"/>
              </a:endParaRPr>
            </a:p>
          </p:txBody>
        </p:sp>
        <p:sp>
          <p:nvSpPr>
            <p:cNvPr id="96" name="Google Shape;96;p1"/>
            <p:cNvSpPr txBox="1"/>
            <p:nvPr/>
          </p:nvSpPr>
          <p:spPr>
            <a:xfrm>
              <a:off x="6249068" y="513691"/>
              <a:ext cx="20431200" cy="2367143"/>
            </a:xfrm>
            <a:prstGeom prst="rect">
              <a:avLst/>
            </a:prstGeom>
            <a:noFill/>
            <a:ln>
              <a:noFill/>
            </a:ln>
          </p:spPr>
          <p:txBody>
            <a:bodyPr spcFirstLastPara="1" wrap="square" lIns="58275" tIns="29125" rIns="58275" bIns="29125" anchor="t" anchorCtr="0">
              <a:spAutoFit/>
            </a:bodyPr>
            <a:lstStyle/>
            <a:p>
              <a:pPr algn="ctr"/>
              <a:r>
                <a:rPr lang="en-IN" sz="5400" b="1" u="none" dirty="0">
                  <a:solidFill>
                    <a:schemeClr val="dk1"/>
                  </a:solidFill>
                  <a:latin typeface="Poppins"/>
                  <a:ea typeface="Poppins"/>
                  <a:cs typeface="Poppins"/>
                  <a:sym typeface="Poppins"/>
                </a:rPr>
                <a:t>PCB-Design</a:t>
              </a:r>
              <a:r>
                <a:rPr lang="en-IN" sz="4800" b="1" u="none" dirty="0">
                  <a:solidFill>
                    <a:schemeClr val="dk1"/>
                  </a:solidFill>
                  <a:latin typeface="Poppins"/>
                  <a:ea typeface="Poppins"/>
                  <a:cs typeface="Poppins"/>
                  <a:sym typeface="Poppins"/>
                </a:rPr>
                <a:t> </a:t>
              </a:r>
            </a:p>
            <a:p>
              <a:pPr marL="0" marR="0" lvl="0" indent="0" algn="ctr" rtl="0">
                <a:spcBef>
                  <a:spcPts val="0"/>
                </a:spcBef>
                <a:spcAft>
                  <a:spcPts val="0"/>
                </a:spcAft>
                <a:buNone/>
              </a:pPr>
              <a:r>
                <a:rPr lang="en-IN" sz="4800" b="1" u="none" dirty="0">
                  <a:solidFill>
                    <a:schemeClr val="dk1"/>
                  </a:solidFill>
                  <a:latin typeface="Poppins"/>
                  <a:ea typeface="Poppins"/>
                  <a:cs typeface="Poppins"/>
                  <a:sym typeface="Poppins"/>
                </a:rPr>
                <a:t>Continuous Glucose Monitoring</a:t>
              </a:r>
            </a:p>
            <a:p>
              <a:pPr marL="0" marR="0" lvl="0" indent="0" algn="ctr" rtl="0">
                <a:spcBef>
                  <a:spcPts val="0"/>
                </a:spcBef>
                <a:spcAft>
                  <a:spcPts val="0"/>
                </a:spcAft>
                <a:buNone/>
              </a:pPr>
              <a:endParaRPr sz="4800" b="1" u="none" dirty="0">
                <a:solidFill>
                  <a:schemeClr val="dk1"/>
                </a:solidFill>
                <a:latin typeface="Poppins"/>
                <a:ea typeface="Poppins"/>
                <a:cs typeface="Poppins"/>
                <a:sym typeface="Poppins"/>
              </a:endParaRPr>
            </a:p>
          </p:txBody>
        </p:sp>
        <p:sp>
          <p:nvSpPr>
            <p:cNvPr id="97" name="Google Shape;97;p1"/>
            <p:cNvSpPr txBox="1"/>
            <p:nvPr/>
          </p:nvSpPr>
          <p:spPr>
            <a:xfrm>
              <a:off x="2763791" y="3031604"/>
              <a:ext cx="27241500" cy="502017"/>
            </a:xfrm>
            <a:prstGeom prst="rect">
              <a:avLst/>
            </a:prstGeom>
            <a:noFill/>
            <a:ln>
              <a:noFill/>
            </a:ln>
          </p:spPr>
          <p:txBody>
            <a:bodyPr spcFirstLastPara="1" wrap="square" lIns="58275" tIns="29125" rIns="58275" bIns="29125" anchor="t" anchorCtr="0">
              <a:spAutoFit/>
            </a:bodyPr>
            <a:lstStyle/>
            <a:p>
              <a:pPr marL="0" marR="0" lvl="0" indent="0" algn="ctr" rtl="0">
                <a:lnSpc>
                  <a:spcPct val="60000"/>
                </a:lnSpc>
                <a:spcBef>
                  <a:spcPts val="0"/>
                </a:spcBef>
                <a:spcAft>
                  <a:spcPts val="0"/>
                </a:spcAft>
                <a:buNone/>
              </a:pPr>
              <a:r>
                <a:rPr lang="en-IN" sz="4800" b="1" u="none">
                  <a:solidFill>
                    <a:schemeClr val="dk1"/>
                  </a:solidFill>
                  <a:latin typeface="Poppins"/>
                  <a:ea typeface="Poppins"/>
                  <a:cs typeface="Poppins"/>
                  <a:sym typeface="Poppins"/>
                </a:rPr>
                <a:t>.  </a:t>
              </a:r>
              <a:endParaRPr sz="4800"/>
            </a:p>
          </p:txBody>
        </p:sp>
        <p:sp>
          <p:nvSpPr>
            <p:cNvPr id="98" name="Google Shape;98;p1"/>
            <p:cNvSpPr txBox="1"/>
            <p:nvPr/>
          </p:nvSpPr>
          <p:spPr>
            <a:xfrm>
              <a:off x="2196036" y="3873287"/>
              <a:ext cx="27241500" cy="945215"/>
            </a:xfrm>
            <a:prstGeom prst="rect">
              <a:avLst/>
            </a:prstGeom>
            <a:noFill/>
            <a:ln>
              <a:noFill/>
            </a:ln>
          </p:spPr>
          <p:txBody>
            <a:bodyPr spcFirstLastPara="1" wrap="square" lIns="58275" tIns="29125" rIns="58275" bIns="29125" anchor="t" anchorCtr="0">
              <a:spAutoFit/>
            </a:bodyPr>
            <a:lstStyle/>
            <a:p>
              <a:pPr marL="0" marR="0" lvl="0" indent="0" algn="ctr" rtl="0">
                <a:lnSpc>
                  <a:spcPct val="60000"/>
                </a:lnSpc>
                <a:spcBef>
                  <a:spcPts val="0"/>
                </a:spcBef>
                <a:spcAft>
                  <a:spcPts val="0"/>
                </a:spcAft>
                <a:buNone/>
              </a:pPr>
              <a:r>
                <a:rPr lang="en-US" sz="4800" b="1" u="none" dirty="0">
                  <a:solidFill>
                    <a:schemeClr val="dk1"/>
                  </a:solidFill>
                  <a:latin typeface="Poppins"/>
                  <a:ea typeface="Poppins"/>
                  <a:cs typeface="Poppins"/>
                  <a:sym typeface="Poppins"/>
                </a:rPr>
                <a:t>Supervisor : Dr. Munmun Das</a:t>
              </a:r>
            </a:p>
            <a:p>
              <a:pPr marL="0" marR="0" lvl="0" indent="0" algn="ctr" rtl="0">
                <a:lnSpc>
                  <a:spcPct val="60000"/>
                </a:lnSpc>
                <a:spcBef>
                  <a:spcPts val="0"/>
                </a:spcBef>
                <a:spcAft>
                  <a:spcPts val="0"/>
                </a:spcAft>
                <a:buNone/>
              </a:pPr>
              <a:endParaRPr lang="en-US" sz="4800" dirty="0"/>
            </a:p>
          </p:txBody>
        </p:sp>
        <p:pic>
          <p:nvPicPr>
            <p:cNvPr id="99" name="Google Shape;99;p1"/>
            <p:cNvPicPr preferRelativeResize="0"/>
            <p:nvPr/>
          </p:nvPicPr>
          <p:blipFill rotWithShape="1">
            <a:blip r:embed="rId3">
              <a:alphaModFix/>
            </a:blip>
            <a:srcRect/>
            <a:stretch/>
          </p:blipFill>
          <p:spPr>
            <a:xfrm>
              <a:off x="200785" y="513691"/>
              <a:ext cx="4169868" cy="1845973"/>
            </a:xfrm>
            <a:prstGeom prst="rect">
              <a:avLst/>
            </a:prstGeom>
            <a:noFill/>
            <a:ln>
              <a:noFill/>
            </a:ln>
          </p:spPr>
        </p:pic>
        <p:sp>
          <p:nvSpPr>
            <p:cNvPr id="100" name="Google Shape;100;p1"/>
            <p:cNvSpPr/>
            <p:nvPr/>
          </p:nvSpPr>
          <p:spPr>
            <a:xfrm>
              <a:off x="200785" y="4489851"/>
              <a:ext cx="10391013" cy="13154693"/>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dirty="0">
                <a:solidFill>
                  <a:schemeClr val="lt1"/>
                </a:solidFill>
                <a:latin typeface="Calibri"/>
                <a:ea typeface="Calibri"/>
                <a:cs typeface="Calibri"/>
                <a:sym typeface="Calibri"/>
              </a:endParaRPr>
            </a:p>
          </p:txBody>
        </p:sp>
        <p:sp>
          <p:nvSpPr>
            <p:cNvPr id="101" name="Google Shape;101;p1"/>
            <p:cNvSpPr/>
            <p:nvPr/>
          </p:nvSpPr>
          <p:spPr>
            <a:xfrm>
              <a:off x="200785" y="17951449"/>
              <a:ext cx="10391013" cy="18088307"/>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sz="4800" dirty="0">
                <a:solidFill>
                  <a:schemeClr val="lt1"/>
                </a:solidFill>
                <a:latin typeface="Calibri"/>
                <a:ea typeface="Calibri"/>
                <a:cs typeface="Calibri"/>
                <a:sym typeface="Calibri"/>
              </a:endParaRPr>
            </a:p>
          </p:txBody>
        </p:sp>
        <p:sp>
          <p:nvSpPr>
            <p:cNvPr id="102" name="Google Shape;102;p1"/>
            <p:cNvSpPr/>
            <p:nvPr/>
          </p:nvSpPr>
          <p:spPr>
            <a:xfrm>
              <a:off x="10896600" y="4639936"/>
              <a:ext cx="9857616" cy="19744114"/>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alibri"/>
                <a:ea typeface="Calibri"/>
                <a:cs typeface="Calibri"/>
                <a:sym typeface="Calibri"/>
              </a:endParaRPr>
            </a:p>
          </p:txBody>
        </p:sp>
        <p:sp>
          <p:nvSpPr>
            <p:cNvPr id="103" name="Google Shape;103;p1"/>
            <p:cNvSpPr/>
            <p:nvPr/>
          </p:nvSpPr>
          <p:spPr>
            <a:xfrm>
              <a:off x="21059018" y="4573310"/>
              <a:ext cx="10515597" cy="19810740"/>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dirty="0">
                <a:solidFill>
                  <a:schemeClr val="lt1"/>
                </a:solidFill>
                <a:latin typeface="Calibri"/>
                <a:ea typeface="Calibri"/>
                <a:cs typeface="Calibri"/>
                <a:sym typeface="Calibri"/>
              </a:endParaRPr>
            </a:p>
          </p:txBody>
        </p:sp>
        <p:sp>
          <p:nvSpPr>
            <p:cNvPr id="104" name="Google Shape;104;p1"/>
            <p:cNvSpPr/>
            <p:nvPr/>
          </p:nvSpPr>
          <p:spPr>
            <a:xfrm>
              <a:off x="10896600" y="31037884"/>
              <a:ext cx="20678015" cy="4964917"/>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sz="48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1"/>
            <p:cNvSpPr/>
            <p:nvPr/>
          </p:nvSpPr>
          <p:spPr>
            <a:xfrm>
              <a:off x="10896600" y="24704392"/>
              <a:ext cx="20678015" cy="6050104"/>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alibri"/>
                <a:ea typeface="Calibri"/>
                <a:cs typeface="Calibri"/>
                <a:sym typeface="Calibri"/>
              </a:endParaRPr>
            </a:p>
          </p:txBody>
        </p:sp>
        <p:sp>
          <p:nvSpPr>
            <p:cNvPr id="106" name="Google Shape;106;p1"/>
            <p:cNvSpPr txBox="1"/>
            <p:nvPr/>
          </p:nvSpPr>
          <p:spPr>
            <a:xfrm>
              <a:off x="2916191" y="3184004"/>
              <a:ext cx="27241500" cy="502017"/>
            </a:xfrm>
            <a:prstGeom prst="rect">
              <a:avLst/>
            </a:prstGeom>
            <a:noFill/>
            <a:ln>
              <a:noFill/>
            </a:ln>
          </p:spPr>
          <p:txBody>
            <a:bodyPr spcFirstLastPara="1" wrap="square" lIns="58275" tIns="29125" rIns="58275" bIns="29125" anchor="t" anchorCtr="0">
              <a:spAutoFit/>
            </a:bodyPr>
            <a:lstStyle/>
            <a:p>
              <a:pPr marL="0" marR="0" lvl="0" indent="0" algn="ctr" rtl="0">
                <a:lnSpc>
                  <a:spcPct val="60000"/>
                </a:lnSpc>
                <a:spcBef>
                  <a:spcPts val="0"/>
                </a:spcBef>
                <a:spcAft>
                  <a:spcPts val="0"/>
                </a:spcAft>
                <a:buNone/>
              </a:pPr>
              <a:r>
                <a:rPr lang="en-IN" sz="4800" b="1" u="none" dirty="0">
                  <a:solidFill>
                    <a:schemeClr val="dk1"/>
                  </a:solidFill>
                  <a:latin typeface="Poppins"/>
                  <a:ea typeface="Poppins"/>
                  <a:cs typeface="Poppins"/>
                  <a:sym typeface="Poppins"/>
                </a:rPr>
                <a:t>.  </a:t>
              </a:r>
              <a:endParaRPr sz="4800" dirty="0"/>
            </a:p>
          </p:txBody>
        </p:sp>
        <p:sp>
          <p:nvSpPr>
            <p:cNvPr id="107" name="Google Shape;107;p1"/>
            <p:cNvSpPr txBox="1"/>
            <p:nvPr/>
          </p:nvSpPr>
          <p:spPr>
            <a:xfrm>
              <a:off x="389808" y="4593929"/>
              <a:ext cx="39342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dirty="0">
                  <a:solidFill>
                    <a:schemeClr val="dk1"/>
                  </a:solidFill>
                  <a:latin typeface="Poppins"/>
                  <a:ea typeface="Poppins"/>
                  <a:cs typeface="Poppins"/>
                  <a:sym typeface="Poppins"/>
                </a:rPr>
                <a:t>Abstract</a:t>
              </a:r>
              <a:endParaRPr sz="4800" dirty="0"/>
            </a:p>
          </p:txBody>
        </p:sp>
        <p:sp>
          <p:nvSpPr>
            <p:cNvPr id="108" name="Google Shape;108;p1"/>
            <p:cNvSpPr txBox="1"/>
            <p:nvPr/>
          </p:nvSpPr>
          <p:spPr>
            <a:xfrm>
              <a:off x="348508" y="18037321"/>
              <a:ext cx="5461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dirty="0">
                  <a:solidFill>
                    <a:schemeClr val="dk1"/>
                  </a:solidFill>
                  <a:latin typeface="Poppins"/>
                  <a:ea typeface="Poppins"/>
                  <a:cs typeface="Poppins"/>
                  <a:sym typeface="Poppins"/>
                </a:rPr>
                <a:t>Background</a:t>
              </a:r>
              <a:endParaRPr sz="4800" dirty="0"/>
            </a:p>
          </p:txBody>
        </p:sp>
        <p:sp>
          <p:nvSpPr>
            <p:cNvPr id="109" name="Google Shape;109;p1"/>
            <p:cNvSpPr txBox="1"/>
            <p:nvPr/>
          </p:nvSpPr>
          <p:spPr>
            <a:xfrm>
              <a:off x="11073712" y="4625473"/>
              <a:ext cx="3922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dirty="0">
                  <a:solidFill>
                    <a:schemeClr val="dk1"/>
                  </a:solidFill>
                  <a:latin typeface="Poppins"/>
                  <a:ea typeface="Poppins"/>
                  <a:cs typeface="Poppins"/>
                  <a:sym typeface="Poppins"/>
                </a:rPr>
                <a:t>Methods</a:t>
              </a:r>
              <a:endParaRPr sz="4800" dirty="0"/>
            </a:p>
          </p:txBody>
        </p:sp>
        <p:sp>
          <p:nvSpPr>
            <p:cNvPr id="110" name="Google Shape;110;p1"/>
            <p:cNvSpPr txBox="1"/>
            <p:nvPr/>
          </p:nvSpPr>
          <p:spPr>
            <a:xfrm>
              <a:off x="21235607" y="4620303"/>
              <a:ext cx="33153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dirty="0">
                  <a:solidFill>
                    <a:schemeClr val="dk1"/>
                  </a:solidFill>
                  <a:latin typeface="Poppins"/>
                  <a:ea typeface="Poppins"/>
                  <a:cs typeface="Poppins"/>
                  <a:sym typeface="Poppins"/>
                </a:rPr>
                <a:t>Results</a:t>
              </a:r>
              <a:endParaRPr sz="4800" dirty="0"/>
            </a:p>
          </p:txBody>
        </p:sp>
        <p:sp>
          <p:nvSpPr>
            <p:cNvPr id="111" name="Google Shape;111;p1"/>
            <p:cNvSpPr txBox="1"/>
            <p:nvPr/>
          </p:nvSpPr>
          <p:spPr>
            <a:xfrm>
              <a:off x="11192436" y="24844499"/>
              <a:ext cx="50241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dirty="0">
                  <a:solidFill>
                    <a:schemeClr val="dk1"/>
                  </a:solidFill>
                  <a:latin typeface="Poppins"/>
                  <a:ea typeface="Poppins"/>
                  <a:cs typeface="Poppins"/>
                  <a:sym typeface="Poppins"/>
                </a:rPr>
                <a:t>Conclusion</a:t>
              </a:r>
              <a:endParaRPr sz="4800" dirty="0"/>
            </a:p>
          </p:txBody>
        </p:sp>
        <p:sp>
          <p:nvSpPr>
            <p:cNvPr id="112" name="Google Shape;112;p1"/>
            <p:cNvSpPr txBox="1"/>
            <p:nvPr/>
          </p:nvSpPr>
          <p:spPr>
            <a:xfrm>
              <a:off x="11044452" y="31043750"/>
              <a:ext cx="87159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dirty="0">
                  <a:solidFill>
                    <a:schemeClr val="dk1"/>
                  </a:solidFill>
                  <a:latin typeface="Poppins"/>
                  <a:ea typeface="Poppins"/>
                  <a:cs typeface="Poppins"/>
                  <a:sym typeface="Poppins"/>
                </a:rPr>
                <a:t>Future Perspectives</a:t>
              </a:r>
            </a:p>
            <a:p>
              <a:pPr marL="0" marR="0" lvl="0" indent="0" algn="l" rtl="0">
                <a:spcBef>
                  <a:spcPts val="0"/>
                </a:spcBef>
                <a:spcAft>
                  <a:spcPts val="0"/>
                </a:spcAft>
                <a:buNone/>
              </a:pPr>
              <a:endParaRPr sz="4800" dirty="0"/>
            </a:p>
          </p:txBody>
        </p:sp>
      </p:grpSp>
      <p:sp>
        <p:nvSpPr>
          <p:cNvPr id="114" name="Google Shape;114;p1"/>
          <p:cNvSpPr txBox="1"/>
          <p:nvPr/>
        </p:nvSpPr>
        <p:spPr>
          <a:xfrm>
            <a:off x="11006476" y="25560997"/>
            <a:ext cx="20354780" cy="5324494"/>
          </a:xfrm>
          <a:prstGeom prst="rect">
            <a:avLst/>
          </a:prstGeom>
          <a:noFill/>
          <a:ln>
            <a:noFill/>
          </a:ln>
        </p:spPr>
        <p:txBody>
          <a:bodyPr spcFirstLastPara="1" wrap="square" lIns="91425" tIns="45700" rIns="91425" bIns="45700" anchor="t" anchorCtr="0">
            <a:spAutoFit/>
          </a:bodyPr>
          <a:lstStyle/>
          <a:p>
            <a:pPr marL="457200" indent="-457200" algn="just" eaLnBrk="0" fontAlgn="base" hangingPunct="0">
              <a:spcBef>
                <a:spcPct val="0"/>
              </a:spcBef>
              <a:spcAft>
                <a:spcPct val="0"/>
              </a:spcAft>
              <a:buClrTx/>
              <a:buFont typeface="Wingdings" panose="05000000000000000000" pitchFamily="2" charset="2"/>
              <a:buChar char="Ø"/>
            </a:pPr>
            <a:r>
              <a:rPr lang="en-IN" sz="2800" b="1" i="0" dirty="0">
                <a:effectLst/>
                <a:latin typeface="Poppins" panose="00000500000000000000" pitchFamily="2" charset="0"/>
                <a:cs typeface="Poppins" panose="00000500000000000000" pitchFamily="2" charset="0"/>
              </a:rPr>
              <a:t>Customized PCB Development: </a:t>
            </a:r>
            <a:r>
              <a:rPr lang="en-IN" sz="2800" i="0" dirty="0">
                <a:effectLst/>
                <a:latin typeface="Poppins" panose="00000500000000000000" pitchFamily="2" charset="0"/>
                <a:cs typeface="Poppins" panose="00000500000000000000" pitchFamily="2" charset="0"/>
              </a:rPr>
              <a:t>The</a:t>
            </a:r>
            <a:r>
              <a:rPr lang="en-IN" sz="2800" b="0" i="0" dirty="0">
                <a:effectLst/>
                <a:latin typeface="Poppins" panose="00000500000000000000" pitchFamily="2" charset="0"/>
                <a:cs typeface="Poppins" panose="00000500000000000000" pitchFamily="2" charset="0"/>
              </a:rPr>
              <a:t> project focuses on designing a tailored Printed Circuit Board (PCB) that integrates essential subsystems, including an electrochemical glucose sensor interface, microcontroller, power management system, and wireless communication module.</a:t>
            </a:r>
          </a:p>
          <a:p>
            <a:pPr marL="457200" indent="-457200" algn="just" eaLnBrk="0" fontAlgn="base" hangingPunct="0">
              <a:spcBef>
                <a:spcPct val="0"/>
              </a:spcBef>
              <a:spcAft>
                <a:spcPct val="0"/>
              </a:spcAft>
              <a:buClrTx/>
              <a:buFont typeface="Wingdings" panose="05000000000000000000" pitchFamily="2" charset="2"/>
              <a:buChar char="Ø"/>
            </a:pPr>
            <a:r>
              <a:rPr lang="en-US" sz="2800" b="1" i="0" dirty="0">
                <a:effectLst/>
                <a:latin typeface="Poppins" panose="00000500000000000000" pitchFamily="2" charset="0"/>
                <a:cs typeface="Poppins" panose="00000500000000000000" pitchFamily="2" charset="0"/>
              </a:rPr>
              <a:t>Improved Power Efficiency</a:t>
            </a:r>
            <a:r>
              <a:rPr lang="en-US" sz="2800" b="0" i="0" dirty="0">
                <a:effectLst/>
                <a:latin typeface="Poppins" panose="00000500000000000000" pitchFamily="2" charset="0"/>
                <a:cs typeface="Poppins" panose="00000500000000000000" pitchFamily="2" charset="0"/>
              </a:rPr>
              <a:t>: Smaller PCBs can be designed with optimized layouts that reduce power consumption. This is particularly important for wearable devices that require long battery life, enabling continuous glucose monitoring without frequent recharging.</a:t>
            </a:r>
          </a:p>
          <a:p>
            <a:pPr marL="457200" indent="-457200" algn="just" eaLnBrk="0" fontAlgn="base" hangingPunct="0">
              <a:spcBef>
                <a:spcPct val="0"/>
              </a:spcBef>
              <a:spcAft>
                <a:spcPct val="0"/>
              </a:spcAft>
              <a:buClrTx/>
              <a:buFont typeface="Wingdings" panose="05000000000000000000" pitchFamily="2" charset="2"/>
              <a:buChar char="Ø"/>
            </a:pPr>
            <a:r>
              <a:rPr lang="en-US" sz="2800" b="1" i="0" dirty="0">
                <a:effectLst/>
                <a:latin typeface="Poppins" panose="00000500000000000000" pitchFamily="2" charset="0"/>
                <a:cs typeface="Poppins" panose="00000500000000000000" pitchFamily="2" charset="0"/>
              </a:rPr>
              <a:t>Reduction in Technology Complexity: </a:t>
            </a:r>
            <a:r>
              <a:rPr lang="en-US" sz="2800" i="0" dirty="0">
                <a:effectLst/>
                <a:latin typeface="Poppins" panose="00000500000000000000" pitchFamily="2" charset="0"/>
                <a:cs typeface="Poppins" panose="00000500000000000000" pitchFamily="2" charset="0"/>
              </a:rPr>
              <a:t>The</a:t>
            </a:r>
            <a:r>
              <a:rPr lang="en-US" sz="2800" b="0" i="0" dirty="0">
                <a:effectLst/>
                <a:latin typeface="Poppins" panose="00000500000000000000" pitchFamily="2" charset="0"/>
                <a:cs typeface="Poppins" panose="00000500000000000000" pitchFamily="2" charset="0"/>
              </a:rPr>
              <a:t> design of a customized PCB for Continuous Glucose Monitoring (CGM) integrates multiple subsystems—such as sensors, microcontrollers, and wireless communication—into a single, compact unit. This simplification reduces the overall complexity of the technology, making it easier for users to operate and understand the device. By minimizing the number of separate components, the likelihood of errors and maintenance issues is also decreased, enhancing reliability.</a:t>
            </a:r>
            <a:endParaRPr lang="en-IN" sz="4000" b="0" i="0" dirty="0">
              <a:effectLst/>
              <a:latin typeface="Poppins" panose="00000500000000000000" pitchFamily="2" charset="0"/>
              <a:cs typeface="Poppins" panose="000005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IN" sz="3200" dirty="0">
              <a:latin typeface="Poppins" panose="00000500000000000000" pitchFamily="2" charset="0"/>
              <a:cs typeface="Poppins" panose="00000500000000000000" pitchFamily="2" charset="0"/>
            </a:endParaRPr>
          </a:p>
        </p:txBody>
      </p:sp>
      <p:sp>
        <p:nvSpPr>
          <p:cNvPr id="116" name="Google Shape;116;p1"/>
          <p:cNvSpPr txBox="1"/>
          <p:nvPr/>
        </p:nvSpPr>
        <p:spPr>
          <a:xfrm>
            <a:off x="21255724" y="5646838"/>
            <a:ext cx="6104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17" name="Google Shape;117;p1"/>
          <p:cNvSpPr txBox="1"/>
          <p:nvPr/>
        </p:nvSpPr>
        <p:spPr>
          <a:xfrm>
            <a:off x="348016" y="5599962"/>
            <a:ext cx="10027990" cy="114184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3200" dirty="0">
                <a:solidFill>
                  <a:schemeClr val="dk1"/>
                </a:solidFill>
                <a:latin typeface="Poppins" panose="00000500000000000000" pitchFamily="2" charset="0"/>
                <a:ea typeface="Roboto"/>
                <a:cs typeface="Poppins" panose="00000500000000000000" pitchFamily="2" charset="0"/>
                <a:sym typeface="Roboto"/>
              </a:rPr>
              <a:t>The project focuses on designing a customized Printed Circuit Board (PCB) for a wearable Continuous Glucose Monitoring (CGM) device, which aims to enhance diabetes management through real-time, non-invasive glucose level monitoring. The PCB will integrate essential subsystems, including an electrochemical glucose sensor interface, microcontroller, power management, and wireless communication module, all within a compact design. This initiative addresses the limitations of traditional invasive glucose testing methods by providing a pain-free alternative, thereby improving user comfort and adherence to glucose monitoring. The design process will involve careful circuit layout to mitigate noise and interference, ensuring reliable data transmission and optimal power efficiency for extended wear in various formats, such as smartwatches. The ultimate goal is to create a cost-effective solution that facilitates continuous glucose monitoring, empowering users to manage their diabetes more effectively.</a:t>
            </a:r>
            <a:endParaRPr sz="3200" dirty="0">
              <a:latin typeface="Poppins" panose="00000500000000000000" pitchFamily="2" charset="0"/>
              <a:cs typeface="Poppins" panose="00000500000000000000" pitchFamily="2" charset="0"/>
            </a:endParaRPr>
          </a:p>
        </p:txBody>
      </p:sp>
      <p:sp>
        <p:nvSpPr>
          <p:cNvPr id="118" name="Google Shape;118;p1"/>
          <p:cNvSpPr txBox="1"/>
          <p:nvPr/>
        </p:nvSpPr>
        <p:spPr>
          <a:xfrm>
            <a:off x="177528" y="18887083"/>
            <a:ext cx="9922311" cy="17358558"/>
          </a:xfrm>
          <a:prstGeom prst="rect">
            <a:avLst/>
          </a:prstGeom>
          <a:noFill/>
          <a:ln>
            <a:noFill/>
          </a:ln>
        </p:spPr>
        <p:txBody>
          <a:bodyPr spcFirstLastPara="1" wrap="square" lIns="91425" tIns="45700" rIns="91425" bIns="45700" anchor="t" anchorCtr="0">
            <a:spAutoFit/>
          </a:bodyPr>
          <a:lstStyle/>
          <a:p>
            <a:pPr marL="685800" indent="-685800" algn="just">
              <a:buFont typeface="Wingdings" panose="05000000000000000000" pitchFamily="2" charset="2"/>
              <a:buChar char="Ø"/>
            </a:pPr>
            <a:r>
              <a:rPr lang="en-US" sz="3300" b="1" i="0" dirty="0">
                <a:effectLst/>
                <a:latin typeface="Poppins" panose="00000500000000000000" pitchFamily="2" charset="0"/>
                <a:cs typeface="Poppins" panose="00000500000000000000" pitchFamily="2" charset="0"/>
              </a:rPr>
              <a:t>Reduction in Patient Discomfort:</a:t>
            </a:r>
            <a:r>
              <a:rPr lang="en-US" sz="3300" b="0" i="0" dirty="0">
                <a:effectLst/>
                <a:latin typeface="Poppins" panose="00000500000000000000" pitchFamily="2" charset="0"/>
                <a:cs typeface="Poppins" panose="00000500000000000000" pitchFamily="2" charset="0"/>
              </a:rPr>
              <a:t> The miniaturization of the PCB allows for the development of non-invasive CGM devices, eliminating the need for painful glucose prick tests. This design enhances user comfort, encouraging consistent monitoring and better adherence to glucose management regimens.</a:t>
            </a:r>
          </a:p>
          <a:p>
            <a:pPr marL="685800" indent="-685800" algn="just">
              <a:buFont typeface="Wingdings" panose="05000000000000000000" pitchFamily="2" charset="2"/>
              <a:buChar char="Ø"/>
            </a:pPr>
            <a:r>
              <a:rPr lang="en-US" sz="3300" b="1" i="0" dirty="0">
                <a:effectLst/>
                <a:latin typeface="Poppins" panose="00000500000000000000" pitchFamily="2" charset="0"/>
                <a:cs typeface="Poppins" panose="00000500000000000000" pitchFamily="2" charset="0"/>
              </a:rPr>
              <a:t>Improved Power Efficiency</a:t>
            </a:r>
            <a:r>
              <a:rPr lang="en-US" sz="3300" b="0" i="0" dirty="0">
                <a:effectLst/>
                <a:latin typeface="Poppins" panose="00000500000000000000" pitchFamily="2" charset="0"/>
                <a:cs typeface="Poppins" panose="00000500000000000000" pitchFamily="2" charset="0"/>
              </a:rPr>
              <a:t>: The PCB is designed with power management in mind, enabling extended operation without frequent recharging. This is vital for wearable devices, ensuring that users can rely on continuous monitoring throughout their daily activities without interruptions.</a:t>
            </a:r>
          </a:p>
          <a:p>
            <a:pPr marL="685800" indent="-685800" algn="just">
              <a:buFont typeface="Wingdings" panose="05000000000000000000" pitchFamily="2" charset="2"/>
              <a:buChar char="Ø"/>
            </a:pPr>
            <a:r>
              <a:rPr lang="en-US" sz="3300" b="1" i="0" dirty="0">
                <a:effectLst/>
                <a:latin typeface="Poppins" panose="00000500000000000000" pitchFamily="2" charset="0"/>
                <a:cs typeface="Poppins" panose="00000500000000000000" pitchFamily="2" charset="0"/>
              </a:rPr>
              <a:t>Simplification of Technology Complexity</a:t>
            </a:r>
            <a:r>
              <a:rPr lang="en-US" sz="3300" b="0" i="0" dirty="0">
                <a:effectLst/>
                <a:latin typeface="Poppins" panose="00000500000000000000" pitchFamily="2" charset="0"/>
                <a:cs typeface="Poppins" panose="00000500000000000000" pitchFamily="2" charset="0"/>
              </a:rPr>
              <a:t>: By integrating multiple subsystems—such as sensors, microcontrollers, and communication modules—into a single PCB, the overall complexity of the technology is reduced. This streamlined design not only makes manufacturing easier but also enhances reliability and ease of use for patients.</a:t>
            </a:r>
          </a:p>
          <a:p>
            <a:pPr marL="685800" indent="-685800" algn="just">
              <a:buFont typeface="Wingdings" panose="05000000000000000000" pitchFamily="2" charset="2"/>
              <a:buChar char="Ø"/>
            </a:pPr>
            <a:r>
              <a:rPr lang="en-US" sz="3300" b="1" i="0" dirty="0">
                <a:effectLst/>
                <a:latin typeface="Poppins" panose="00000500000000000000" pitchFamily="2" charset="0"/>
                <a:cs typeface="Poppins" panose="00000500000000000000" pitchFamily="2" charset="0"/>
              </a:rPr>
              <a:t>Enhanced Health Monitoring Capabilities</a:t>
            </a:r>
            <a:r>
              <a:rPr lang="en-US" sz="3300" b="0" i="0" dirty="0">
                <a:effectLst/>
                <a:latin typeface="Poppins" panose="00000500000000000000" pitchFamily="2" charset="0"/>
                <a:cs typeface="Poppins" panose="00000500000000000000" pitchFamily="2" charset="0"/>
              </a:rPr>
              <a:t>: The customizable PCB design allows for the incorporation of multiple biosensors, enabling the simultaneous tracking of various health indicators beyond glucose levels. This feature provides users with a comprehensive view of their metabolic health, facilitating more informed health management decisions.</a:t>
            </a:r>
          </a:p>
          <a:p>
            <a:pPr marL="457200" marR="0" lvl="0" indent="-457200" algn="just" rtl="0">
              <a:spcBef>
                <a:spcPts val="0"/>
              </a:spcBef>
              <a:spcAft>
                <a:spcPts val="0"/>
              </a:spcAft>
              <a:buFont typeface="Wingdings" panose="05000000000000000000" pitchFamily="2" charset="2"/>
              <a:buChar char="Ø"/>
            </a:pPr>
            <a:endParaRPr lang="en-IN" sz="3300" dirty="0">
              <a:latin typeface="Poppins" panose="00000500000000000000" pitchFamily="2" charset="0"/>
              <a:cs typeface="Poppins" panose="00000500000000000000" pitchFamily="2" charset="0"/>
            </a:endParaRPr>
          </a:p>
        </p:txBody>
      </p:sp>
      <p:pic>
        <p:nvPicPr>
          <p:cNvPr id="119" name="Google Shape;119;p1"/>
          <p:cNvPicPr preferRelativeResize="0"/>
          <p:nvPr/>
        </p:nvPicPr>
        <p:blipFill rotWithShape="1">
          <a:blip r:embed="rId4">
            <a:alphaModFix/>
          </a:blip>
          <a:srcRect/>
          <a:stretch/>
        </p:blipFill>
        <p:spPr>
          <a:xfrm>
            <a:off x="26898600" y="320343"/>
            <a:ext cx="5128674" cy="2238707"/>
          </a:xfrm>
          <a:prstGeom prst="rect">
            <a:avLst/>
          </a:prstGeom>
          <a:noFill/>
          <a:ln>
            <a:noFill/>
          </a:ln>
        </p:spPr>
      </p:pic>
      <p:sp>
        <p:nvSpPr>
          <p:cNvPr id="120" name="Google Shape;120;p1"/>
          <p:cNvSpPr txBox="1"/>
          <p:nvPr/>
        </p:nvSpPr>
        <p:spPr>
          <a:xfrm>
            <a:off x="-23274" y="2892079"/>
            <a:ext cx="32050548" cy="78483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Poppins" panose="00000500000000000000" pitchFamily="2" charset="0"/>
                <a:ea typeface="SimSun" pitchFamily="2" charset="-122"/>
                <a:cs typeface="Poppins" panose="00000500000000000000" pitchFamily="2" charset="0"/>
              </a:rPr>
              <a:t>Team:- B. Jashwanth rishi, D. Sai Bhargavi, B. Dileep</a:t>
            </a:r>
            <a:endParaRPr kumimoji="0" lang="en-IN" sz="4500" b="1" i="0" u="none" strike="noStrike" kern="1200" cap="none" spc="0" normalizeH="0" baseline="0" noProof="0" dirty="0">
              <a:ln>
                <a:noFill/>
              </a:ln>
              <a:solidFill>
                <a:prstClr val="black"/>
              </a:solidFill>
              <a:effectLst/>
              <a:uLnTx/>
              <a:uFillTx/>
              <a:latin typeface="Poppins" panose="00000500000000000000" pitchFamily="2" charset="0"/>
              <a:ea typeface="SimSun" pitchFamily="2" charset="-122"/>
              <a:cs typeface="Poppins" panose="00000500000000000000" pitchFamily="2" charset="0"/>
            </a:endParaRPr>
          </a:p>
        </p:txBody>
      </p:sp>
      <p:pic>
        <p:nvPicPr>
          <p:cNvPr id="121" name="Google Shape;121;p1"/>
          <p:cNvPicPr preferRelativeResize="0"/>
          <p:nvPr/>
        </p:nvPicPr>
        <p:blipFill rotWithShape="1">
          <a:blip r:embed="rId5">
            <a:alphaModFix/>
          </a:blip>
          <a:srcRect/>
          <a:stretch/>
        </p:blipFill>
        <p:spPr>
          <a:xfrm>
            <a:off x="22357383" y="569413"/>
            <a:ext cx="4541217" cy="1959894"/>
          </a:xfrm>
          <a:prstGeom prst="rect">
            <a:avLst/>
          </a:prstGeom>
          <a:noFill/>
          <a:ln>
            <a:noFill/>
          </a:ln>
        </p:spPr>
      </p:pic>
      <p:pic>
        <p:nvPicPr>
          <p:cNvPr id="122" name="Google Shape;122;p1"/>
          <p:cNvPicPr preferRelativeResize="0"/>
          <p:nvPr/>
        </p:nvPicPr>
        <p:blipFill rotWithShape="1">
          <a:blip r:embed="rId6">
            <a:alphaModFix/>
          </a:blip>
          <a:srcRect/>
          <a:stretch/>
        </p:blipFill>
        <p:spPr>
          <a:xfrm>
            <a:off x="4990684" y="217721"/>
            <a:ext cx="3865337" cy="2113153"/>
          </a:xfrm>
          <a:prstGeom prst="rect">
            <a:avLst/>
          </a:prstGeom>
          <a:noFill/>
          <a:ln>
            <a:noFill/>
          </a:ln>
        </p:spPr>
      </p:pic>
      <p:pic>
        <p:nvPicPr>
          <p:cNvPr id="1026" name="Picture 2" descr="electronic components manufacturing engineer color icon ...">
            <a:extLst>
              <a:ext uri="{FF2B5EF4-FFF2-40B4-BE49-F238E27FC236}">
                <a16:creationId xmlns:a16="http://schemas.microsoft.com/office/drawing/2014/main" id="{A5F96C55-7C7D-9A03-3C90-384E5CFB22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2324" y="6031954"/>
            <a:ext cx="3538425" cy="2007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ircuit - Free electronics icons">
            <a:extLst>
              <a:ext uri="{FF2B5EF4-FFF2-40B4-BE49-F238E27FC236}">
                <a16:creationId xmlns:a16="http://schemas.microsoft.com/office/drawing/2014/main" id="{A9807AD2-9FE3-74C0-856A-0571E3AB2A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82323" y="9022899"/>
            <a:ext cx="3538424" cy="2084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F52443F-FEFA-4E34-854F-35130ECED7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82320" y="12157570"/>
            <a:ext cx="3538424" cy="20848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crocontroller - Free computer icons">
            <a:extLst>
              <a:ext uri="{FF2B5EF4-FFF2-40B4-BE49-F238E27FC236}">
                <a16:creationId xmlns:a16="http://schemas.microsoft.com/office/drawing/2014/main" id="{42B4BBE9-2059-47FF-A8B7-B0DF325B99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82321" y="15229998"/>
            <a:ext cx="3538423" cy="208485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7,000+ Data Collection Icon Stock Illustrations, Royalty ...">
            <a:extLst>
              <a:ext uri="{FF2B5EF4-FFF2-40B4-BE49-F238E27FC236}">
                <a16:creationId xmlns:a16="http://schemas.microsoft.com/office/drawing/2014/main" id="{5DC46D6B-9B05-BE79-292E-FA2021E922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27941" y="21416933"/>
            <a:ext cx="2847181" cy="208485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8" descr="Test Vector SVG Icon (21) - SVG Repo">
            <a:extLst>
              <a:ext uri="{FF2B5EF4-FFF2-40B4-BE49-F238E27FC236}">
                <a16:creationId xmlns:a16="http://schemas.microsoft.com/office/drawing/2014/main" id="{08B25BD6-1ECD-C1DC-E7A3-5AF247EB5DB9}"/>
              </a:ext>
            </a:extLst>
          </p:cNvPr>
          <p:cNvSpPr>
            <a:spLocks noChangeAspect="1" noChangeArrowheads="1"/>
          </p:cNvSpPr>
          <p:nvPr/>
        </p:nvSpPr>
        <p:spPr bwMode="auto">
          <a:xfrm>
            <a:off x="15849600" y="18027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0" descr="Test Vector SVG Icon (21) - SVG Repo">
            <a:extLst>
              <a:ext uri="{FF2B5EF4-FFF2-40B4-BE49-F238E27FC236}">
                <a16:creationId xmlns:a16="http://schemas.microsoft.com/office/drawing/2014/main" id="{831918A8-B37B-C8D3-2E28-F691896BE346}"/>
              </a:ext>
            </a:extLst>
          </p:cNvPr>
          <p:cNvSpPr>
            <a:spLocks noChangeAspect="1" noChangeArrowheads="1"/>
          </p:cNvSpPr>
          <p:nvPr/>
        </p:nvSpPr>
        <p:spPr bwMode="auto">
          <a:xfrm>
            <a:off x="16002000" y="181800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6" name="Picture 22" descr="Test icons for free download | Freepik">
            <a:extLst>
              <a:ext uri="{FF2B5EF4-FFF2-40B4-BE49-F238E27FC236}">
                <a16:creationId xmlns:a16="http://schemas.microsoft.com/office/drawing/2014/main" id="{7C972781-4408-E88E-10F6-B17565045D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82321" y="18360502"/>
            <a:ext cx="3538423" cy="209238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BAB2D0A-DD88-5AF7-4CA0-000501089803}"/>
              </a:ext>
            </a:extLst>
          </p:cNvPr>
          <p:cNvCxnSpPr>
            <a:stCxn id="1026" idx="2"/>
            <a:endCxn id="1028" idx="0"/>
          </p:cNvCxnSpPr>
          <p:nvPr/>
        </p:nvCxnSpPr>
        <p:spPr>
          <a:xfrm flipH="1">
            <a:off x="18751535" y="8039497"/>
            <a:ext cx="2" cy="98340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2FBD499-D200-75DF-B21D-53AE0638ECC6}"/>
              </a:ext>
            </a:extLst>
          </p:cNvPr>
          <p:cNvCxnSpPr>
            <a:cxnSpLocks/>
            <a:stCxn id="1028" idx="2"/>
            <a:endCxn id="1032" idx="0"/>
          </p:cNvCxnSpPr>
          <p:nvPr/>
        </p:nvCxnSpPr>
        <p:spPr>
          <a:xfrm flipH="1">
            <a:off x="18751532" y="11107758"/>
            <a:ext cx="3" cy="104981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10BAE3B-E645-1748-A228-BA7F8B17A9F3}"/>
              </a:ext>
            </a:extLst>
          </p:cNvPr>
          <p:cNvCxnSpPr>
            <a:cxnSpLocks/>
            <a:stCxn id="1032" idx="2"/>
            <a:endCxn id="1034" idx="0"/>
          </p:cNvCxnSpPr>
          <p:nvPr/>
        </p:nvCxnSpPr>
        <p:spPr>
          <a:xfrm>
            <a:off x="18751532" y="14242429"/>
            <a:ext cx="1" cy="987569"/>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190273E-0DA4-7486-999A-7E722E7B70A8}"/>
              </a:ext>
            </a:extLst>
          </p:cNvPr>
          <p:cNvCxnSpPr>
            <a:cxnSpLocks/>
            <a:stCxn id="1034" idx="2"/>
            <a:endCxn id="1046" idx="0"/>
          </p:cNvCxnSpPr>
          <p:nvPr/>
        </p:nvCxnSpPr>
        <p:spPr>
          <a:xfrm>
            <a:off x="18751533" y="17314857"/>
            <a:ext cx="0" cy="104564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8DB58AC-DFCF-2C32-4C62-36C01A3DA5CC}"/>
              </a:ext>
            </a:extLst>
          </p:cNvPr>
          <p:cNvCxnSpPr>
            <a:cxnSpLocks/>
            <a:stCxn id="1046" idx="2"/>
            <a:endCxn id="1040" idx="0"/>
          </p:cNvCxnSpPr>
          <p:nvPr/>
        </p:nvCxnSpPr>
        <p:spPr>
          <a:xfrm flipH="1">
            <a:off x="18751532" y="20452888"/>
            <a:ext cx="1" cy="96404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29" name="Rectangle: Rounded Corners 28">
            <a:extLst>
              <a:ext uri="{FF2B5EF4-FFF2-40B4-BE49-F238E27FC236}">
                <a16:creationId xmlns:a16="http://schemas.microsoft.com/office/drawing/2014/main" id="{DE7F0FCB-EFC2-0440-E774-AB410C5BF348}"/>
              </a:ext>
            </a:extLst>
          </p:cNvPr>
          <p:cNvSpPr/>
          <p:nvPr/>
        </p:nvSpPr>
        <p:spPr>
          <a:xfrm>
            <a:off x="11021178" y="6031954"/>
            <a:ext cx="5506361" cy="2007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sz="3200" dirty="0">
                <a:ln w="0"/>
                <a:solidFill>
                  <a:schemeClr val="tx1"/>
                </a:solidFill>
                <a:effectLst>
                  <a:outerShdw blurRad="38100" dist="19050" dir="2700000" algn="tl" rotWithShape="0">
                    <a:schemeClr val="dk1">
                      <a:alpha val="40000"/>
                    </a:schemeClr>
                  </a:outerShdw>
                </a:effectLst>
              </a:rPr>
              <a:t>COMPONENT SELECTION</a:t>
            </a:r>
          </a:p>
        </p:txBody>
      </p:sp>
      <p:sp>
        <p:nvSpPr>
          <p:cNvPr id="30" name="Rectangle: Rounded Corners 29">
            <a:extLst>
              <a:ext uri="{FF2B5EF4-FFF2-40B4-BE49-F238E27FC236}">
                <a16:creationId xmlns:a16="http://schemas.microsoft.com/office/drawing/2014/main" id="{006A4382-700A-7997-8EE8-69087D1B0C1B}"/>
              </a:ext>
            </a:extLst>
          </p:cNvPr>
          <p:cNvSpPr/>
          <p:nvPr/>
        </p:nvSpPr>
        <p:spPr>
          <a:xfrm>
            <a:off x="11030580" y="9009078"/>
            <a:ext cx="5506361" cy="2007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CIRCUIT DESIGN AND SIMULATION</a:t>
            </a:r>
          </a:p>
        </p:txBody>
      </p:sp>
      <p:sp>
        <p:nvSpPr>
          <p:cNvPr id="31" name="Rectangle: Rounded Corners 30">
            <a:extLst>
              <a:ext uri="{FF2B5EF4-FFF2-40B4-BE49-F238E27FC236}">
                <a16:creationId xmlns:a16="http://schemas.microsoft.com/office/drawing/2014/main" id="{AFD8E211-827B-E093-18C6-A4341DB7B040}"/>
              </a:ext>
            </a:extLst>
          </p:cNvPr>
          <p:cNvSpPr/>
          <p:nvPr/>
        </p:nvSpPr>
        <p:spPr>
          <a:xfrm>
            <a:off x="11021178" y="12157570"/>
            <a:ext cx="5506361" cy="2007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COMPONENT INTEGRATION</a:t>
            </a:r>
          </a:p>
        </p:txBody>
      </p:sp>
      <p:sp>
        <p:nvSpPr>
          <p:cNvPr id="32" name="Rectangle: Rounded Corners 31">
            <a:extLst>
              <a:ext uri="{FF2B5EF4-FFF2-40B4-BE49-F238E27FC236}">
                <a16:creationId xmlns:a16="http://schemas.microsoft.com/office/drawing/2014/main" id="{6444F332-F871-6BD1-7F64-58A2A0260740}"/>
              </a:ext>
            </a:extLst>
          </p:cNvPr>
          <p:cNvSpPr/>
          <p:nvPr/>
        </p:nvSpPr>
        <p:spPr>
          <a:xfrm>
            <a:off x="11032492" y="15144582"/>
            <a:ext cx="5506361" cy="2007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MICROCONTROLLER PROGRAMMING</a:t>
            </a:r>
          </a:p>
        </p:txBody>
      </p:sp>
      <p:sp>
        <p:nvSpPr>
          <p:cNvPr id="33" name="Rectangle: Rounded Corners 32">
            <a:extLst>
              <a:ext uri="{FF2B5EF4-FFF2-40B4-BE49-F238E27FC236}">
                <a16:creationId xmlns:a16="http://schemas.microsoft.com/office/drawing/2014/main" id="{6B2FBE9A-38AC-4ADF-3CF8-40046ED84B41}"/>
              </a:ext>
            </a:extLst>
          </p:cNvPr>
          <p:cNvSpPr/>
          <p:nvPr/>
        </p:nvSpPr>
        <p:spPr>
          <a:xfrm>
            <a:off x="11037038" y="18378490"/>
            <a:ext cx="5506361" cy="2007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TESTING</a:t>
            </a:r>
          </a:p>
        </p:txBody>
      </p:sp>
      <p:sp>
        <p:nvSpPr>
          <p:cNvPr id="34" name="Rectangle: Rounded Corners 33">
            <a:extLst>
              <a:ext uri="{FF2B5EF4-FFF2-40B4-BE49-F238E27FC236}">
                <a16:creationId xmlns:a16="http://schemas.microsoft.com/office/drawing/2014/main" id="{5939FC44-DB2A-B0A0-AEB3-0EF14194F8DF}"/>
              </a:ext>
            </a:extLst>
          </p:cNvPr>
          <p:cNvSpPr/>
          <p:nvPr/>
        </p:nvSpPr>
        <p:spPr>
          <a:xfrm>
            <a:off x="11030579" y="21423474"/>
            <a:ext cx="5506361" cy="20075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DATA COLLECTION ANALYSIS</a:t>
            </a:r>
          </a:p>
        </p:txBody>
      </p:sp>
      <p:cxnSp>
        <p:nvCxnSpPr>
          <p:cNvPr id="36" name="Straight Arrow Connector 35">
            <a:extLst>
              <a:ext uri="{FF2B5EF4-FFF2-40B4-BE49-F238E27FC236}">
                <a16:creationId xmlns:a16="http://schemas.microsoft.com/office/drawing/2014/main" id="{0C4BDAF3-EB7D-B0E0-B2C6-512D4B763325}"/>
              </a:ext>
            </a:extLst>
          </p:cNvPr>
          <p:cNvCxnSpPr>
            <a:stCxn id="29" idx="2"/>
            <a:endCxn id="30" idx="0"/>
          </p:cNvCxnSpPr>
          <p:nvPr/>
        </p:nvCxnSpPr>
        <p:spPr>
          <a:xfrm>
            <a:off x="13774359" y="8039497"/>
            <a:ext cx="9402" cy="96958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23AD6E1A-CE5F-EC97-1BBA-BE84F836DBEE}"/>
              </a:ext>
            </a:extLst>
          </p:cNvPr>
          <p:cNvCxnSpPr>
            <a:cxnSpLocks/>
            <a:stCxn id="30" idx="2"/>
            <a:endCxn id="31" idx="0"/>
          </p:cNvCxnSpPr>
          <p:nvPr/>
        </p:nvCxnSpPr>
        <p:spPr>
          <a:xfrm flipH="1">
            <a:off x="13774359" y="11016621"/>
            <a:ext cx="9402" cy="114094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EA7111FF-79C3-4430-F0AE-E81383224578}"/>
              </a:ext>
            </a:extLst>
          </p:cNvPr>
          <p:cNvCxnSpPr>
            <a:cxnSpLocks/>
            <a:stCxn id="31" idx="2"/>
            <a:endCxn id="32" idx="0"/>
          </p:cNvCxnSpPr>
          <p:nvPr/>
        </p:nvCxnSpPr>
        <p:spPr>
          <a:xfrm>
            <a:off x="13774359" y="14165113"/>
            <a:ext cx="11314" cy="97946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85CF1333-3607-6511-7890-A5FB55FBECAE}"/>
              </a:ext>
            </a:extLst>
          </p:cNvPr>
          <p:cNvCxnSpPr>
            <a:cxnSpLocks/>
            <a:stCxn id="32" idx="2"/>
          </p:cNvCxnSpPr>
          <p:nvPr/>
        </p:nvCxnSpPr>
        <p:spPr>
          <a:xfrm>
            <a:off x="13785673" y="17152125"/>
            <a:ext cx="0" cy="125539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2F9A33E8-4AED-FE88-C5F3-2136BD37DCCD}"/>
              </a:ext>
            </a:extLst>
          </p:cNvPr>
          <p:cNvCxnSpPr>
            <a:cxnSpLocks/>
            <a:stCxn id="33" idx="2"/>
            <a:endCxn id="34" idx="0"/>
          </p:cNvCxnSpPr>
          <p:nvPr/>
        </p:nvCxnSpPr>
        <p:spPr>
          <a:xfrm flipH="1">
            <a:off x="13783760" y="20386033"/>
            <a:ext cx="6459" cy="103744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6" name="Google Shape;112;p1">
            <a:extLst>
              <a:ext uri="{FF2B5EF4-FFF2-40B4-BE49-F238E27FC236}">
                <a16:creationId xmlns:a16="http://schemas.microsoft.com/office/drawing/2014/main" id="{FECE88DE-7EE8-58A0-A215-448AF04E6DDC}"/>
              </a:ext>
            </a:extLst>
          </p:cNvPr>
          <p:cNvSpPr txBox="1"/>
          <p:nvPr/>
        </p:nvSpPr>
        <p:spPr>
          <a:xfrm>
            <a:off x="11021178" y="31797364"/>
            <a:ext cx="20793279" cy="403183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Wingdings" panose="05000000000000000000" pitchFamily="2" charset="2"/>
              <a:buChar char="Ø"/>
            </a:pPr>
            <a:r>
              <a:rPr lang="en-US" sz="3200" b="1" dirty="0">
                <a:solidFill>
                  <a:schemeClr val="tx1"/>
                </a:solidFill>
                <a:latin typeface="Poppins" panose="00000500000000000000" pitchFamily="2" charset="0"/>
                <a:ea typeface="Calibri"/>
                <a:cs typeface="Poppins" panose="00000500000000000000" pitchFamily="2" charset="0"/>
                <a:sym typeface="Calibri"/>
              </a:rPr>
              <a:t>Project Development</a:t>
            </a:r>
            <a:r>
              <a:rPr lang="en-US" sz="3200" dirty="0">
                <a:solidFill>
                  <a:schemeClr val="tx1"/>
                </a:solidFill>
                <a:latin typeface="Poppins" panose="00000500000000000000" pitchFamily="2" charset="0"/>
                <a:ea typeface="Calibri"/>
                <a:cs typeface="Poppins" panose="00000500000000000000" pitchFamily="2" charset="0"/>
                <a:sym typeface="Calibri"/>
              </a:rPr>
              <a:t>: The initiative successfully creates a Customized Printed Circuit Board (PCB) for a Continuous Glucose Monitoring (CGM) device, focusing on a non-invasive solution that integrates essential subsystems to enhance user comfort.</a:t>
            </a:r>
          </a:p>
          <a:p>
            <a:pPr marL="457200" marR="0" lvl="0" indent="-457200" algn="just" rtl="0">
              <a:spcBef>
                <a:spcPts val="0"/>
              </a:spcBef>
              <a:spcAft>
                <a:spcPts val="0"/>
              </a:spcAft>
              <a:buFont typeface="Wingdings" panose="05000000000000000000" pitchFamily="2" charset="2"/>
              <a:buChar char="Ø"/>
            </a:pPr>
            <a:r>
              <a:rPr lang="en-US" sz="3200" b="1" dirty="0">
                <a:solidFill>
                  <a:schemeClr val="tx1"/>
                </a:solidFill>
                <a:latin typeface="Poppins" panose="00000500000000000000" pitchFamily="2" charset="0"/>
                <a:ea typeface="Calibri"/>
                <a:cs typeface="Poppins" panose="00000500000000000000" pitchFamily="2" charset="0"/>
                <a:sym typeface="Calibri"/>
              </a:rPr>
              <a:t>Future Enhancements: </a:t>
            </a:r>
            <a:r>
              <a:rPr lang="en-US" sz="3200" dirty="0">
                <a:solidFill>
                  <a:schemeClr val="tx1"/>
                </a:solidFill>
                <a:latin typeface="Poppins" panose="00000500000000000000" pitchFamily="2" charset="0"/>
                <a:ea typeface="Calibri"/>
                <a:cs typeface="Poppins" panose="00000500000000000000" pitchFamily="2" charset="0"/>
                <a:sym typeface="Calibri"/>
              </a:rPr>
              <a:t>Upcoming work will include extensive real-world testing, improvements to the user interface, and the integration of advanced features like alerts for abnormal glucose levels.</a:t>
            </a:r>
          </a:p>
          <a:p>
            <a:pPr marL="457200" marR="0" lvl="0" indent="-457200" algn="just" rtl="0">
              <a:spcBef>
                <a:spcPts val="0"/>
              </a:spcBef>
              <a:spcAft>
                <a:spcPts val="0"/>
              </a:spcAft>
              <a:buFont typeface="Wingdings" panose="05000000000000000000" pitchFamily="2" charset="2"/>
              <a:buChar char="Ø"/>
            </a:pPr>
            <a:r>
              <a:rPr lang="en-US" sz="3200" b="1" dirty="0">
                <a:solidFill>
                  <a:schemeClr val="tx1"/>
                </a:solidFill>
                <a:latin typeface="Poppins" panose="00000500000000000000" pitchFamily="2" charset="0"/>
                <a:ea typeface="Calibri"/>
                <a:cs typeface="Poppins" panose="00000500000000000000" pitchFamily="2" charset="0"/>
                <a:sym typeface="Calibri"/>
              </a:rPr>
              <a:t>Broader Impact: </a:t>
            </a:r>
            <a:r>
              <a:rPr lang="en-US" sz="3200" dirty="0">
                <a:solidFill>
                  <a:schemeClr val="tx1"/>
                </a:solidFill>
                <a:latin typeface="Poppins" panose="00000500000000000000" pitchFamily="2" charset="0"/>
                <a:ea typeface="Calibri"/>
                <a:cs typeface="Poppins" panose="00000500000000000000" pitchFamily="2" charset="0"/>
                <a:sym typeface="Calibri"/>
              </a:rPr>
              <a:t>The project aims to address current challenges in diabetes management and expand applications to other biosensors, significantly improving healthcare solutions for glucose monitoring.</a:t>
            </a:r>
          </a:p>
        </p:txBody>
      </p:sp>
      <p:pic>
        <p:nvPicPr>
          <p:cNvPr id="15" name="Picture 14">
            <a:extLst>
              <a:ext uri="{FF2B5EF4-FFF2-40B4-BE49-F238E27FC236}">
                <a16:creationId xmlns:a16="http://schemas.microsoft.com/office/drawing/2014/main" id="{0652AFAF-66B5-FE0E-F5D6-D0B2CE74E7E0}"/>
              </a:ext>
            </a:extLst>
          </p:cNvPr>
          <p:cNvPicPr>
            <a:picLocks noChangeAspect="1"/>
          </p:cNvPicPr>
          <p:nvPr/>
        </p:nvPicPr>
        <p:blipFill>
          <a:blip r:embed="rId13"/>
          <a:srcRect l="51357" t="24724" r="6450" b="21357"/>
          <a:stretch/>
        </p:blipFill>
        <p:spPr>
          <a:xfrm rot="16200000">
            <a:off x="21576922" y="5533338"/>
            <a:ext cx="1909931" cy="2383882"/>
          </a:xfrm>
          <a:prstGeom prst="rect">
            <a:avLst/>
          </a:prstGeom>
        </p:spPr>
      </p:pic>
      <p:cxnSp>
        <p:nvCxnSpPr>
          <p:cNvPr id="18" name="Straight Arrow Connector 17">
            <a:extLst>
              <a:ext uri="{FF2B5EF4-FFF2-40B4-BE49-F238E27FC236}">
                <a16:creationId xmlns:a16="http://schemas.microsoft.com/office/drawing/2014/main" id="{8C1F9E03-152A-D95B-5297-4E8CE2B8D7DB}"/>
              </a:ext>
            </a:extLst>
          </p:cNvPr>
          <p:cNvCxnSpPr>
            <a:cxnSpLocks/>
            <a:endCxn id="21" idx="1"/>
          </p:cNvCxnSpPr>
          <p:nvPr/>
        </p:nvCxnSpPr>
        <p:spPr>
          <a:xfrm>
            <a:off x="23723829" y="6709032"/>
            <a:ext cx="1724787" cy="201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79AC7869-5D07-878B-8434-41A891868093}"/>
              </a:ext>
            </a:extLst>
          </p:cNvPr>
          <p:cNvPicPr>
            <a:picLocks noChangeAspect="1"/>
          </p:cNvPicPr>
          <p:nvPr/>
        </p:nvPicPr>
        <p:blipFill>
          <a:blip r:embed="rId14">
            <a:duotone>
              <a:prstClr val="black"/>
              <a:schemeClr val="accent6">
                <a:tint val="45000"/>
                <a:satMod val="400000"/>
              </a:schemeClr>
            </a:duotone>
          </a:blip>
          <a:stretch>
            <a:fillRect/>
          </a:stretch>
        </p:blipFill>
        <p:spPr>
          <a:xfrm>
            <a:off x="25448616" y="5304029"/>
            <a:ext cx="4855256" cy="2850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5" name="Straight Arrow Connector 24">
            <a:extLst>
              <a:ext uri="{FF2B5EF4-FFF2-40B4-BE49-F238E27FC236}">
                <a16:creationId xmlns:a16="http://schemas.microsoft.com/office/drawing/2014/main" id="{CEBF3411-A27C-81F1-0334-38013041ADA5}"/>
              </a:ext>
            </a:extLst>
          </p:cNvPr>
          <p:cNvCxnSpPr>
            <a:cxnSpLocks/>
          </p:cNvCxnSpPr>
          <p:nvPr/>
        </p:nvCxnSpPr>
        <p:spPr>
          <a:xfrm>
            <a:off x="23718632" y="7154454"/>
            <a:ext cx="1724787" cy="216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B520C302-3D9D-35C7-FAEF-24E0AF669B2C}"/>
              </a:ext>
            </a:extLst>
          </p:cNvPr>
          <p:cNvCxnSpPr>
            <a:cxnSpLocks/>
          </p:cNvCxnSpPr>
          <p:nvPr/>
        </p:nvCxnSpPr>
        <p:spPr>
          <a:xfrm>
            <a:off x="23729026" y="6253049"/>
            <a:ext cx="1724787" cy="216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8" name="Picture 27" descr="Espressif ESP32-DevKitC-32E">
            <a:extLst>
              <a:ext uri="{FF2B5EF4-FFF2-40B4-BE49-F238E27FC236}">
                <a16:creationId xmlns:a16="http://schemas.microsoft.com/office/drawing/2014/main" id="{19AB50EB-DB4C-800B-F57B-40961B0DFAB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27774599" y="9808094"/>
            <a:ext cx="3161435" cy="3713671"/>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Connector: Elbow 37">
            <a:extLst>
              <a:ext uri="{FF2B5EF4-FFF2-40B4-BE49-F238E27FC236}">
                <a16:creationId xmlns:a16="http://schemas.microsoft.com/office/drawing/2014/main" id="{21017D82-0B06-776E-0764-FFEAB5462227}"/>
              </a:ext>
            </a:extLst>
          </p:cNvPr>
          <p:cNvCxnSpPr>
            <a:cxnSpLocks/>
            <a:stCxn id="21" idx="2"/>
            <a:endCxn id="46" idx="0"/>
          </p:cNvCxnSpPr>
          <p:nvPr/>
        </p:nvCxnSpPr>
        <p:spPr>
          <a:xfrm rot="5400000">
            <a:off x="24411116" y="7035024"/>
            <a:ext cx="2345742" cy="4584515"/>
          </a:xfrm>
          <a:prstGeom prst="bentConnector3">
            <a:avLst>
              <a:gd name="adj1" fmla="val 24662"/>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9968DB27-37EE-543C-8320-FD425E538EE8}"/>
              </a:ext>
            </a:extLst>
          </p:cNvPr>
          <p:cNvSpPr/>
          <p:nvPr/>
        </p:nvSpPr>
        <p:spPr>
          <a:xfrm>
            <a:off x="21381675" y="10500152"/>
            <a:ext cx="3820107" cy="2329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t>Instrumentation amplifier</a:t>
            </a:r>
          </a:p>
        </p:txBody>
      </p:sp>
      <p:cxnSp>
        <p:nvCxnSpPr>
          <p:cNvPr id="58" name="Straight Arrow Connector 57">
            <a:extLst>
              <a:ext uri="{FF2B5EF4-FFF2-40B4-BE49-F238E27FC236}">
                <a16:creationId xmlns:a16="http://schemas.microsoft.com/office/drawing/2014/main" id="{BBBBF81C-925F-95FD-42C8-E7AED9DD399C}"/>
              </a:ext>
            </a:extLst>
          </p:cNvPr>
          <p:cNvCxnSpPr>
            <a:cxnSpLocks/>
            <a:stCxn id="28" idx="2"/>
            <a:endCxn id="59" idx="0"/>
          </p:cNvCxnSpPr>
          <p:nvPr/>
        </p:nvCxnSpPr>
        <p:spPr>
          <a:xfrm>
            <a:off x="29355316" y="13521765"/>
            <a:ext cx="9883" cy="3263461"/>
          </a:xfrm>
          <a:prstGeom prst="straightConnector1">
            <a:avLst/>
          </a:prstGeom>
          <a:ln>
            <a:prstDash val="lgDashDot"/>
            <a:headEnd type="triangle"/>
            <a:tailEnd type="triangle"/>
          </a:ln>
        </p:spPr>
        <p:style>
          <a:lnRef idx="3">
            <a:schemeClr val="accent1"/>
          </a:lnRef>
          <a:fillRef idx="0">
            <a:schemeClr val="accent1"/>
          </a:fillRef>
          <a:effectRef idx="2">
            <a:schemeClr val="accent1"/>
          </a:effectRef>
          <a:fontRef idx="minor">
            <a:schemeClr val="tx1"/>
          </a:fontRef>
        </p:style>
      </p:cxnSp>
      <p:pic>
        <p:nvPicPr>
          <p:cNvPr id="59" name="Picture 58" descr="Espressif ESP32-DevKitC-32E">
            <a:extLst>
              <a:ext uri="{FF2B5EF4-FFF2-40B4-BE49-F238E27FC236}">
                <a16:creationId xmlns:a16="http://schemas.microsoft.com/office/drawing/2014/main" id="{25B1CB03-CFE6-B032-FB00-400E22AB2D9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27784482" y="16785226"/>
            <a:ext cx="3161435" cy="371367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86D8EE1D-B8F2-4C8C-EED6-5AB17E3AF026}"/>
              </a:ext>
            </a:extLst>
          </p:cNvPr>
          <p:cNvPicPr>
            <a:picLocks noChangeAspect="1"/>
          </p:cNvPicPr>
          <p:nvPr/>
        </p:nvPicPr>
        <p:blipFill>
          <a:blip r:embed="rId16"/>
          <a:stretch>
            <a:fillRect/>
          </a:stretch>
        </p:blipFill>
        <p:spPr>
          <a:xfrm>
            <a:off x="21613164" y="14084110"/>
            <a:ext cx="3588618" cy="2329556"/>
          </a:xfrm>
          <a:prstGeom prst="rect">
            <a:avLst/>
          </a:prstGeom>
          <a:ln>
            <a:noFill/>
          </a:ln>
          <a:effectLst>
            <a:softEdge rad="112500"/>
          </a:effectLst>
        </p:spPr>
      </p:pic>
      <p:cxnSp>
        <p:nvCxnSpPr>
          <p:cNvPr id="62" name="Connector: Elbow 61">
            <a:extLst>
              <a:ext uri="{FF2B5EF4-FFF2-40B4-BE49-F238E27FC236}">
                <a16:creationId xmlns:a16="http://schemas.microsoft.com/office/drawing/2014/main" id="{718B667F-E73A-86F7-DDD9-0D82F2C50A3C}"/>
              </a:ext>
            </a:extLst>
          </p:cNvPr>
          <p:cNvCxnSpPr>
            <a:cxnSpLocks/>
            <a:stCxn id="61" idx="3"/>
            <a:endCxn id="28" idx="3"/>
          </p:cNvCxnSpPr>
          <p:nvPr/>
        </p:nvCxnSpPr>
        <p:spPr>
          <a:xfrm flipV="1">
            <a:off x="25201782" y="11664930"/>
            <a:ext cx="2572817" cy="3583958"/>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onnector: Elbow 66">
            <a:extLst>
              <a:ext uri="{FF2B5EF4-FFF2-40B4-BE49-F238E27FC236}">
                <a16:creationId xmlns:a16="http://schemas.microsoft.com/office/drawing/2014/main" id="{61AC787D-B840-3A1D-FE05-053E7E8262D3}"/>
              </a:ext>
            </a:extLst>
          </p:cNvPr>
          <p:cNvCxnSpPr>
            <a:cxnSpLocks/>
            <a:stCxn id="61" idx="3"/>
            <a:endCxn id="59" idx="3"/>
          </p:cNvCxnSpPr>
          <p:nvPr/>
        </p:nvCxnSpPr>
        <p:spPr>
          <a:xfrm>
            <a:off x="25201782" y="15248888"/>
            <a:ext cx="2582700" cy="3393174"/>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0" name="Rectangle: Rounded Corners 69">
            <a:extLst>
              <a:ext uri="{FF2B5EF4-FFF2-40B4-BE49-F238E27FC236}">
                <a16:creationId xmlns:a16="http://schemas.microsoft.com/office/drawing/2014/main" id="{F948ECBF-6BEC-D78E-37AC-8A9581237FC5}"/>
              </a:ext>
            </a:extLst>
          </p:cNvPr>
          <p:cNvSpPr/>
          <p:nvPr/>
        </p:nvSpPr>
        <p:spPr>
          <a:xfrm>
            <a:off x="21497419" y="17608302"/>
            <a:ext cx="3820107" cy="2329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3.3V Battery</a:t>
            </a:r>
          </a:p>
        </p:txBody>
      </p:sp>
      <p:cxnSp>
        <p:nvCxnSpPr>
          <p:cNvPr id="74" name="Straight Arrow Connector 73">
            <a:extLst>
              <a:ext uri="{FF2B5EF4-FFF2-40B4-BE49-F238E27FC236}">
                <a16:creationId xmlns:a16="http://schemas.microsoft.com/office/drawing/2014/main" id="{1CF30C80-3344-F4DB-9AB2-D41CC4F1243E}"/>
              </a:ext>
            </a:extLst>
          </p:cNvPr>
          <p:cNvCxnSpPr>
            <a:cxnSpLocks/>
            <a:stCxn id="70" idx="0"/>
            <a:endCxn id="61" idx="2"/>
          </p:cNvCxnSpPr>
          <p:nvPr/>
        </p:nvCxnSpPr>
        <p:spPr>
          <a:xfrm flipV="1">
            <a:off x="23407473" y="16413666"/>
            <a:ext cx="0" cy="1194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D3F53393-4D69-39CF-F190-1D4CCD3049CC}"/>
              </a:ext>
            </a:extLst>
          </p:cNvPr>
          <p:cNvCxnSpPr>
            <a:cxnSpLocks/>
            <a:stCxn id="59" idx="2"/>
          </p:cNvCxnSpPr>
          <p:nvPr/>
        </p:nvCxnSpPr>
        <p:spPr>
          <a:xfrm>
            <a:off x="29365199" y="20498897"/>
            <a:ext cx="0" cy="4360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5" name="Rectangle: Rounded Corners 1034">
            <a:extLst>
              <a:ext uri="{FF2B5EF4-FFF2-40B4-BE49-F238E27FC236}">
                <a16:creationId xmlns:a16="http://schemas.microsoft.com/office/drawing/2014/main" id="{80C74D11-BE11-8F62-5D16-B735E8F790F4}"/>
              </a:ext>
            </a:extLst>
          </p:cNvPr>
          <p:cNvSpPr/>
          <p:nvPr/>
        </p:nvSpPr>
        <p:spPr>
          <a:xfrm>
            <a:off x="21497419" y="21499690"/>
            <a:ext cx="3820107" cy="2329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Graphical</a:t>
            </a:r>
            <a:br>
              <a:rPr lang="en-IN" sz="3600" b="1" dirty="0"/>
            </a:br>
            <a:r>
              <a:rPr lang="en-IN" sz="3600" b="1" dirty="0"/>
              <a:t>User</a:t>
            </a:r>
            <a:br>
              <a:rPr lang="en-IN" sz="3600" b="1" dirty="0"/>
            </a:br>
            <a:r>
              <a:rPr lang="en-IN" sz="3600" b="1" dirty="0"/>
              <a:t>Interface</a:t>
            </a:r>
          </a:p>
        </p:txBody>
      </p:sp>
      <p:sp>
        <p:nvSpPr>
          <p:cNvPr id="1039" name="TextBox 1038">
            <a:extLst>
              <a:ext uri="{FF2B5EF4-FFF2-40B4-BE49-F238E27FC236}">
                <a16:creationId xmlns:a16="http://schemas.microsoft.com/office/drawing/2014/main" id="{0C02DD45-D85A-FE7E-D4E0-4C83CEA8A0B2}"/>
              </a:ext>
            </a:extLst>
          </p:cNvPr>
          <p:cNvSpPr txBox="1"/>
          <p:nvPr/>
        </p:nvSpPr>
        <p:spPr>
          <a:xfrm>
            <a:off x="21598270" y="7732629"/>
            <a:ext cx="1893598" cy="523220"/>
          </a:xfrm>
          <a:prstGeom prst="rect">
            <a:avLst/>
          </a:prstGeom>
          <a:noFill/>
        </p:spPr>
        <p:txBody>
          <a:bodyPr wrap="square" rtlCol="0">
            <a:spAutoFit/>
          </a:bodyPr>
          <a:lstStyle/>
          <a:p>
            <a:r>
              <a:rPr lang="en-IN" sz="2800" b="1" dirty="0"/>
              <a:t>SENSOR</a:t>
            </a:r>
          </a:p>
        </p:txBody>
      </p:sp>
      <p:sp>
        <p:nvSpPr>
          <p:cNvPr id="1041" name="TextBox 1040">
            <a:extLst>
              <a:ext uri="{FF2B5EF4-FFF2-40B4-BE49-F238E27FC236}">
                <a16:creationId xmlns:a16="http://schemas.microsoft.com/office/drawing/2014/main" id="{D464F806-F96A-DD12-7392-45E1066CF607}"/>
              </a:ext>
            </a:extLst>
          </p:cNvPr>
          <p:cNvSpPr txBox="1"/>
          <p:nvPr/>
        </p:nvSpPr>
        <p:spPr>
          <a:xfrm>
            <a:off x="26312951" y="4687605"/>
            <a:ext cx="2943061" cy="523220"/>
          </a:xfrm>
          <a:prstGeom prst="rect">
            <a:avLst/>
          </a:prstGeom>
          <a:noFill/>
        </p:spPr>
        <p:txBody>
          <a:bodyPr wrap="square" rtlCol="0">
            <a:spAutoFit/>
          </a:bodyPr>
          <a:lstStyle/>
          <a:p>
            <a:r>
              <a:rPr lang="en-IN" sz="2800" b="1" dirty="0"/>
              <a:t>POTENTIOSTAT</a:t>
            </a:r>
          </a:p>
        </p:txBody>
      </p:sp>
      <p:sp>
        <p:nvSpPr>
          <p:cNvPr id="1042" name="TextBox 1041">
            <a:extLst>
              <a:ext uri="{FF2B5EF4-FFF2-40B4-BE49-F238E27FC236}">
                <a16:creationId xmlns:a16="http://schemas.microsoft.com/office/drawing/2014/main" id="{AF12A37C-BF0E-B078-7CFB-E7E791CE309B}"/>
              </a:ext>
            </a:extLst>
          </p:cNvPr>
          <p:cNvSpPr txBox="1"/>
          <p:nvPr/>
        </p:nvSpPr>
        <p:spPr>
          <a:xfrm>
            <a:off x="21588600" y="13220410"/>
            <a:ext cx="4260064" cy="954107"/>
          </a:xfrm>
          <a:prstGeom prst="rect">
            <a:avLst/>
          </a:prstGeom>
          <a:noFill/>
        </p:spPr>
        <p:txBody>
          <a:bodyPr wrap="square" rtlCol="0">
            <a:spAutoFit/>
          </a:bodyPr>
          <a:lstStyle/>
          <a:p>
            <a:r>
              <a:rPr lang="en-IN" sz="2800" b="1" dirty="0"/>
              <a:t>POWER MANAGEMENT SYSTEM</a:t>
            </a:r>
          </a:p>
        </p:txBody>
      </p:sp>
      <p:sp>
        <p:nvSpPr>
          <p:cNvPr id="1043" name="TextBox 1042">
            <a:extLst>
              <a:ext uri="{FF2B5EF4-FFF2-40B4-BE49-F238E27FC236}">
                <a16:creationId xmlns:a16="http://schemas.microsoft.com/office/drawing/2014/main" id="{A94A084B-D3C0-CB3B-0F23-9236082C8C3B}"/>
              </a:ext>
            </a:extLst>
          </p:cNvPr>
          <p:cNvSpPr txBox="1"/>
          <p:nvPr/>
        </p:nvSpPr>
        <p:spPr>
          <a:xfrm>
            <a:off x="25541391" y="22141248"/>
            <a:ext cx="1893598" cy="523220"/>
          </a:xfrm>
          <a:prstGeom prst="rect">
            <a:avLst/>
          </a:prstGeom>
          <a:noFill/>
        </p:spPr>
        <p:txBody>
          <a:bodyPr wrap="square" rtlCol="0">
            <a:spAutoFit/>
          </a:bodyPr>
          <a:lstStyle/>
          <a:p>
            <a:r>
              <a:rPr lang="en-IN" sz="2800" b="1" dirty="0"/>
              <a:t>ADC</a:t>
            </a:r>
          </a:p>
        </p:txBody>
      </p:sp>
      <p:cxnSp>
        <p:nvCxnSpPr>
          <p:cNvPr id="1044" name="Connector: Elbow 1043">
            <a:extLst>
              <a:ext uri="{FF2B5EF4-FFF2-40B4-BE49-F238E27FC236}">
                <a16:creationId xmlns:a16="http://schemas.microsoft.com/office/drawing/2014/main" id="{C635C0C1-172F-67C3-156B-01535DF54477}"/>
              </a:ext>
            </a:extLst>
          </p:cNvPr>
          <p:cNvCxnSpPr>
            <a:cxnSpLocks/>
            <a:stCxn id="59" idx="3"/>
            <a:endCxn id="1035" idx="3"/>
          </p:cNvCxnSpPr>
          <p:nvPr/>
        </p:nvCxnSpPr>
        <p:spPr>
          <a:xfrm rot="10800000" flipV="1">
            <a:off x="25317526" y="18642062"/>
            <a:ext cx="2466956" cy="402240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054" name="TextBox 1053">
            <a:extLst>
              <a:ext uri="{FF2B5EF4-FFF2-40B4-BE49-F238E27FC236}">
                <a16:creationId xmlns:a16="http://schemas.microsoft.com/office/drawing/2014/main" id="{EDCA2A04-D342-E447-8F80-4818A9A5FAEA}"/>
              </a:ext>
            </a:extLst>
          </p:cNvPr>
          <p:cNvSpPr txBox="1"/>
          <p:nvPr/>
        </p:nvSpPr>
        <p:spPr>
          <a:xfrm>
            <a:off x="27914668" y="23588514"/>
            <a:ext cx="3000674" cy="523220"/>
          </a:xfrm>
          <a:prstGeom prst="rect">
            <a:avLst/>
          </a:prstGeom>
          <a:noFill/>
        </p:spPr>
        <p:txBody>
          <a:bodyPr wrap="square" rtlCol="0">
            <a:spAutoFit/>
          </a:bodyPr>
          <a:lstStyle/>
          <a:p>
            <a:r>
              <a:rPr lang="en-IN" sz="2800" b="1" dirty="0"/>
              <a:t>Analog data plot</a:t>
            </a:r>
          </a:p>
        </p:txBody>
      </p:sp>
      <p:sp>
        <p:nvSpPr>
          <p:cNvPr id="1057" name="TextBox 1056">
            <a:extLst>
              <a:ext uri="{FF2B5EF4-FFF2-40B4-BE49-F238E27FC236}">
                <a16:creationId xmlns:a16="http://schemas.microsoft.com/office/drawing/2014/main" id="{6F6A86B0-C040-3FC6-6F7D-3A8769EF976C}"/>
              </a:ext>
            </a:extLst>
          </p:cNvPr>
          <p:cNvSpPr txBox="1"/>
          <p:nvPr/>
        </p:nvSpPr>
        <p:spPr>
          <a:xfrm>
            <a:off x="23257001" y="8200828"/>
            <a:ext cx="2305031" cy="523220"/>
          </a:xfrm>
          <a:prstGeom prst="rect">
            <a:avLst/>
          </a:prstGeom>
          <a:noFill/>
        </p:spPr>
        <p:txBody>
          <a:bodyPr wrap="square" rtlCol="0">
            <a:spAutoFit/>
          </a:bodyPr>
          <a:lstStyle/>
          <a:p>
            <a:r>
              <a:rPr lang="en-IN" sz="2800" b="1" dirty="0"/>
              <a:t>Analog data</a:t>
            </a:r>
          </a:p>
        </p:txBody>
      </p:sp>
      <p:cxnSp>
        <p:nvCxnSpPr>
          <p:cNvPr id="1062" name="Connector: Elbow 1061">
            <a:extLst>
              <a:ext uri="{FF2B5EF4-FFF2-40B4-BE49-F238E27FC236}">
                <a16:creationId xmlns:a16="http://schemas.microsoft.com/office/drawing/2014/main" id="{367EA625-07C7-8991-9871-D13D9E3C8DD3}"/>
              </a:ext>
            </a:extLst>
          </p:cNvPr>
          <p:cNvCxnSpPr>
            <a:cxnSpLocks/>
            <a:endCxn id="28" idx="0"/>
          </p:cNvCxnSpPr>
          <p:nvPr/>
        </p:nvCxnSpPr>
        <p:spPr>
          <a:xfrm flipV="1">
            <a:off x="25201782" y="9808094"/>
            <a:ext cx="4153534" cy="1824570"/>
          </a:xfrm>
          <a:prstGeom prst="bentConnector4">
            <a:avLst>
              <a:gd name="adj1" fmla="val 17395"/>
              <a:gd name="adj2" fmla="val 112529"/>
            </a:avLst>
          </a:prstGeom>
          <a:ln>
            <a:tailEnd type="triangle"/>
          </a:ln>
        </p:spPr>
        <p:style>
          <a:lnRef idx="3">
            <a:schemeClr val="accent1"/>
          </a:lnRef>
          <a:fillRef idx="0">
            <a:schemeClr val="accent1"/>
          </a:fillRef>
          <a:effectRef idx="2">
            <a:schemeClr val="accent1"/>
          </a:effectRef>
          <a:fontRef idx="minor">
            <a:schemeClr val="tx1"/>
          </a:fontRef>
        </p:style>
      </p:cxnSp>
      <p:pic>
        <p:nvPicPr>
          <p:cNvPr id="2" name="Picture 2" descr="Basic CGM Graphs | Blood Sugars">
            <a:extLst>
              <a:ext uri="{FF2B5EF4-FFF2-40B4-BE49-F238E27FC236}">
                <a16:creationId xmlns:a16="http://schemas.microsoft.com/office/drawing/2014/main" id="{ACFE783A-5E67-3052-0418-DF38D9C1F36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784482" y="21087479"/>
            <a:ext cx="3151551" cy="2495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688</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Poppins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lilu1</dc:creator>
  <cp:lastModifiedBy>Jashwanth rishi Ballary</cp:lastModifiedBy>
  <cp:revision>15</cp:revision>
  <dcterms:created xsi:type="dcterms:W3CDTF">2011-10-21T15:46:33Z</dcterms:created>
  <dcterms:modified xsi:type="dcterms:W3CDTF">2024-10-17T17:17:17Z</dcterms:modified>
</cp:coreProperties>
</file>