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BCE7-59F1-D73F-6391-19FB3C253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A349E-6DFC-30EF-9D81-2E51913C3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7E80C-C5CB-7295-01EA-DC23E13D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22FB-DC69-4E0A-B840-67A2C580365E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7C86D-FB4A-CF9C-3280-2D1DAA19C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93607-C66D-1F35-2B76-A3138655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DE5DF-C12E-4BCB-9B9A-C673E9D9C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78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37E2-70B0-0D1B-3E65-561ED19D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BE7DF-A650-3E51-D675-C12D92644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E2B18-41B9-FF03-7B94-6BAB49CD4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22FB-DC69-4E0A-B840-67A2C580365E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BBAA6-D808-0CF2-DCA2-0F800BAE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7ED19-C429-C621-BBAA-7381EC3F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DE5DF-C12E-4BCB-9B9A-C673E9D9C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39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A0323E-965B-2DD1-D4B8-E4AE58B69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4527A-6486-5DF6-3D64-12DAB82BF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9E5AC-52C7-CA52-F940-5726A3A0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22FB-DC69-4E0A-B840-67A2C580365E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2E3EA-2210-DFBB-F164-10DE4D6E1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434DA-6B78-8E58-1AD7-A1A6B29E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DE5DF-C12E-4BCB-9B9A-C673E9D9C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42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683E-D52C-BAE6-E05C-B1C8D18F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097BF-F5BA-174C-A8BC-5C659B2F8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10EC0-B2BF-958B-F9A8-27971DE9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22FB-DC69-4E0A-B840-67A2C580365E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D05AC-90E5-395F-5468-75128EBE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3E462-588C-110E-B41E-E8152E4C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DE5DF-C12E-4BCB-9B9A-C673E9D9C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87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C8C4-B306-F179-0DC8-C2E96EC16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1FE87-EB4B-16E3-F0F6-AB79FF7A6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1C8BF-60AE-2279-435C-FF5C511F5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22FB-DC69-4E0A-B840-67A2C580365E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FBC1C-F132-6B8C-F1A7-C8F33141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EA5A5-918C-DE74-BDA6-B25CB8FC4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DE5DF-C12E-4BCB-9B9A-C673E9D9C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78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F1AD-0568-E8BA-2A97-3B136A83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96740-D272-CC69-85DD-8EABFBDA6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61EF2-6BE2-BAB5-7FE5-EBC230131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657CB-2ACE-DD65-30A0-212D8CDB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22FB-DC69-4E0A-B840-67A2C580365E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02550-4084-84AA-04DC-571C67DB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E3BEC-3E2F-E3F3-A39E-9CA3D0671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DE5DF-C12E-4BCB-9B9A-C673E9D9C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87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CE47-CB6B-700B-8F43-A4B9E7BBC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1E286-A18B-8B16-9602-AB4345608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BA7F7-635C-7E8F-E8C9-AC0B32181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3E7A2-D062-45AD-D2D2-D5EF9A326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48B30-1D91-7AA6-DD7D-58B6767BA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1AF2F-85F6-81B2-B1D6-34333919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22FB-DC69-4E0A-B840-67A2C580365E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9154FA-73D9-666D-9A56-07EFFD67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70157-8825-C776-6601-ED0524AA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DE5DF-C12E-4BCB-9B9A-C673E9D9C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2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D943-F0D3-B0A6-CB36-8740B4E5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DC6BC-C57E-2181-FCED-484F200CE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22FB-DC69-4E0A-B840-67A2C580365E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CB2B5-C6A3-21E3-8C43-3365D168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9D524-564A-1FF0-8B39-B772D889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DE5DF-C12E-4BCB-9B9A-C673E9D9C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81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8D7B37-2B53-2A2D-7908-580287B0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22FB-DC69-4E0A-B840-67A2C580365E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99276B-778E-C55E-FEBA-2934856B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E6935-BCE3-C254-F45C-D3706AF6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DE5DF-C12E-4BCB-9B9A-C673E9D9C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96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AD29-6B2E-FFA0-05BD-90AF9AE2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1B87-B663-0A9C-4B14-6899E7CE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49015-28EC-783E-41F7-D9101A8B6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C086E-5808-A9FD-CE02-09B28AD0D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22FB-DC69-4E0A-B840-67A2C580365E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CF7C3-ACFB-5629-1E1E-8B74386F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39304-4F69-C5EC-ADD2-077B8FF0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DE5DF-C12E-4BCB-9B9A-C673E9D9C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95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C672-CAE8-0C5C-8ABD-7F3EBD8DD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4FBE36-03E3-2DA8-BFDE-ECC98BF41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283D9-A4F2-7665-E7E8-89119A34E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EDF1A-7FFE-2161-EF25-CBAB851E5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22FB-DC69-4E0A-B840-67A2C580365E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C8164-EC09-B101-F2FA-5E4135BC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FD674-C513-31D6-599E-E04EEA35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DE5DF-C12E-4BCB-9B9A-C673E9D9C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31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05686-FAF8-00EC-C70C-F98733747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63006-077F-6E8E-A9F8-97D7C00B3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46CEE-1449-E38D-DEDA-4ACE508BC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622FB-DC69-4E0A-B840-67A2C580365E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FFE3E-4DBF-5659-4B20-1E2A0B2AD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B373A-052A-C024-6AFC-00407ADB5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DE5DF-C12E-4BCB-9B9A-C673E9D9C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43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1DCD5E-3084-AC48-BD69-FC43E442B199}"/>
              </a:ext>
            </a:extLst>
          </p:cNvPr>
          <p:cNvSpPr txBox="1"/>
          <p:nvPr/>
        </p:nvSpPr>
        <p:spPr>
          <a:xfrm>
            <a:off x="167148" y="127819"/>
            <a:ext cx="1143491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MongoDB – document oriented database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Used for high volume data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Uses collections and documents and not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Non relational, no SQL database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Advantage of relational database have less or no redundant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fetch data from tables we need to use joint which is performance intensive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/>
              <a:t>Non relational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One or more collections and collections will have one or more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Have database at the 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Table –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Rows –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Columns – field of document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Schema less, can and cannot be normalized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/>
              <a:t>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Store data in the form of JSON object,  </a:t>
            </a:r>
            <a:r>
              <a:rPr lang="en-IN" dirty="0" err="1"/>
              <a:t>Javascript</a:t>
            </a:r>
            <a:r>
              <a:rPr lang="en-IN" dirty="0"/>
              <a:t> Object 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Made up of one or more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Each field is key value pair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Any number of fields, any type of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Since its schema less we can have documents with different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Start with one structure and add data after some point of time which is an advantage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can have nested or embedded document, one document can be added as field of the parent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Able to create complex relations without creating complex joins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38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A5033-3037-BF6A-0260-310C61D9B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94" y="432619"/>
            <a:ext cx="10990006" cy="5744344"/>
          </a:xfrm>
        </p:spPr>
        <p:txBody>
          <a:bodyPr>
            <a:normAutofit lnSpcReduction="10000"/>
          </a:bodyPr>
          <a:lstStyle/>
          <a:p>
            <a:r>
              <a:rPr lang="en-IN" sz="1800" dirty="0"/>
              <a:t>We can store list of embedded documents</a:t>
            </a:r>
          </a:p>
          <a:p>
            <a:r>
              <a:rPr lang="en-IN" sz="1800" dirty="0"/>
              <a:t>JSON convert data into BSON – binary JSON , fetching and storing data in MongoDB is faster and efficient</a:t>
            </a:r>
          </a:p>
          <a:p>
            <a:pPr marL="0" indent="0">
              <a:buNone/>
            </a:pPr>
            <a:r>
              <a:rPr lang="en-IN" sz="1800" b="1" dirty="0"/>
              <a:t>Commands</a:t>
            </a:r>
          </a:p>
          <a:p>
            <a:r>
              <a:rPr lang="en-IN" sz="1800" dirty="0"/>
              <a:t>Show </a:t>
            </a:r>
            <a:r>
              <a:rPr lang="en-IN" sz="1800" dirty="0" err="1"/>
              <a:t>dbs</a:t>
            </a:r>
            <a:r>
              <a:rPr lang="en-IN" sz="1800" dirty="0"/>
              <a:t> – to show list of database which </a:t>
            </a:r>
            <a:r>
              <a:rPr lang="en-IN" sz="1800" dirty="0" err="1"/>
              <a:t>atleast</a:t>
            </a:r>
            <a:r>
              <a:rPr lang="en-IN" sz="1800" dirty="0"/>
              <a:t> one collection, if there is no collection </a:t>
            </a:r>
            <a:r>
              <a:rPr lang="en-IN" sz="1800" dirty="0" err="1"/>
              <a:t>db</a:t>
            </a:r>
            <a:r>
              <a:rPr lang="en-IN" sz="1800" dirty="0"/>
              <a:t> will not be displayed</a:t>
            </a:r>
          </a:p>
          <a:p>
            <a:r>
              <a:rPr lang="en-IN" sz="1800" dirty="0"/>
              <a:t>Db – currently selected database</a:t>
            </a:r>
          </a:p>
          <a:p>
            <a:r>
              <a:rPr lang="en-IN" sz="1800" dirty="0"/>
              <a:t>Show collections – to show collections of the selected database</a:t>
            </a:r>
          </a:p>
          <a:p>
            <a:r>
              <a:rPr lang="en-IN" sz="1800" dirty="0"/>
              <a:t>If no database is selected the test is automatically selected</a:t>
            </a:r>
          </a:p>
          <a:p>
            <a:r>
              <a:rPr lang="en-IN" sz="1800" dirty="0"/>
              <a:t>Use </a:t>
            </a:r>
            <a:r>
              <a:rPr lang="en-IN" sz="1800" dirty="0" err="1"/>
              <a:t>db_name</a:t>
            </a:r>
            <a:r>
              <a:rPr lang="en-IN" sz="1800" dirty="0"/>
              <a:t> : switch to the entered database name, if the </a:t>
            </a:r>
            <a:r>
              <a:rPr lang="en-IN" sz="1800" dirty="0" err="1"/>
              <a:t>db</a:t>
            </a:r>
            <a:r>
              <a:rPr lang="en-IN" sz="1800" dirty="0"/>
              <a:t> is not present it will create the database</a:t>
            </a:r>
          </a:p>
          <a:p>
            <a:endParaRPr lang="en-IN" sz="1800" dirty="0"/>
          </a:p>
          <a:p>
            <a:pPr marL="0" indent="0">
              <a:buNone/>
            </a:pPr>
            <a:r>
              <a:rPr lang="en-IN" sz="1800" dirty="0"/>
              <a:t>sample&gt; </a:t>
            </a:r>
            <a:r>
              <a:rPr lang="en-IN" sz="1800" dirty="0" err="1"/>
              <a:t>db.test.insertOne</a:t>
            </a:r>
            <a:r>
              <a:rPr lang="en-IN" sz="1800" dirty="0"/>
              <a:t>({test:123})                     // db. test(</a:t>
            </a:r>
            <a:r>
              <a:rPr lang="en-IN" sz="1800" dirty="0" err="1"/>
              <a:t>collectionname</a:t>
            </a:r>
            <a:r>
              <a:rPr lang="en-IN" sz="1800" dirty="0"/>
              <a:t>).</a:t>
            </a:r>
            <a:r>
              <a:rPr lang="en-IN" sz="1800" dirty="0" err="1"/>
              <a:t>insertOne</a:t>
            </a:r>
            <a:r>
              <a:rPr lang="en-IN" sz="1800" dirty="0"/>
              <a:t>(</a:t>
            </a:r>
            <a:r>
              <a:rPr lang="en-IN" sz="1800" dirty="0" err="1"/>
              <a:t>inser</a:t>
            </a:r>
            <a:r>
              <a:rPr lang="en-IN" sz="1800" dirty="0"/>
              <a:t> document to the collection with object argument with a field)</a:t>
            </a:r>
          </a:p>
          <a:p>
            <a:pPr marL="0" indent="0">
              <a:buNone/>
            </a:pPr>
            <a:r>
              <a:rPr lang="en-IN" sz="1800" dirty="0"/>
              <a:t>{</a:t>
            </a:r>
          </a:p>
          <a:p>
            <a:pPr marL="0" indent="0">
              <a:buNone/>
            </a:pPr>
            <a:r>
              <a:rPr lang="en-IN" sz="1800" dirty="0"/>
              <a:t>  acknowledged: true,</a:t>
            </a:r>
          </a:p>
          <a:p>
            <a:pPr marL="0" indent="0">
              <a:buNone/>
            </a:pPr>
            <a:r>
              <a:rPr lang="en-IN" sz="1800" dirty="0"/>
              <a:t>  </a:t>
            </a:r>
            <a:r>
              <a:rPr lang="en-IN" sz="1800" dirty="0" err="1"/>
              <a:t>insertedId</a:t>
            </a:r>
            <a:r>
              <a:rPr lang="en-IN" sz="1800" dirty="0"/>
              <a:t>: </a:t>
            </a:r>
            <a:r>
              <a:rPr lang="en-IN" sz="1800" dirty="0" err="1"/>
              <a:t>ObjectId</a:t>
            </a:r>
            <a:r>
              <a:rPr lang="en-IN" sz="1800" dirty="0"/>
              <a:t>("65f6b6b280493f452ba5e077")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If we don’t specify the id </a:t>
            </a:r>
            <a:r>
              <a:rPr lang="en-IN" sz="1800" dirty="0" err="1"/>
              <a:t>db</a:t>
            </a:r>
            <a:r>
              <a:rPr lang="en-IN" sz="1800" dirty="0"/>
              <a:t> will explicitly add the id</a:t>
            </a:r>
          </a:p>
          <a:p>
            <a:pPr marL="0" indent="0">
              <a:buNone/>
            </a:pPr>
            <a:r>
              <a:rPr lang="en-IN" sz="1800" dirty="0" err="1"/>
              <a:t>db.dropDatabase</a:t>
            </a:r>
            <a:r>
              <a:rPr lang="en-IN" sz="1800" dirty="0"/>
              <a:t>() – to delete the database</a:t>
            </a:r>
          </a:p>
        </p:txBody>
      </p:sp>
    </p:spTree>
    <p:extLst>
      <p:ext uri="{BB962C8B-B14F-4D97-AF65-F5344CB8AC3E}">
        <p14:creationId xmlns:p14="http://schemas.microsoft.com/office/powerpoint/2010/main" val="297143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83728-DDF6-D9EC-6BC5-E0822B1BB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1" y="393290"/>
            <a:ext cx="11326761" cy="5783673"/>
          </a:xfrm>
        </p:spPr>
        <p:txBody>
          <a:bodyPr>
            <a:normAutofit/>
          </a:bodyPr>
          <a:lstStyle/>
          <a:p>
            <a:r>
              <a:rPr lang="en-IN" sz="1800" dirty="0"/>
              <a:t>sample&gt; </a:t>
            </a:r>
            <a:r>
              <a:rPr lang="en-IN" sz="1800" dirty="0" err="1"/>
              <a:t>db.customer.insertOne</a:t>
            </a:r>
            <a:r>
              <a:rPr lang="en-IN" sz="1800" dirty="0"/>
              <a:t>({</a:t>
            </a:r>
            <a:r>
              <a:rPr lang="en-IN" sz="1800" dirty="0" err="1"/>
              <a:t>name:"Rishika</a:t>
            </a:r>
            <a:r>
              <a:rPr lang="en-IN" sz="1800" dirty="0"/>
              <a:t>", age:25, </a:t>
            </a:r>
            <a:r>
              <a:rPr lang="en-IN" sz="1800" dirty="0" err="1"/>
              <a:t>gender:"Female</a:t>
            </a:r>
            <a:r>
              <a:rPr lang="en-IN" sz="1800" dirty="0"/>
              <a:t>"}) – //create collection by inserting one document</a:t>
            </a:r>
          </a:p>
          <a:p>
            <a:pPr marL="457200" lvl="1" indent="0">
              <a:buNone/>
            </a:pPr>
            <a:r>
              <a:rPr lang="en-IN" sz="1400" dirty="0"/>
              <a:t>{</a:t>
            </a:r>
          </a:p>
          <a:p>
            <a:pPr marL="457200" lvl="1" indent="0">
              <a:buNone/>
            </a:pPr>
            <a:r>
              <a:rPr lang="en-IN" sz="1400" dirty="0"/>
              <a:t>  acknowledged: true,</a:t>
            </a:r>
          </a:p>
          <a:p>
            <a:pPr marL="457200" lvl="1" indent="0">
              <a:buNone/>
            </a:pPr>
            <a:r>
              <a:rPr lang="en-IN" sz="1400" dirty="0"/>
              <a:t>  </a:t>
            </a:r>
            <a:r>
              <a:rPr lang="en-IN" sz="1400" dirty="0" err="1"/>
              <a:t>insertedId</a:t>
            </a:r>
            <a:r>
              <a:rPr lang="en-IN" sz="1400" dirty="0"/>
              <a:t>: </a:t>
            </a:r>
            <a:r>
              <a:rPr lang="en-IN" sz="1400" dirty="0" err="1"/>
              <a:t>ObjectId</a:t>
            </a:r>
            <a:r>
              <a:rPr lang="en-IN" sz="1400" dirty="0"/>
              <a:t>("65f6cdf280493f452ba5e078")</a:t>
            </a:r>
          </a:p>
          <a:p>
            <a:pPr marL="457200" lvl="1" indent="0">
              <a:buNone/>
            </a:pPr>
            <a:r>
              <a:rPr lang="en-IN" sz="1400" dirty="0"/>
              <a:t>}</a:t>
            </a:r>
          </a:p>
          <a:p>
            <a:pPr marL="457200" lvl="1" indent="0">
              <a:buNone/>
            </a:pPr>
            <a:r>
              <a:rPr lang="en-IN" sz="1400" dirty="0"/>
              <a:t>sample&gt; show collections</a:t>
            </a:r>
          </a:p>
          <a:p>
            <a:pPr marL="457200" lvl="1" indent="0">
              <a:buNone/>
            </a:pPr>
            <a:r>
              <a:rPr lang="en-IN" sz="1400" dirty="0"/>
              <a:t>customer</a:t>
            </a:r>
          </a:p>
          <a:p>
            <a:pPr marL="457200" lvl="1" indent="0">
              <a:buNone/>
            </a:pPr>
            <a:r>
              <a:rPr lang="en-IN" sz="1400" dirty="0"/>
              <a:t>sample&gt; </a:t>
            </a:r>
            <a:r>
              <a:rPr lang="en-IN" sz="1400" dirty="0" err="1"/>
              <a:t>db.createCollection</a:t>
            </a:r>
            <a:r>
              <a:rPr lang="en-IN" sz="1400" dirty="0"/>
              <a:t>("products")    --- // create collection using </a:t>
            </a:r>
            <a:r>
              <a:rPr lang="en-IN" sz="1400" dirty="0" err="1"/>
              <a:t>createCollection</a:t>
            </a:r>
            <a:r>
              <a:rPr lang="en-IN" sz="1400" dirty="0"/>
              <a:t> and giving name in arguments</a:t>
            </a:r>
          </a:p>
          <a:p>
            <a:endParaRPr lang="en-IN" sz="1800" dirty="0"/>
          </a:p>
          <a:p>
            <a:r>
              <a:rPr lang="en-IN" sz="1800" dirty="0"/>
              <a:t>sample&gt; </a:t>
            </a:r>
            <a:r>
              <a:rPr lang="en-IN" sz="1800" dirty="0" err="1"/>
              <a:t>db.createCollection</a:t>
            </a:r>
            <a:r>
              <a:rPr lang="en-IN" sz="1800" dirty="0"/>
              <a:t>("test",{</a:t>
            </a:r>
            <a:r>
              <a:rPr lang="en-IN" sz="1800" dirty="0" err="1"/>
              <a:t>capped:true,autoIndexId:true</a:t>
            </a:r>
            <a:r>
              <a:rPr lang="en-IN" sz="1800" dirty="0"/>
              <a:t>, size:100000000,max:100})</a:t>
            </a:r>
          </a:p>
          <a:p>
            <a:pPr marL="0" indent="0">
              <a:buNone/>
            </a:pPr>
            <a:r>
              <a:rPr lang="en-IN" sz="1800" dirty="0"/>
              <a:t>	{ ok: 1 } // capped : creates collection and overwrites the data if the size exceeds</a:t>
            </a:r>
          </a:p>
          <a:p>
            <a:pPr marL="0" indent="0">
              <a:buNone/>
            </a:pPr>
            <a:r>
              <a:rPr lang="en-IN" sz="1800" dirty="0"/>
              <a:t>	Size Is in bytes, max is the number of documents </a:t>
            </a:r>
          </a:p>
          <a:p>
            <a:pPr marL="457200" lvl="1" indent="0">
              <a:buNone/>
            </a:pPr>
            <a:endParaRPr lang="en-IN" sz="1400" dirty="0"/>
          </a:p>
          <a:p>
            <a:r>
              <a:rPr lang="en-US" sz="1800" dirty="0"/>
              <a:t>sample&gt; </a:t>
            </a:r>
            <a:r>
              <a:rPr lang="en-US" sz="1800" dirty="0" err="1"/>
              <a:t>db.test.drop</a:t>
            </a:r>
            <a:r>
              <a:rPr lang="en-US" sz="1800" dirty="0"/>
              <a:t>()  // drop the particular collection from the </a:t>
            </a:r>
            <a:r>
              <a:rPr lang="en-US" sz="1800" dirty="0" err="1"/>
              <a:t>db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true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47986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48401-84B8-1B88-E560-A009462C4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948"/>
            <a:ext cx="10515600" cy="5705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FIND, LIMIT, SORT, COUNT METHODS</a:t>
            </a:r>
          </a:p>
          <a:p>
            <a:r>
              <a:rPr lang="en-IN" sz="1800" dirty="0" err="1"/>
              <a:t>db.collection_name.find</a:t>
            </a:r>
            <a:r>
              <a:rPr lang="en-IN" sz="1800" dirty="0"/>
              <a:t>()--- get list of </a:t>
            </a:r>
            <a:r>
              <a:rPr lang="en-IN" sz="1800" dirty="0" err="1"/>
              <a:t>docuemnts</a:t>
            </a:r>
            <a:r>
              <a:rPr lang="en-IN" sz="1800" dirty="0"/>
              <a:t> in collection</a:t>
            </a:r>
          </a:p>
          <a:p>
            <a:r>
              <a:rPr lang="en-US" sz="1800" dirty="0"/>
              <a:t> </a:t>
            </a:r>
            <a:r>
              <a:rPr lang="en-US" sz="1800" dirty="0" err="1"/>
              <a:t>db.books.find</a:t>
            </a:r>
            <a:r>
              <a:rPr lang="en-US" sz="1800" dirty="0"/>
              <a:t>({rating:7})</a:t>
            </a:r>
            <a:r>
              <a:rPr lang="en-IN" sz="1800" dirty="0"/>
              <a:t> – get list with certain criteria</a:t>
            </a:r>
          </a:p>
          <a:p>
            <a:r>
              <a:rPr lang="en-US" sz="1800" dirty="0"/>
              <a:t> </a:t>
            </a:r>
            <a:r>
              <a:rPr lang="en-US" sz="1800" dirty="0" err="1"/>
              <a:t>db.books.find</a:t>
            </a:r>
            <a:r>
              <a:rPr lang="en-US" sz="1800" dirty="0"/>
              <a:t>({rating:7},{title:1,author:1})</a:t>
            </a:r>
            <a:r>
              <a:rPr lang="en-IN" sz="1800" dirty="0"/>
              <a:t> – get only selected field for the given criteria from the collection</a:t>
            </a:r>
          </a:p>
          <a:p>
            <a:r>
              <a:rPr lang="en-IN" sz="1800" dirty="0"/>
              <a:t>Bookstore&gt; </a:t>
            </a:r>
            <a:r>
              <a:rPr lang="en-IN" sz="1800" dirty="0" err="1"/>
              <a:t>db.books.find</a:t>
            </a:r>
            <a:r>
              <a:rPr lang="en-IN" sz="1800" dirty="0"/>
              <a:t>({} , {title:1, rating:1,pages:1}) –get particular fields without criteria</a:t>
            </a:r>
          </a:p>
          <a:p>
            <a:r>
              <a:rPr lang="en-IN" sz="1800" dirty="0"/>
              <a:t> </a:t>
            </a:r>
            <a:r>
              <a:rPr lang="en-IN" sz="1800" dirty="0" err="1"/>
              <a:t>db.books.find</a:t>
            </a:r>
            <a:r>
              <a:rPr lang="en-IN" sz="1800" dirty="0"/>
              <a:t>().count() – number of documents in a collection</a:t>
            </a:r>
          </a:p>
          <a:p>
            <a:r>
              <a:rPr lang="en-US" sz="1800" dirty="0"/>
              <a:t> </a:t>
            </a:r>
            <a:r>
              <a:rPr lang="en-US" sz="1800" dirty="0" err="1"/>
              <a:t>db.books.find</a:t>
            </a:r>
            <a:r>
              <a:rPr lang="en-US" sz="1800" dirty="0"/>
              <a:t>({rating:9}).count()</a:t>
            </a:r>
            <a:r>
              <a:rPr lang="en-IN" sz="1800" dirty="0"/>
              <a:t> – count based on certain </a:t>
            </a:r>
            <a:r>
              <a:rPr lang="en-IN" sz="1800" dirty="0" err="1"/>
              <a:t>critera</a:t>
            </a:r>
            <a:endParaRPr lang="en-IN" sz="1800" dirty="0"/>
          </a:p>
          <a:p>
            <a:r>
              <a:rPr lang="en-US" sz="1800" dirty="0" err="1"/>
              <a:t>db.books.find</a:t>
            </a:r>
            <a:r>
              <a:rPr lang="en-US" sz="1800" dirty="0"/>
              <a:t>().limit(3)</a:t>
            </a:r>
            <a:r>
              <a:rPr lang="en-IN" sz="1800" dirty="0"/>
              <a:t> – limit the number of documents</a:t>
            </a:r>
          </a:p>
          <a:p>
            <a:r>
              <a:rPr lang="en-US" sz="1800" dirty="0" err="1"/>
              <a:t>db.books.find</a:t>
            </a:r>
            <a:r>
              <a:rPr lang="en-US" sz="1800" dirty="0"/>
              <a:t>().sort({title:-1})</a:t>
            </a:r>
            <a:r>
              <a:rPr lang="en-IN" sz="1800" dirty="0"/>
              <a:t>,</a:t>
            </a:r>
            <a:r>
              <a:rPr lang="en-US" sz="1800" dirty="0"/>
              <a:t> </a:t>
            </a:r>
            <a:r>
              <a:rPr lang="en-US" sz="1800" dirty="0" err="1"/>
              <a:t>db.books.find</a:t>
            </a:r>
            <a:r>
              <a:rPr lang="en-US" sz="1800" dirty="0"/>
              <a:t>().sort({title:1})</a:t>
            </a:r>
            <a:r>
              <a:rPr lang="en-IN" sz="1800" dirty="0"/>
              <a:t> – sort based on title 1-ascending, -1 descending</a:t>
            </a:r>
          </a:p>
          <a:p>
            <a:r>
              <a:rPr lang="en-IN" sz="1800" dirty="0" err="1"/>
              <a:t>db.books.find</a:t>
            </a:r>
            <a:r>
              <a:rPr lang="en-IN" sz="1800" dirty="0"/>
              <a:t>({rating:{$lte:8)}) – rating lesser than 8 , $gte:8 – rating greater than 8</a:t>
            </a:r>
          </a:p>
          <a:p>
            <a:r>
              <a:rPr lang="en-IN" sz="1800" dirty="0" err="1"/>
              <a:t>Db.book.find</a:t>
            </a:r>
            <a:r>
              <a:rPr lang="en-IN" sz="1800" dirty="0"/>
              <a:t>({$or: [{rating:7}, {rating:9}] }) --  rating 7 or 9</a:t>
            </a:r>
          </a:p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db.books.find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({$or: [{pages: {$lt:300}}, {pages:{$gt:400}} ]})</a:t>
            </a:r>
          </a:p>
          <a:p>
            <a:endParaRPr lang="en-US" altLang="en-US" sz="1800" dirty="0">
              <a:latin typeface="inherit"/>
            </a:endParaRPr>
          </a:p>
          <a:p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sz="1800" dirty="0"/>
          </a:p>
          <a:p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DF7A49E-A954-1A03-F296-DF320D148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solidFill>
            <a:srgbClr val="1127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9FBFA"/>
                </a:solidFill>
                <a:effectLst/>
                <a:latin typeface="Source Code Pro" panose="020F05020202040302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71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F66BB-58B2-A739-D516-42064B907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48" y="422025"/>
            <a:ext cx="10515600" cy="5582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In operator – not in operator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db.books.find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({rating:{$in:[7,8,9]}})   == in the given range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db.books.find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({rating: {$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nin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:[7,8,9]}})== not in the given range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Quering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based on array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db.books.find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({genres:["magic"]})   // only this value in the array specify that its an array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db.books.find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({"reviews.name":"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Sanjith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"})  // to query nested arrays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err="1">
                <a:latin typeface="inherit"/>
              </a:rPr>
              <a:t>Db.books.deleteOne</a:t>
            </a:r>
            <a:r>
              <a:rPr lang="en-US" altLang="en-US" sz="1800" dirty="0">
                <a:latin typeface="inherit"/>
              </a:rPr>
              <a:t>({})  // deleting the document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inherit"/>
              </a:rPr>
              <a:t>In compass we can import and export data in the form of JSON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db.books.updateOne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({_id: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ObjectId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('65fbfa32c1b4949baf41bd5b')},{$set: {pages:200, rating:5}})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(specify the filter criteria, {$set:{the fields in key value pair with the values to be updated}})</a:t>
            </a:r>
            <a:endParaRPr lang="en-US" altLang="en-US" sz="1800" dirty="0">
              <a:latin typeface="inherit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$pull – used to remove the element from the array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/>
              <a:t>$push – insert </a:t>
            </a:r>
            <a:r>
              <a:rPr lang="en-US" altLang="en-US" sz="1400"/>
              <a:t>the element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AFCDED-52A5-2173-61B3-F74E68519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solidFill>
            <a:srgbClr val="1127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9FBFA"/>
                </a:solidFill>
                <a:effectLst/>
                <a:latin typeface="Source Code Pro" panose="020B05090304030202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E682178-FB2F-41F3-6985-272237436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solidFill>
            <a:srgbClr val="1127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9FBFA"/>
                </a:solidFill>
                <a:effectLst/>
                <a:latin typeface="Source Code Pro" panose="020B05090304030202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DF336F4D-AA5D-ED3F-2F87-6262C31F6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61201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65D5FB1-3B01-E933-28BE-86AEF48C7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49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971738DE-FD3D-BF62-16EF-2F08054DC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762000"/>
            <a:ext cx="12192000" cy="0"/>
          </a:xfrm>
          <a:prstGeom prst="rect">
            <a:avLst/>
          </a:prstGeom>
          <a:solidFill>
            <a:srgbClr val="1127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9FBFA"/>
                </a:solidFill>
                <a:effectLst/>
                <a:latin typeface="Source Code Pro" panose="020B05090304030202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50B9FE72-F04A-443E-389E-382FF2169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473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17F91D9B-8DC9-C660-0AB3-47B9D935D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14400"/>
            <a:ext cx="12192000" cy="0"/>
          </a:xfrm>
          <a:prstGeom prst="rect">
            <a:avLst/>
          </a:prstGeom>
          <a:solidFill>
            <a:srgbClr val="1127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9FBFA"/>
                </a:solidFill>
                <a:effectLst/>
                <a:latin typeface="Source Code Pro" panose="020B05090304030202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566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918</Words>
  <Application>Microsoft Office PowerPoint</Application>
  <PresentationFormat>Widescreen</PresentationFormat>
  <Paragraphs>96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inherit</vt:lpstr>
      <vt:lpstr>Source Code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Rishika V</dc:creator>
  <cp:lastModifiedBy>Rishika V</cp:lastModifiedBy>
  <cp:revision>26</cp:revision>
  <dcterms:created xsi:type="dcterms:W3CDTF">2024-03-15T16:52:25Z</dcterms:created>
  <dcterms:modified xsi:type="dcterms:W3CDTF">2024-03-22T14:40:27Z</dcterms:modified>
</cp:coreProperties>
</file>