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B1BB-9D2D-B1BF-A72D-98D891A2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B0711-7380-7522-300F-E1B3A504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14E7-A580-148C-54AB-015F3EE3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21D2-9B08-8308-8072-DD570A7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9E4B-D112-6804-48DE-3BE4A154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3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67DE-307C-7E5A-6082-77A0D8F5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7A228-6608-3C1B-63B8-641A3BA4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E752-0DB5-C9ED-1F31-3E70F0EC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17B8-411C-E981-8A50-64088044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188A-0B39-9D53-E70E-F81CACD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CEF52-C072-B5E8-DB8F-5DB6561D4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F4CD-7130-E65D-1A33-A3F34D66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FE0E-55F5-98E7-16FC-E1B9B1A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DA05-029F-62AF-4FAD-0F5BCD56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A4C2-B381-AF36-40BC-08CCBEF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C9DC-C0A4-9A35-63F2-E688E070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0358-0130-8AF0-8C41-399DCA83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55DD-8AD2-D572-597D-29840A83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DCF7-66F8-9D4C-E70A-E582C451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3677-D101-7D8C-B4FB-0FA3BB7B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92A5-CE82-5DAC-0A36-BFFA1593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D0C9-EB5B-DDCD-9C86-F6653C1C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4077-28AE-9C09-1A53-59138BF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037C-E13D-3518-1560-41AA9FCC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DA91-5BBB-C267-477E-C16CAC03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5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DA07-F70D-D570-CE22-84314AF2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C534-BD3F-4B72-1787-0FD643B6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D218-C2ED-E161-5BBC-62D339B6D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E8DB-3048-E81E-489C-9436C02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29CB-8138-34BC-9F61-3489D7C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DDC3-6028-A8F7-2AAC-27B9A59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9F47-B10F-981E-3CB6-67018ACD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34C1-EA17-7AFD-35CD-DDC4A715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F519-A6AD-C563-99EC-4FA5489B9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87AB7-4347-6946-85FF-EAABC8808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97A0D-9F1E-3938-852D-4F4A2AB4D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39E6D-F26B-799E-5D8C-0A26A652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09F17-29DC-2822-D1B5-AD1DDCA7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0D5C2-3DB9-AFF5-6B9C-C7DF468A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3F73-FEDC-2755-C23C-6C2172CB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806F7-3F33-4B6C-F672-996EEFB5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6DA94-5E12-6CA1-5C00-0BEDF897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F2A6B-47AE-07A9-4CDB-5099C9EA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EAFE2-F2AA-C51C-7ECA-F85DB322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53529-0A3C-8C5A-63B1-5DED2C3D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D1D6-238C-E473-717B-9948D4ED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5B2-5C89-7CAE-29A7-AE59E499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2DE0-031B-EC4F-D9C5-3E3B4A58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14FB-50B2-9BC3-50DB-4AB1C93E6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325E-EF94-5A21-3D7C-37386BE5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E8C6-FE74-C8F7-2ACC-207C989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4510-9A49-5025-C8BD-6F5307BD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1422-7888-41B9-70B5-FBD35795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DFC75-69BE-6A4E-98F4-B96ED3BD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DEE3-EF34-9EBC-5F4F-D840C9C6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33C-5FED-DFF8-B3B4-8ACEAF2C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7C13-3154-C513-3527-7D8D589B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3828-2926-1F2F-D5F6-7F6AFE3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F91C-A61A-21CD-9EE7-81130EA0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10AC3-C838-EDED-BCBA-0CCB2FAA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80CE-D73D-54B2-5AC6-E30180D1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F3AB-BAE0-45C6-ADFD-5DAB5EF26B3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6E99-6E43-DB9D-38A8-1E0F06622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1E30-6F74-9BEB-47EB-3C2BAB1D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7A66-47A1-4F52-B04A-007E31154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7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49A19B-0000-2FE8-0C6E-DE55FF69C093}"/>
              </a:ext>
            </a:extLst>
          </p:cNvPr>
          <p:cNvSpPr txBox="1"/>
          <p:nvPr/>
        </p:nvSpPr>
        <p:spPr>
          <a:xfrm>
            <a:off x="587829" y="474345"/>
            <a:ext cx="10823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building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state, build virtual component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additional library like react DOM to translate to an actual platform like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React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built in React component- then compiled to UI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platform APIs like device camera exposed to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React to specific platform like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components are compiled at the end to react native apps for the respective platforms not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web browser – react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text – native component – android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UITextField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native component –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TextInput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ReactNative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JSX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–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hosted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reactnative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maps and compiles reusable components to respective platform equivalents</a:t>
            </a:r>
          </a:p>
        </p:txBody>
      </p:sp>
    </p:spTree>
    <p:extLst>
      <p:ext uri="{BB962C8B-B14F-4D97-AF65-F5344CB8AC3E}">
        <p14:creationId xmlns:p14="http://schemas.microsoft.com/office/powerpoint/2010/main" val="124183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F1A4A-17D6-D382-D987-4B24E1AD9D75}"/>
              </a:ext>
            </a:extLst>
          </p:cNvPr>
          <p:cNvSpPr txBox="1"/>
          <p:nvPr/>
        </p:nvSpPr>
        <p:spPr>
          <a:xfrm>
            <a:off x="569167" y="457200"/>
            <a:ext cx="111500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H1 h2 HTML elements do not work in react native as they are not browsers, they don’t have DOM to support HTML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get core components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>
                <a:sym typeface="Wingdings" panose="05000000000000000000" pitchFamily="2" charset="2"/>
              </a:rPr>
              <a:t>reactnative.dev</a:t>
            </a:r>
            <a:r>
              <a:rPr lang="en-IN" dirty="0">
                <a:sym typeface="Wingdings" panose="05000000000000000000" pitchFamily="2" charset="2"/>
              </a:rPr>
              <a:t> –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No CSS for styling react native components – inline styling using props or stylesheets objects, write styling in </a:t>
            </a:r>
            <a:r>
              <a:rPr lang="en-IN" dirty="0" err="1">
                <a:sym typeface="Wingdings" panose="05000000000000000000" pitchFamily="2" charset="2"/>
              </a:rPr>
              <a:t>javascript</a:t>
            </a: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Text string must be rendered with Text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View for boxes or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Button is self closing tag with title prop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LAYOUTS &amp; FLEX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Positioning elements inside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Controlled via style settings applied to element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Main axis&amp; cross axis flex direction column or row which becomes the main axis and space between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appContainer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inputContainer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course goals!"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DDAA-325D-4004-0F2F-C5DBA918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49" y="4183767"/>
            <a:ext cx="3862874" cy="23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1A1AF-CFB1-9913-C970-3DD6BE4AB488}"/>
              </a:ext>
            </a:extLst>
          </p:cNvPr>
          <p:cNvSpPr txBox="1"/>
          <p:nvPr/>
        </p:nvSpPr>
        <p:spPr>
          <a:xfrm>
            <a:off x="545432" y="561474"/>
            <a:ext cx="109086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react native every view organizes it children with the help of flex box</a:t>
            </a:r>
          </a:p>
          <a:p>
            <a:r>
              <a:rPr lang="en-IN" dirty="0"/>
              <a:t>Flex box- organizing child elements in a one dimensional space</a:t>
            </a:r>
          </a:p>
          <a:p>
            <a:r>
              <a:rPr lang="en-IN" dirty="0"/>
              <a:t>It comes up with default column flex direction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Button element does not have style prop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Ios does not support round corners – surround text into view to make the element more generic to all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Styles don’t cascade if the style is given in view its not applied to text element, styling inheritance is not present in 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code base targets different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dirty="0" err="1"/>
              <a:t>reactnative</a:t>
            </a:r>
            <a:r>
              <a:rPr lang="en-IN" dirty="0"/>
              <a:t> scrollable has to be implemented – import scroll view</a:t>
            </a:r>
          </a:p>
          <a:p>
            <a:r>
              <a:rPr lang="en-IN" dirty="0"/>
              <a:t>	in web app it automatically appears</a:t>
            </a:r>
          </a:p>
          <a:p>
            <a:r>
              <a:rPr lang="en-IN" dirty="0"/>
              <a:t>Scroll view renders all the items in the list and </a:t>
            </a:r>
            <a:r>
              <a:rPr lang="en-IN" dirty="0" err="1"/>
              <a:t>doesnot</a:t>
            </a:r>
            <a:r>
              <a:rPr lang="en-IN" dirty="0"/>
              <a:t> depend on size, </a:t>
            </a:r>
            <a:r>
              <a:rPr lang="en-IN" dirty="0" err="1"/>
              <a:t>hich</a:t>
            </a:r>
            <a:r>
              <a:rPr lang="en-IN" dirty="0"/>
              <a:t> can become performance issue</a:t>
            </a:r>
          </a:p>
          <a:p>
            <a:r>
              <a:rPr lang="en-IN" dirty="0"/>
              <a:t>For dynamic lists – </a:t>
            </a:r>
            <a:r>
              <a:rPr lang="en-IN" dirty="0" err="1"/>
              <a:t>flatlists</a:t>
            </a:r>
            <a:r>
              <a:rPr lang="en-IN" dirty="0"/>
              <a:t> , only loads when </a:t>
            </a:r>
            <a:r>
              <a:rPr lang="en-IN" dirty="0" err="1"/>
              <a:t>datatneded</a:t>
            </a:r>
            <a:r>
              <a:rPr lang="en-IN" dirty="0"/>
              <a:t> need not have map we give </a:t>
            </a:r>
          </a:p>
          <a:p>
            <a:r>
              <a:rPr lang="en-IN" dirty="0"/>
              <a:t>Data prop, rendered item with call back function &amp; </a:t>
            </a:r>
            <a:r>
              <a:rPr lang="en-IN" dirty="0" err="1"/>
              <a:t>itemData.tem</a:t>
            </a:r>
            <a:r>
              <a:rPr lang="en-IN" dirty="0"/>
              <a:t> to get the data to be displayed</a:t>
            </a:r>
          </a:p>
          <a:p>
            <a:r>
              <a:rPr lang="en-IN" dirty="0"/>
              <a:t>Works better with objects rather than primitive string data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7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3A72A-8ED2-0D7B-C026-20E7DCA5DF71}"/>
              </a:ext>
            </a:extLst>
          </p:cNvPr>
          <p:cNvSpPr txBox="1"/>
          <p:nvPr/>
        </p:nvSpPr>
        <p:spPr>
          <a:xfrm>
            <a:off x="401216" y="429208"/>
            <a:ext cx="11402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OnPress</a:t>
            </a:r>
            <a:r>
              <a:rPr lang="en-IN" dirty="0"/>
              <a:t>={}  </a:t>
            </a:r>
            <a:r>
              <a:rPr lang="en-IN" dirty="0" err="1"/>
              <a:t>android_ripple</a:t>
            </a:r>
            <a:r>
              <a:rPr lang="en-IN" dirty="0"/>
              <a:t> --  to get ripple effect in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Takes a function for style which will be called in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Visible={true / </a:t>
            </a:r>
            <a:r>
              <a:rPr lang="en-IN" dirty="0" err="1"/>
              <a:t>flalse</a:t>
            </a:r>
            <a:r>
              <a:rPr lang="en-I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animationType</a:t>
            </a:r>
            <a:r>
              <a:rPr lang="en-IN" dirty="0"/>
              <a:t>={slide, fade}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Source = { require(‘relative path of the image’)}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err="1"/>
              <a:t>StatusBar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background is darker we need to adjust the status bar according to the 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&lt;</a:t>
            </a:r>
            <a:r>
              <a:rPr lang="en-IN" dirty="0" err="1"/>
              <a:t>StatusBar</a:t>
            </a:r>
            <a:r>
              <a:rPr lang="en-IN" dirty="0"/>
              <a:t>  style={auto/light/dark}/&gt;</a:t>
            </a:r>
          </a:p>
        </p:txBody>
      </p:sp>
    </p:spTree>
    <p:extLst>
      <p:ext uri="{BB962C8B-B14F-4D97-AF65-F5344CB8AC3E}">
        <p14:creationId xmlns:p14="http://schemas.microsoft.com/office/powerpoint/2010/main" val="42747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97FEE-2D79-A665-B738-3FF3E7F602CD}"/>
              </a:ext>
            </a:extLst>
          </p:cNvPr>
          <p:cNvSpPr txBox="1"/>
          <p:nvPr/>
        </p:nvSpPr>
        <p:spPr>
          <a:xfrm>
            <a:off x="433137" y="545432"/>
            <a:ext cx="1126155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Debugging react native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error messages and look into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Console.log(); -- for component rendered – see in terminal to know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Debug </a:t>
            </a:r>
            <a:r>
              <a:rPr lang="en-IN" dirty="0" err="1"/>
              <a:t>javascript</a:t>
            </a:r>
            <a:r>
              <a:rPr lang="en-IN" dirty="0"/>
              <a:t>  -- ? In </a:t>
            </a:r>
            <a:r>
              <a:rPr lang="en-IN" dirty="0" err="1"/>
              <a:t>terminl</a:t>
            </a:r>
            <a:r>
              <a:rPr lang="en-IN" dirty="0"/>
              <a:t> to get shortcuts m—developer menu, </a:t>
            </a:r>
            <a:r>
              <a:rPr lang="en-IN" dirty="0" err="1"/>
              <a:t>javascript</a:t>
            </a:r>
            <a:r>
              <a:rPr lang="en-IN" dirty="0"/>
              <a:t> dev tools show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React remote debugging – react dev tools – </a:t>
            </a:r>
            <a:r>
              <a:rPr lang="en-IN" dirty="0" err="1"/>
              <a:t>npm</a:t>
            </a:r>
            <a:r>
              <a:rPr lang="en-IN" dirty="0"/>
              <a:t> install –g react-</a:t>
            </a:r>
            <a:r>
              <a:rPr lang="en-IN" dirty="0" err="1"/>
              <a:t>devtools</a:t>
            </a:r>
            <a:r>
              <a:rPr lang="en-IN" dirty="0"/>
              <a:t> on another terminal</a:t>
            </a:r>
          </a:p>
          <a:p>
            <a:r>
              <a:rPr lang="en-IN" dirty="0"/>
              <a:t>Run command – react-</a:t>
            </a:r>
            <a:r>
              <a:rPr lang="en-IN" dirty="0" err="1"/>
              <a:t>devtools</a:t>
            </a:r>
            <a:r>
              <a:rPr lang="en-IN" dirty="0"/>
              <a:t> – opens a new </a:t>
            </a:r>
            <a:r>
              <a:rPr lang="en-IN" dirty="0" err="1"/>
              <a:t>devtools</a:t>
            </a:r>
            <a:r>
              <a:rPr lang="en-IN" dirty="0"/>
              <a:t> window in android enable debug tools– component tree </a:t>
            </a:r>
          </a:p>
          <a:p>
            <a:r>
              <a:rPr lang="en-IN" dirty="0"/>
              <a:t>Click on component – see values state, props, used to simulate and test different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Reactnative</a:t>
            </a:r>
            <a:r>
              <a:rPr lang="en-IN" dirty="0"/>
              <a:t>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REACT – NATIVE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r>
              <a:rPr lang="en-IN" dirty="0"/>
              <a:t> install @react-navigation/native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expo install react-native-screens react-native-safe-area-context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r>
              <a:rPr lang="en-IN" dirty="0"/>
              <a:t> install @react-navigation/native-stack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r>
              <a:rPr lang="en-IN" dirty="0"/>
              <a:t> install @react-navigation/bottom-tabs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NavigationContainer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'@react-navigation/native'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'@react-navigation/native-stack'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createBottomTabNavigator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'@react-navigation/bottom-tabs’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Wrap the &lt;</a:t>
            </a:r>
            <a:r>
              <a:rPr lang="en-IN" dirty="0" err="1"/>
              <a:t>NavigationContainer</a:t>
            </a:r>
            <a:r>
              <a:rPr lang="en-IN" dirty="0"/>
              <a:t>&gt; component to all the navigation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Outside app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BottomTabs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createBottomTabNavigator</a:t>
            </a:r>
            <a:r>
              <a:rPr lang="en-I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CF03A-0B06-E3BD-C5D3-7E6A307FEAB1}"/>
              </a:ext>
            </a:extLst>
          </p:cNvPr>
          <p:cNvSpPr txBox="1"/>
          <p:nvPr/>
        </p:nvSpPr>
        <p:spPr>
          <a:xfrm>
            <a:off x="475861" y="307910"/>
            <a:ext cx="10263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 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create-expo-app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AwesomeProject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FDC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AwesomeProject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expo start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–web to run web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device  run  click a to link with android simulator on your local machine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5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A5E2-7F13-B3AC-D703-0C0733F5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5757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REFRESHER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language-  Data can be organized into objects,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typed language – no specific type assignment, data types can be switched dynamically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Verstality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on wide variety of platforms, broad variety of tasks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- &gt; var name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name = “Rishika”  // cannot change the value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Let -&gt; let name =“Rishika”  name =“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Sanjith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// can be changed with in the scope</a:t>
            </a:r>
          </a:p>
          <a:p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= 'Rishika’; // string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age = 25;           // integer</a:t>
            </a:r>
          </a:p>
          <a:p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hobbies = true;     //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booleam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= 30;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summerizeUser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userName,userAge,userHobbies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){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(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'Name is ' 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' age is ' 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userAge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' and users hobbies are '+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userHobbies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summerizeUser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name,age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hobbies))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C798-52AA-D0E0-F4CC-9509F5CC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42"/>
            <a:ext cx="10515600" cy="585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</a:t>
            </a:r>
          </a:p>
          <a:p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= 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userAge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userHobbies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(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'Name is ' 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' age is ' 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userAge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' and users hobbies are '+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userHobbies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console.log(summary(name, age, hobbies))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= 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//  2 arguments have parenthesis but returns single statement so no curly braces</a:t>
            </a:r>
          </a:p>
          <a:p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addOne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a =&gt; a+1;    // 1 argument no parenthesis</a:t>
            </a:r>
          </a:p>
          <a:p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addRandom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()=&gt; 1+2; // no arguments empty parenthesis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call the above declared functions</a:t>
            </a:r>
            <a:b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console.log(add(10,10)); 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addOne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addRandom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C412-303C-F864-5157-8710616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4FC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000" b="1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000" b="1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'Max</a:t>
            </a:r>
            <a:r>
              <a:rPr lang="en-IN" sz="20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000" b="1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000" b="1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greet : ()=&gt;{console.log('Good Morning, I am '+ this.name)}  // this refers to the global scope needs usual way of function</a:t>
            </a:r>
            <a:endParaRPr lang="en-IN" sz="2000" b="1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000" b="1" dirty="0">
                <a:solidFill>
                  <a:srgbClr val="6A99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//greet: function Greet (){console.log('Good Morning, I am '+ this.name)} </a:t>
            </a:r>
            <a:endParaRPr lang="en-IN" sz="2000" b="1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000" b="1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(){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2000" b="1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1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'Good Morning, I am '</a:t>
            </a:r>
            <a:r>
              <a:rPr lang="en-IN" sz="20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1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000" b="1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4FC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2000" b="1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IN" sz="2000" b="1" dirty="0">
                <a:solidFill>
                  <a:srgbClr val="4FC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// spread operator</a:t>
            </a:r>
          </a:p>
          <a:p>
            <a:r>
              <a:rPr lang="en-IN" sz="2000" b="1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1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rgbClr val="4FC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sz="2000" b="1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90-7DBC-88A6-8189-5B8B0C3A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5"/>
            <a:ext cx="10515600" cy="5645118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arrays and objects are reference types it can be stored with keyword constant</a:t>
            </a:r>
          </a:p>
          <a:p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reference types only store address pointing at the place of memory only the </a:t>
            </a:r>
            <a:r>
              <a:rPr lang="en-US" sz="1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thing on which the pointer is pointing is changed and not the pointer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editing the constant only editing the thing at which the pointer is pointing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"sports"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"cooking"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3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"hobby:"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 )  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map takes a function to be performed on each element of the array and return a new array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"Coding"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new element at the end of array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hobbies1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copies array, pass arguments to narrow down the range of elements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hobbies1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 'sports', 'cooking', 1, 'Coding' ]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hobbies2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creates new array with element first element as hobbies array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hobbies2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//nested array [ [ 'sports', 'cooking', 1, 'Coding' ] ] 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hobbies3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spread operator to pull out elements one by one and create new array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hobbies3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//[ 'sports', 'cooking', 1, 'Coding' ]</a:t>
            </a:r>
            <a:endParaRPr lang="en-IN" sz="13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3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86DE-B94D-EAC5-9EBA-DB55AD75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j-lt"/>
                <a:cs typeface="Times New Roman" panose="02020603050405020304" pitchFamily="18" charset="0"/>
              </a:rPr>
              <a:t>REST OPERATOR</a:t>
            </a:r>
          </a:p>
          <a:p>
            <a:r>
              <a:rPr lang="en-IN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toArray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arg2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arg3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r>
              <a:rPr lang="en-IN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=&gt;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</a:t>
            </a:r>
            <a:r>
              <a:rPr lang="en-IN" sz="18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[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arg2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arg3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IN" sz="18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toArray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));</a:t>
            </a:r>
          </a:p>
          <a:p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toArray1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IN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r>
              <a:rPr lang="en-IN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args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=&gt;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 </a:t>
            </a:r>
            <a:r>
              <a:rPr lang="en-IN" sz="18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// merge multiple arguments to a array its used as rest operator used in arguments for a function</a:t>
            </a:r>
            <a:endParaRPr lang="en-IN" sz="1800" b="1" dirty="0">
              <a:solidFill>
                <a:srgbClr val="CCCCCC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    </a:t>
            </a:r>
            <a:r>
              <a:rPr lang="en-IN" sz="18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[</a:t>
            </a:r>
            <a:r>
              <a:rPr lang="en-IN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...</a:t>
            </a:r>
            <a:r>
              <a:rPr lang="en-IN" sz="18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args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IN" sz="18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toArray1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IN" sz="18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endParaRPr lang="en-IN" sz="18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711D6E-E186-D55B-7FFD-10B2BA1497F3}"/>
              </a:ext>
            </a:extLst>
          </p:cNvPr>
          <p:cNvSpPr txBox="1"/>
          <p:nvPr/>
        </p:nvSpPr>
        <p:spPr>
          <a:xfrm>
            <a:off x="475861" y="513184"/>
            <a:ext cx="11327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DESTRUCTURING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'Max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(){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'Good Morning, I am '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personData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personData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printName1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stored in local variable called name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printName1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used only for </a:t>
            </a:r>
            <a:r>
              <a:rPr lang="en-IN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8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D4B5A-5FF7-8481-3FE1-6B3F14E22E0F}"/>
              </a:ext>
            </a:extLst>
          </p:cNvPr>
          <p:cNvSpPr txBox="1"/>
          <p:nvPr/>
        </p:nvSpPr>
        <p:spPr>
          <a:xfrm>
            <a:off x="391886" y="373224"/>
            <a:ext cx="11262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DESTRUCTURING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//unlike objects we can choose any names for array </a:t>
            </a:r>
            <a:r>
              <a:rPr lang="en-IN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 objects we use property names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dance'</a:t>
            </a:r>
            <a:r>
              <a:rPr lang="en-IN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'sing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  </a:t>
            </a:r>
          </a:p>
          <a:p>
            <a:r>
              <a:rPr lang="en-IN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hobbies1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hobbies2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hobbies1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dance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hobbies2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//sing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7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1632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Rishika V</dc:creator>
  <cp:lastModifiedBy>Rishika V</cp:lastModifiedBy>
  <cp:revision>35</cp:revision>
  <dcterms:created xsi:type="dcterms:W3CDTF">2024-02-18T09:27:30Z</dcterms:created>
  <dcterms:modified xsi:type="dcterms:W3CDTF">2024-03-24T07:55:32Z</dcterms:modified>
</cp:coreProperties>
</file>