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976"/>
    <a:srgbClr val="175D79"/>
    <a:srgbClr val="276884"/>
    <a:srgbClr val="0C5473"/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Lonkar" userId="daff6499327647ea" providerId="LiveId" clId="{C66FA39D-C646-4D87-95D0-AA124FA8DE62}"/>
    <pc:docChg chg="modSld">
      <pc:chgData name="Prathmesh Lonkar" userId="daff6499327647ea" providerId="LiveId" clId="{C66FA39D-C646-4D87-95D0-AA124FA8DE62}" dt="2023-12-26T04:59:55.610" v="13" actId="1036"/>
      <pc:docMkLst>
        <pc:docMk/>
      </pc:docMkLst>
      <pc:sldChg chg="modSp mod">
        <pc:chgData name="Prathmesh Lonkar" userId="daff6499327647ea" providerId="LiveId" clId="{C66FA39D-C646-4D87-95D0-AA124FA8DE62}" dt="2023-12-26T04:59:55.610" v="13" actId="1036"/>
        <pc:sldMkLst>
          <pc:docMk/>
          <pc:sldMk cId="130638167" sldId="256"/>
        </pc:sldMkLst>
        <pc:spChg chg="mod">
          <ac:chgData name="Prathmesh Lonkar" userId="daff6499327647ea" providerId="LiveId" clId="{C66FA39D-C646-4D87-95D0-AA124FA8DE62}" dt="2023-12-26T04:59:55.610" v="13" actId="1036"/>
          <ac:spMkLst>
            <pc:docMk/>
            <pc:sldMk cId="130638167" sldId="256"/>
            <ac:spMk id="4" creationId="{35DAAE56-6498-6C34-D5D9-05A0333BD3BC}"/>
          </ac:spMkLst>
        </pc:spChg>
        <pc:spChg chg="mod">
          <ac:chgData name="Prathmesh Lonkar" userId="daff6499327647ea" providerId="LiveId" clId="{C66FA39D-C646-4D87-95D0-AA124FA8DE62}" dt="2023-12-26T04:59:43.181" v="0" actId="1076"/>
          <ac:spMkLst>
            <pc:docMk/>
            <pc:sldMk cId="130638167" sldId="256"/>
            <ac:spMk id="6" creationId="{89FFFFDA-F346-D454-11DD-56BB64F3A1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18/10/2024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18/10/2024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401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041129"/>
            <a:ext cx="9144000" cy="2516124"/>
          </a:xfrm>
        </p:spPr>
        <p:txBody>
          <a:bodyPr/>
          <a:lstStyle/>
          <a:p>
            <a:r>
              <a:rPr lang="en-GB" sz="1600" b="1" dirty="0"/>
              <a:t>10/18/2024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1" y="2803144"/>
            <a:ext cx="4672079" cy="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524000" y="5497531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/>
              <a:t>Rishi Kumar </a:t>
            </a:r>
            <a:r>
              <a:rPr lang="en-US" sz="1800" b="1" cap="none" dirty="0" err="1"/>
              <a:t>Bethi</a:t>
            </a:r>
            <a:r>
              <a:rPr lang="en-US" sz="1800" b="1" cap="none" dirty="0"/>
              <a:t>, Junior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69204" y="1311008"/>
            <a:ext cx="7090798" cy="1828352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Positive Reviews - 456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Negative Reviews - 441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Neutral Reviews - 103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 descr="A pie chart with numbers and a few negatives&#10;&#10;Description automatically generated with medium confidence">
            <a:extLst>
              <a:ext uri="{FF2B5EF4-FFF2-40B4-BE49-F238E27FC236}">
                <a16:creationId xmlns:a16="http://schemas.microsoft.com/office/drawing/2014/main" id="{9B4CEB8C-1538-47B2-1EBE-206EDB579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02" y="2977489"/>
            <a:ext cx="3941072" cy="3557023"/>
          </a:xfrm>
          <a:prstGeom prst="rect">
            <a:avLst/>
          </a:prstGeom>
        </p:spPr>
      </p:pic>
      <p:pic>
        <p:nvPicPr>
          <p:cNvPr id="8" name="Picture 7" descr="A close up of words&#10;&#10;Description automatically generated">
            <a:extLst>
              <a:ext uri="{FF2B5EF4-FFF2-40B4-BE49-F238E27FC236}">
                <a16:creationId xmlns:a16="http://schemas.microsoft.com/office/drawing/2014/main" id="{63F3AD97-2330-1D4B-EC0F-AF34A25E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4" y="2988298"/>
            <a:ext cx="6918168" cy="35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RISHI BETHI</cp:lastModifiedBy>
  <cp:revision>11</cp:revision>
  <cp:lastPrinted>2022-06-09T07:44:13Z</cp:lastPrinted>
  <dcterms:created xsi:type="dcterms:W3CDTF">2022-02-22T07:39:05Z</dcterms:created>
  <dcterms:modified xsi:type="dcterms:W3CDTF">2024-10-18T13:46:29Z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