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81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7" r:id="rId17"/>
    <p:sldId id="278" r:id="rId18"/>
    <p:sldId id="279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G:\rishi\naan%20mudhalvan%20sem%205\naan%20mudhalvan%20mail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526215" y="4721468"/>
          <a:ext cx="3857503" cy="1781225"/>
        </p:xfrm>
        <a:graphic>
          <a:graphicData uri="http://schemas.openxmlformats.org/drawingml/2006/table">
            <a:tbl>
              <a:tblPr/>
              <a:tblGrid>
                <a:gridCol w="1634321"/>
                <a:gridCol w="312543"/>
                <a:gridCol w="1910639"/>
              </a:tblGrid>
              <a:tr h="356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Rishittha MJ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711222243044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Roobika 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711222243047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Rithya 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711222243045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Sharmila 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711222243050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Sowmiya 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711222243053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485900" y="2198037"/>
            <a:ext cx="79218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FLEXIBLE E-MAIL CLIENT APP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1164980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Button(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if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username.isNotEmpty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&amp;&amp;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password.isNotEmpty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&amp;&amp;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email.isNotEmpty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 = User(id = null,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username,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null, email = email, password = password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databaseHelper.insertUser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(user)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error = "User registered successfully"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context.startActivity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Intent(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context,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LoginActivity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::class.java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	} else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error = "Please fill all fields"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},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colors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ButtonDefaults.buttonColors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backgroundColor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Color(0xFFd3e5ef)),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modifier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Modifier.padding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(top = 16.dp)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Text(text = "Register")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Spacer(modifier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(10.dp))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Spacer(modifier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Modifier.height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(10.dp))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Row()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Text(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modifier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Modifier.padding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(top = 14.dp), text = "Have an account?"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TextButton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context.startActivity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Intent(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context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LoginActivity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::class.java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})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Spacer(modifier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(10.dp))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Text(color = Color(0xFF31539a),text = "Log in")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}}}}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fun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startLoginActivity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(context: Context)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intent = Intent(context,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LoginActivity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::class.java)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ContextCompat.startActivity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(context, intent, null)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12192000" cy="778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SendMailActivity.kt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SendMailActivity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ComponentActivity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private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lateinit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databaseHelper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EmailDatabaseHelper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@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SuppressLint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UnusedMaterialScaffoldPaddingParameter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override fun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onCreate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savedInstanceState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Bundle?)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super.onCreate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savedInstanceState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databaseHelper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EmailDatabaseHelper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(this)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Scaffold(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topBar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TopAppBar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backgroundColor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Color(0xFFadbef4), modifier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Modifier.height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(80.dp),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title = {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Text(text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 "Send Mail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fontSize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32.sp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color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modifier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Modifier.fillMaxWidth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textAlign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TextAlign.Center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)})}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) {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openEmailer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this,databaseHelper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}}}}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Composable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fun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openEmailer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(context: Context,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databaseHelper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EmailDatabaseHelper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  {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recevierMail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by remember {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mutableStateOf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("") }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subject by remember {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mutableStateOf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("") }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body by remember {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mutableStateOf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("") }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error by remember {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mutableStateOf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("") }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ctx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LocalContext.current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Column(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modifier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Modifier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.fillMaxSize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 .padding(top = 55.dp, bottom = 25.dp, start = 25.dp, end = 25.dp),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horizontalAlignment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Alignment.Start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) {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    </a:t>
            </a:r>
            <a:r>
              <a:rPr lang="en-US" sz="1400" dirty="0" smtClean="0"/>
              <a:t>            </a:t>
            </a:r>
            <a:endParaRPr lang="en-US" sz="1400" dirty="0" smtClean="0"/>
          </a:p>
          <a:p>
            <a:endParaRPr lang="en-US" sz="1400" dirty="0" smtClean="0"/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-91219"/>
            <a:ext cx="12341469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Text(text = "Receiver Email-Id",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fontWeight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FontWeight.Bold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16.sp)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TextField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value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recevierMail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onValueChange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recevierMail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it },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label = { Text(text = "Email address") },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placeholder = { Text(text = "abc@gmail.com") },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modifier = Modifier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.padding(16.dp)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fillMaxWidth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textStyle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TextStyle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(color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Color.Black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15.sp),)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Spacer(modifier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Modifier.height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(10.dp))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Text(text = "Mail Subject",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fontWeight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FontWeight.Bold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16.sp).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TextField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value = subject,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onValueChange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{ subject = it },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placeholder = { Text(text = "Subject") },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modifier = Modifier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.padding(16.dp)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fillMaxWidth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textStyle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TextStyle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(color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Color.Black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15.sp),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singleLine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true,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Spacer(modifier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Modifier.height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(10.dp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Text(text = "Mail Body",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fontWeight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FontWeight.Bold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fontSize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16.sp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value = body,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onValueChange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{ body = it },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placeholder = { Text(text = "Body") },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12192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modifier = Modifier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.padding(16.dp)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fillMaxWidth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TextStyle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(color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Color.Black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fontSize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15.sp),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singleLine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true,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Spacer(modifier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Modifier.height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(20.dp))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Button(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onClick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if(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recevierMail.isNotEmpty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 &amp;&amp;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subject.isNotEmpty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 &amp;&amp;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body.isNotEmpty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email = Email(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id = null,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recevierMail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recevierMail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subject = subject,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body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body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databaseHelper.insertEmail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(email)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error = "Mail Saved"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} else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error = "Please fill all fields"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Intent(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Intent.ACTION_SEND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emailAddress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arrayOf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recevierMail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i.putExtra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Intent.EXTRA_EMAIL,emailAddress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i.putExtra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Intent.EXTRA_SUBJECT,subject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i.putExtra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Intent.EXTRA_TEXT,body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i.setType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("message/rfc822")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ctx.startActivity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Intent.createChooser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i,"Choose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 Email client : "))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},</a:t>
            </a:r>
          </a:p>
        </p:txBody>
      </p:sp>
    </p:spTree>
    <p:extLst>
      <p:ext uri="{BB962C8B-B14F-4D97-AF65-F5344CB8AC3E}">
        <p14:creationId xmlns=""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colors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ButtonDefaults.buttonColors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backgroundColor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Color(0xFFd3e5ef))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Text(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text = "Send Email",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modifier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Modifier.padding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(10.dp),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color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Color.Black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fontSize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15.sp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)}}}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buildscript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ext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compose_ui_version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'1.7.5'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plugins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id 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com.android.application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 version '8.7.2' apply false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id 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com.android.library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 version '8.7.2' apply false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id 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org.jetbrains.kotlin.android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 version '1.7.0' apply false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272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3074" name="Picture 2" descr="G:\rishi\naan mudhalvan sem 5\Screenshot 2024-11-21 1015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126" y="893365"/>
            <a:ext cx="10428365" cy="58847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4328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rishi\naan mudhalvan sem 5\Screenshot 2024-11-21 1015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40" y="202221"/>
            <a:ext cx="11605622" cy="6549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0033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rishi\naan mudhalvan sem 5\Screenshot 2024-11-21 1016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714" y="248598"/>
            <a:ext cx="11333079" cy="6336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720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G:\rishi\naan mudhalvan sem 5\Screenshot 2024-11-21 101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545" y="191861"/>
            <a:ext cx="11576710" cy="6509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34" y="592016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1370623"/>
            <a:ext cx="10952284" cy="5334000"/>
          </a:xfrm>
        </p:spPr>
        <p:txBody>
          <a:bodyPr>
            <a:noAutofit/>
          </a:bodyPr>
          <a:lstStyle/>
          <a:p>
            <a:pPr marL="0" lvl="0" indent="0" algn="just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Flexible e-mail Client App is   an ultimate solution for managing your email accounts with ease, efficiency, and customization. With a user-friendly interface, our email client lets you stay productive and in control of your communications. Stay connected, stay organized, and experience e-mail   management.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Multi-Account Support: Seamlessly manage multiple email accounts from different providers (e.g., Gmail, Outlook, Yahoo) in one unified interface, allowing for quick switching and efficient handling of all your communications.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Customizable Interface: Tailor the app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layout, theme, and notification settings to suit your personal preferences, offering a more personalized and comfortable user experience.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Advanced Search &amp; Filters: Quickly find emails with powerful search capabilities, including advanced filters for date, sender, subject, and keywords, making it easy to locate specific messages even in a crowded inbox.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Offline Access &amp; Syncing: Access your emails and compose new messages offline, with automatic syncing once an internet connection is available, ensuring you stay productive even when offline.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app simulates a messaging interface, allowing the user to send and receive messages, and view a history of previous messages.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showcases some of the key features of the Compose UI toolkit, data management, and user interactions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G:\rishi\naan mudhalvan sem 5\Screenshot 2024-11-21 10285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822" y="207968"/>
            <a:ext cx="11536513" cy="6456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aan mudhalvan mai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24353" y="517515"/>
            <a:ext cx="10260623" cy="61910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8277" y="0"/>
            <a:ext cx="1814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Demo Link: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Activity.kt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com.example.emailapplication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android.annotation.SuppressLint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android.content.Context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android.content.Intent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android.os.Bundle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androidx.activity.ComponentActivity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androidx.activity.compose.setContent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androidx.compose.foundation.layout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.*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androidx.compose.material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.*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androidx.compose.runtime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.*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androidx.compose.ui.Alignment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androidx.compose.ui.Modifier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androidx.compose.ui.graphics.Color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androidx.compose.ui.platform.LocalContext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androidx.compose.ui.text.TextStyle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androidx.compose.ui.text.font.FontWeight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androidx.compose.ui.text.style.TextAlign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androidx.compose.ui.tooling.preview.Preview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androidx.compose.ui.unit.dp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androidx.compose.ui.unit.sp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com.example.emailapplication.ui.theme.EmailApplicationTheme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11905762" cy="787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LoginActivity.kt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SendMailActivity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ComponentActivity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private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lateinit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databaseHelper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EmailDatabaseHelper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SuppressLint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UnusedMaterialScaffoldPaddingParameter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override fun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Bundle?)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databaseHelper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EmailDatabaseHelper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(this)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Scaffold(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topBar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{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TopAppBar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backgroundColor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Color(0xFFadbef4), modifier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Modifier.height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(80.dp),title = { Text(text = "Send Mail",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fontSize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32.sp, color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modifier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Modifier.fillMaxWidth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textAlign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TextAlign.Center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,)                      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})}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openEmailer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this,databaseHelper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}}}}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Composable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openEmailer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(context: Context,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databaseHelper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EmailDatabaseHelper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recevierMail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remember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mutableStateOf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("")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subject by remember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mutableStateOf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("")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body by remember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mutableStateOf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("")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error by remember {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mutableStateOf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("")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ctx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LocalContext.current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Column(modifier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Modifier.fillMaxSize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().padding(top = 55.dp, bottom = 25.dp, start = 25.dp, end = 25.dp)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horizontalAlignment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Alignment.Start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){Text(text = "Receiver Email-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Id",fontWeight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FontWeight.Bold,fontSize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16.sp)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34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28092" y="117693"/>
            <a:ext cx="11932023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TextField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(value = body,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onValueChange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{ body = it },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onValueChange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{ body = it }, placeholder = { Text(text = "Body") }, modifier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Modifier.padding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(16.dp)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fillMaxWidth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textStyle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TextStyle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(color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Color.Black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fontSize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15.sp),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singleLine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true 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Spacer(modifier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Modifier.height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(20.dp))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Button(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onClick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if(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recevierMail.isNotEmpty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subject.isNotEmpty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 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body.isNotEmpty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email = Email(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id = null,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recevierMail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recevierMail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subject = subject,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body = body)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databaseHelper.insertEmail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(email)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error = "Mail Saved"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} else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error = "Please fill all fields"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Intent(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Intent.ACTION_SEND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emailAddress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arrayOf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recevierMail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i.putExtra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Intent.EXTRA_EMAIL,emailAddress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i.putExtra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Intent.EXTRA_SUBJECT,subject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i.putExtra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Intent.EXTRA_TEXT,body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i.setType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("message/rfc822")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ctx.startActivity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Intent.createChooser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i,"Choose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 Email client : "))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54354" y="131886"/>
            <a:ext cx="90424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colors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ButtonDefaults.buttonColors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backgroundColor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Color(0xFFd3e5ef))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Text(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text = "Send Email",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modifier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Modifier.padding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(10.dp),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color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fontSize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15.sp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)}}}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Activity.kt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ComponentActivity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override fun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Bundle?)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Surface(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modifier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Modifier.fillMaxSize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().background(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Color.White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Email(this)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}}}}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Composable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 Email(context: Context)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Text( text = "Home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Screen",modifier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Modifier.padding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(top = 74.dp, start = 100.dp, bottom = 24.dp), color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fontWeight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FontWeight.Bold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fontSize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32.sp)</a:t>
            </a:r>
          </a:p>
          <a:p>
            <a:endParaRPr lang="en-US" dirty="0" smtClean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149959"/>
            <a:ext cx="13018821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Column(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horizontalAlignment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Alignment.CenterHorizontally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verticalArrangement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Arrangement.Center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Image(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painterResource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(id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R.drawable.home_screen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contentDescription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"")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Button(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onClick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context.startActivity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Intent( context,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SendMailActivity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::class.java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))},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colors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ButtonDefaults.buttonColors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backgroundColor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Color(0xFFadbef4))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Text(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text = "Send Email", modifier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Modifier.padding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(10.dp), color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Color.Black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15.sp,)}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Spacer(modifier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Modifier.height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(20.dp))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Button(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onClick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context.startActivity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Intent(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context,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ViewMailActivity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::class.java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))},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colors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ButtonDefaults.buttonColors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backgroundColor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Color(0xFFadbef4))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Text(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text = "View Emails",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modifier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Modifier.padding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(10.dp),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color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Color.Black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fontSize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15.sp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)}}}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40750"/>
            <a:ext cx="12192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RegisterActivity.kt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RegisterActivity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ComponentActivity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private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lateinit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databaseHelper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UserDatabaseHelper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override fun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onCreate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savedInstanceState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Bundle?)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super.onCreate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savedInstanceState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databaseHelper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UserDatabaseHelper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(this)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RegistrationScreen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(this,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databaseHelper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}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Composable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RegistrationScreen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(context: Context,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databaseHelper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UserDatabaseHelper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username by remember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mutableStateOf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("")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password by remember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mutableStateOf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("")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email by remember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mutableStateOf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("")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error by remember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mutableStateOf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("") 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Column(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modifier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Modifier.fillMaxSize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().background(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Color.White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horizontalAlignment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Alignment.CenterHorizontally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verticalArrangement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Arrangement.Center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) {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Image(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painterResource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(id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R.drawable.email_signup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contentDescription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"",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modifier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Modifier.height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(300.dp)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Text(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fontSize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36.sp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fontWeight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FontWeight.ExtraBold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fontFamily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FontFamily.Cursive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text = "Register"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6459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Spacer(modifier = </a:t>
            </a:r>
            <a:r>
              <a:rPr lang="en-US" dirty="0" err="1" smtClean="0"/>
              <a:t>Modifier.height</a:t>
            </a:r>
            <a:r>
              <a:rPr lang="en-US" dirty="0" smtClean="0"/>
              <a:t>(10.dp))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TextField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value = username, </a:t>
            </a:r>
            <a:r>
              <a:rPr lang="en-US" dirty="0" err="1" smtClean="0"/>
              <a:t>onValueChange</a:t>
            </a:r>
            <a:r>
              <a:rPr lang="en-US" dirty="0" smtClean="0"/>
              <a:t> = { username = it },</a:t>
            </a:r>
          </a:p>
          <a:p>
            <a:r>
              <a:rPr lang="en-US" dirty="0" smtClean="0"/>
              <a:t>           label = { Text("Username") },</a:t>
            </a:r>
          </a:p>
          <a:p>
            <a:r>
              <a:rPr lang="en-US" dirty="0" smtClean="0"/>
              <a:t>            modifier = </a:t>
            </a:r>
            <a:r>
              <a:rPr lang="en-US" dirty="0" err="1" smtClean="0"/>
              <a:t>Modifier.padding</a:t>
            </a:r>
            <a:r>
              <a:rPr lang="en-US" dirty="0" smtClean="0"/>
              <a:t>(10.dp) .width(280.dp)) </a:t>
            </a:r>
          </a:p>
          <a:p>
            <a:r>
              <a:rPr lang="en-US" dirty="0" err="1" smtClean="0"/>
              <a:t>TextField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value = email, </a:t>
            </a:r>
            <a:r>
              <a:rPr lang="en-US" dirty="0" err="1" smtClean="0"/>
              <a:t>onValueChange</a:t>
            </a:r>
            <a:r>
              <a:rPr lang="en-US" dirty="0" smtClean="0"/>
              <a:t> = { email = it },</a:t>
            </a:r>
          </a:p>
          <a:p>
            <a:r>
              <a:rPr lang="en-US" dirty="0" smtClean="0"/>
              <a:t>           label = { Text("Email") },</a:t>
            </a:r>
          </a:p>
          <a:p>
            <a:r>
              <a:rPr lang="en-US" dirty="0" smtClean="0"/>
              <a:t>           </a:t>
            </a:r>
            <a:r>
              <a:rPr lang="en-US" dirty="0" smtClean="0"/>
              <a:t>modifier </a:t>
            </a:r>
            <a:r>
              <a:rPr lang="en-US" dirty="0" smtClean="0"/>
              <a:t>= Modifier</a:t>
            </a:r>
          </a:p>
          <a:p>
            <a:r>
              <a:rPr lang="en-US" dirty="0" smtClean="0"/>
              <a:t>                .padding(10.dp)</a:t>
            </a:r>
          </a:p>
          <a:p>
            <a:r>
              <a:rPr lang="en-US" dirty="0" smtClean="0"/>
              <a:t>                .width(280.dp)</a:t>
            </a:r>
          </a:p>
          <a:p>
            <a:r>
              <a:rPr lang="en-US" dirty="0" smtClean="0"/>
              <a:t>        )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TextField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value = password,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onValueChange</a:t>
            </a:r>
            <a:r>
              <a:rPr lang="en-US" dirty="0" smtClean="0"/>
              <a:t> = { password = it },label = { Text("Password") },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visualTransformation</a:t>
            </a:r>
            <a:r>
              <a:rPr lang="en-US" dirty="0" smtClean="0"/>
              <a:t> = </a:t>
            </a:r>
            <a:r>
              <a:rPr lang="en-US" dirty="0" err="1" smtClean="0"/>
              <a:t>PasswordVisualTransformation</a:t>
            </a:r>
            <a:r>
              <a:rPr lang="en-US" dirty="0" smtClean="0"/>
              <a:t>(),</a:t>
            </a:r>
          </a:p>
          <a:p>
            <a:r>
              <a:rPr lang="en-US" dirty="0" smtClean="0"/>
              <a:t>            modifier = </a:t>
            </a:r>
            <a:r>
              <a:rPr lang="en-US" dirty="0" err="1" smtClean="0"/>
              <a:t>Modifier.padding</a:t>
            </a:r>
            <a:r>
              <a:rPr lang="en-US" dirty="0" smtClean="0"/>
              <a:t>(10.dp) .width(280.dp</a:t>
            </a:r>
            <a:r>
              <a:rPr lang="en-US" dirty="0" smtClean="0"/>
              <a:t>))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error.isNotEmpty</a:t>
            </a:r>
            <a:r>
              <a:rPr lang="en-US" dirty="0" smtClean="0"/>
              <a:t>()) {</a:t>
            </a:r>
          </a:p>
          <a:p>
            <a:r>
              <a:rPr lang="en-US" dirty="0" smtClean="0"/>
              <a:t>            Text(</a:t>
            </a:r>
          </a:p>
          <a:p>
            <a:r>
              <a:rPr lang="en-US" dirty="0" smtClean="0"/>
              <a:t>                text = error,</a:t>
            </a:r>
          </a:p>
          <a:p>
            <a:r>
              <a:rPr lang="en-US" dirty="0" smtClean="0"/>
              <a:t>                color = </a:t>
            </a:r>
            <a:r>
              <a:rPr lang="en-US" dirty="0" err="1" smtClean="0"/>
              <a:t>MaterialTheme.colors.error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modifier = </a:t>
            </a:r>
            <a:r>
              <a:rPr lang="en-US" dirty="0" err="1" smtClean="0"/>
              <a:t>Modifier.padding</a:t>
            </a:r>
            <a:r>
              <a:rPr lang="en-US" dirty="0" smtClean="0"/>
              <a:t>(vertical = 16.dp)</a:t>
            </a:r>
          </a:p>
          <a:p>
            <a:r>
              <a:rPr lang="en-US" dirty="0" smtClean="0"/>
              <a:t>            )}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232</TotalTime>
  <Words>1598</Words>
  <Application>Microsoft Office PowerPoint</Application>
  <PresentationFormat>Custom</PresentationFormat>
  <Paragraphs>349</Paragraphs>
  <Slides>21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Slide 1</vt:lpstr>
      <vt:lpstr>                      DESCRIPTION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SYSTEM-01</cp:lastModifiedBy>
  <cp:revision>28</cp:revision>
  <dcterms:created xsi:type="dcterms:W3CDTF">2024-03-18T04:06:37Z</dcterms:created>
  <dcterms:modified xsi:type="dcterms:W3CDTF">2024-11-21T06:52:59Z</dcterms:modified>
</cp:coreProperties>
</file>