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304" r:id="rId5"/>
    <p:sldId id="305" r:id="rId6"/>
    <p:sldId id="282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289" r:id="rId22"/>
  </p:sldIdLst>
  <p:sldSz cx="12192000" cy="6858000"/>
  <p:notesSz cx="6858000" cy="9144000"/>
  <p:embeddedFontLst>
    <p:embeddedFont>
      <p:font typeface="Nunito Sans" pitchFamily="2" charset="0"/>
      <p:regular r:id="rId24"/>
      <p:bold r:id="rId25"/>
      <p:italic r:id="rId26"/>
      <p:boldItalic r:id="rId27"/>
    </p:embeddedFont>
    <p:embeddedFont>
      <p:font typeface="Nunito Sans SemiBold" pitchFamily="2" charset="0"/>
      <p:bold r:id="rId28"/>
      <p:boldItalic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891163-53C5-4035-B9AF-214D34211A96}" v="2" dt="2024-12-28T10:51:29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4" autoAdjust="0"/>
    <p:restoredTop sz="57647" autoAdjust="0"/>
  </p:normalViewPr>
  <p:slideViewPr>
    <p:cSldViewPr>
      <p:cViewPr varScale="1">
        <p:scale>
          <a:sx n="47" d="100"/>
          <a:sy n="47" d="100"/>
        </p:scale>
        <p:origin x="1819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12/27/2024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rule of 13 is </a:t>
            </a:r>
            <a:r>
              <a:rPr lang="en-US" sz="1200" dirty="0"/>
              <a:t>(Last digit * 4)+ Remaining digits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Option A</a:t>
            </a:r>
            <a:r>
              <a:rPr lang="en-US" sz="1200" dirty="0">
                <a:sym typeface="Wingdings" panose="05000000000000000000" pitchFamily="2" charset="2"/>
              </a:rPr>
              <a:t> 12807 7*4+1280=1308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8*4+130=162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2*4+16=24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4*4+2=18 is not divisible by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Option B 12819 9*4+1281=1317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7*4+131=159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9*4+15=51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1*4+5=14 is not divisible by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Option C 11661 1*4+1166=1170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0*4+117=117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7*4+11=39 is divisible by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Option D 10375 5*4+1037=1057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7*4+105=133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 3*4+13=25 is not divisible by 13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505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2388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2+3+8+8=21 is divisible by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22712+2+7+1=12 is divisible by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40194+0+1+9=14 is not divisible by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So, option A satisfies.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8604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758473(7+8+7)-(5+4+3)=22-12=10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Option B 9858684(9+5+6+4)-(8+8+8)=24-24=0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Option C 1069542(1+6+5+2)-(0+9+4)=14-13=1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Option D 865063(8+5+6)-(6+0+3)=19-9=10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So, option B satisfies.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95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dirty="0"/>
              <a:t>Divisibility rule of 7 is (Last digit * 2)- Remaining digits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62755 6275-5*2=6265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6265 626-5*2=616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                   616 61-6*2=49 is divisible by 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78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dirty="0"/>
              <a:t>The Divisibility rule of 17 is (Last digit * 5)- Remaining digits</a:t>
            </a:r>
          </a:p>
          <a:p>
            <a:r>
              <a:rPr lang="en-US" sz="1200" dirty="0">
                <a:effectLst/>
              </a:rPr>
              <a:t>Option B</a:t>
            </a:r>
            <a:r>
              <a:rPr lang="en-US" sz="1200" dirty="0">
                <a:effectLst/>
                <a:sym typeface="Wingdings" panose="05000000000000000000" pitchFamily="2" charset="2"/>
              </a:rPr>
              <a:t> 111554 </a:t>
            </a:r>
          </a:p>
          <a:p>
            <a:r>
              <a:rPr lang="en-US" sz="1200" dirty="0">
                <a:effectLst/>
                <a:sym typeface="Wingdings" panose="05000000000000000000" pitchFamily="2" charset="2"/>
              </a:rPr>
              <a:t>                11155-4*5=11135</a:t>
            </a:r>
          </a:p>
          <a:p>
            <a:r>
              <a:rPr lang="en-US" sz="1200" dirty="0">
                <a:effectLst/>
                <a:sym typeface="Wingdings" panose="05000000000000000000" pitchFamily="2" charset="2"/>
              </a:rPr>
              <a:t>                1113-5*5=1088</a:t>
            </a:r>
          </a:p>
          <a:p>
            <a:r>
              <a:rPr lang="en-US" sz="1200" dirty="0">
                <a:effectLst/>
                <a:sym typeface="Wingdings" panose="05000000000000000000" pitchFamily="2" charset="2"/>
              </a:rPr>
              <a:t>                108-8*5=68</a:t>
            </a:r>
          </a:p>
          <a:p>
            <a:r>
              <a:rPr lang="en-US" sz="1200" dirty="0">
                <a:effectLst/>
                <a:sym typeface="Wingdings" panose="05000000000000000000" pitchFamily="2" charset="2"/>
              </a:rPr>
              <a:t>                8*5-6=34 is divisible by 17.</a:t>
            </a:r>
            <a:endParaRPr lang="en-US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78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</a:t>
            </a:r>
            <a:r>
              <a:rPr lang="en-US" sz="1200" dirty="0"/>
              <a:t>13: (Last digit * 4)+ Remaining digits</a:t>
            </a:r>
          </a:p>
          <a:p>
            <a:r>
              <a:rPr lang="en-US" sz="1200" dirty="0"/>
              <a:t>                    168625</a:t>
            </a:r>
            <a:r>
              <a:rPr lang="en-US" sz="1200" dirty="0">
                <a:sym typeface="Wingdings" panose="05000000000000000000" pitchFamily="2" charset="2"/>
              </a:rPr>
              <a:t>5*4+16862=16882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 2*4+1688=1694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 4*4+169=185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 5*4+18=38 is not divisible by 13</a:t>
            </a:r>
          </a:p>
          <a:p>
            <a:r>
              <a:rPr lang="en-US" sz="1200" dirty="0">
                <a:sym typeface="Wingdings" panose="05000000000000000000" pitchFamily="2" charset="2"/>
              </a:rPr>
              <a:t>Option B  12: The number should be divisible by 3 and 4.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The last two digits 25 are not divisible by 4 and also sum 1+6+8+6+2+5=28 is not divisible by 3</a:t>
            </a:r>
            <a:endParaRPr lang="en-US" sz="1200" dirty="0"/>
          </a:p>
          <a:p>
            <a:r>
              <a:rPr lang="en-US" sz="1200" dirty="0"/>
              <a:t>Option C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17: (Last digit * 5)- Remaining digits</a:t>
            </a:r>
          </a:p>
          <a:p>
            <a:r>
              <a:rPr lang="en-US" sz="1200" dirty="0"/>
              <a:t>                 168625</a:t>
            </a:r>
            <a:r>
              <a:rPr lang="en-US" sz="1200" dirty="0">
                <a:sym typeface="Wingdings" panose="05000000000000000000" pitchFamily="2" charset="2"/>
              </a:rPr>
              <a:t> 16862-5*5</a:t>
            </a:r>
            <a:r>
              <a:rPr lang="en-US" sz="1200" dirty="0"/>
              <a:t> =16837</a:t>
            </a:r>
          </a:p>
          <a:p>
            <a:r>
              <a:rPr lang="en-US" sz="1200" dirty="0"/>
              <a:t>                             </a:t>
            </a:r>
            <a:r>
              <a:rPr lang="en-US" sz="1200" dirty="0">
                <a:sym typeface="Wingdings" panose="05000000000000000000" pitchFamily="2" charset="2"/>
              </a:rPr>
              <a:t> 1683-7*5=1648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 164-8*5=124 is not divisible by 17</a:t>
            </a:r>
            <a:r>
              <a:rPr lang="en-US" sz="1200" dirty="0"/>
              <a:t>       </a:t>
            </a:r>
          </a:p>
          <a:p>
            <a:r>
              <a:rPr lang="en-US" sz="1200" dirty="0"/>
              <a:t>Option D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/>
              <a:t>19: (Last digit * 2)+ Remaining digits</a:t>
            </a:r>
          </a:p>
          <a:p>
            <a:r>
              <a:rPr lang="en-US" sz="1200" dirty="0"/>
              <a:t>                   168625</a:t>
            </a:r>
            <a:r>
              <a:rPr lang="en-US" sz="1200" dirty="0">
                <a:sym typeface="Wingdings" panose="05000000000000000000" pitchFamily="2" charset="2"/>
              </a:rPr>
              <a:t> 5*2+16862=16872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 2*2+1687=1691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 1*2+169=171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 1*2+17=19</a:t>
            </a:r>
          </a:p>
          <a:p>
            <a:r>
              <a:rPr lang="en-US" sz="1200" dirty="0">
                <a:sym typeface="Wingdings" panose="05000000000000000000" pitchFamily="2" charset="2"/>
              </a:rPr>
              <a:t>                               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9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rule of 11 is difference between the sum of the digits in the odd places and the sum of the digits in the even places is 0 or a multiple of 11.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9+6+7=22, 8+3=1122-11=11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15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divisibility rule of 19 is </a:t>
            </a:r>
            <a:r>
              <a:rPr lang="en-US" sz="1200" dirty="0"/>
              <a:t>(Last digit * 2) + Remaining digits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Option D </a:t>
            </a:r>
            <a:r>
              <a:rPr lang="en-US" sz="1200" dirty="0">
                <a:sym typeface="Wingdings" panose="05000000000000000000" pitchFamily="2" charset="2"/>
              </a:rPr>
              <a:t> 1494166*2+14941=14953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       3*2+1495=1501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       1*2+150=152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       2*2+15=19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ym typeface="Wingdings" panose="05000000000000000000" pitchFamily="2" charset="2"/>
              </a:rPr>
              <a:t>                                    </a:t>
            </a:r>
            <a:endParaRPr lang="en-US" sz="1200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83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24 the number should be divisible by 2 &amp; 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options are satisfied for 2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for 8-&gt;last three digits should be divisible by 8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option D satisfies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860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divisibility rule of 35 is, the number should be divisible by 7 &amp; 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(A) 33880 is divisible by 7 &amp; 5. So, the number is divisible by 35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(B) 17580 is divisible by 5 but not by 7. So, the number is not divisible by 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(C) 28745 is divisible by 5 but not by 7. So, the number is not divisible by 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(D) 47855 is divisible by 5 but not by 7. So, the number is not divisible by 35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8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49320+12066=61386 is divisible by 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49320-12066=37254 is divisible by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806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6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22ABE-A36B-E4E8-A294-F12D6FDB8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B34632-2DC1-AA1A-4716-CCB23169D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F230A-0B0D-FD31-A608-3D4EC65EA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ED3CA-1C40-BFC8-5F81-4F8BC7079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345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Divisibility rule of 3 is the sum of the digits that number should be divisible by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(a) 1+7+0+6+8=22 is not divisible by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(b) 2+9+5+3+4=23 is not divisible by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(c) 2+3+8+8+8=29 is not divisible by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(d) 1+6+6+4+4=21 is divisible by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59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628 is divisible by 4 but not by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471 is divisible by 3 but not by 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465 is divisible by 3 but not by 4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156 is divisible by 4 and also 3</a:t>
            </a:r>
            <a:endParaRPr lang="en-US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a is eliminated as last digit is 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 b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 last three digits 720 is divisible by 8 and 71720 is divisible by 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Option c last three digits 885 is not divisible by 8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Option d last three digits 725 is not divisible by 8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0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 :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rule of 6 is number should be divisible by 2 and 3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Only option A is divisible by 2 and also by 3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4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is divisible by 13?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12807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12819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11661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10375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numbers are divisible by 3?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3235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982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07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85983" y="50174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3235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2,388  , 2,271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98276"/>
            <a:ext cx="10098317" cy="6694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2,388 , 2,271, 4,019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07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2,388, 4,019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84083" y="50174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2,271, 4,019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123432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550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numbers are divisible by 11?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758473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9858684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1069542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865063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57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are divisible by 7?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36625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62755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69131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55896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8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9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is divisible by 17?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167707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111554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135729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155518	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7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168625 is divisible by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803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option is completely divisible by 11?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5908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165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7403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045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5908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107604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165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98637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7403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116571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045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80703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295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295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10543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options is completely divisible by 19?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694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68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43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07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694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212328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68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180872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43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133688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07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149416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295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295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4056509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option is completely divisible by 24?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69414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6890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43667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407876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69414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429572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6890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427022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43667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320724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407876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237024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295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295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602500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of the following option is completely divisible by 35?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26670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2417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38165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3807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26670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33880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2417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17580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38165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28745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3807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47855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2952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E)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2952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None of these</a:t>
            </a:r>
          </a:p>
        </p:txBody>
      </p:sp>
    </p:spTree>
    <p:extLst>
      <p:ext uri="{BB962C8B-B14F-4D97-AF65-F5344CB8AC3E}">
        <p14:creationId xmlns:p14="http://schemas.microsoft.com/office/powerpoint/2010/main" val="278214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6 is a factor of 12066 and 49320. Is 6 a factor of 49320 + 12066 and 49320 - 12066?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Yes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758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3055701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DIVISIBILITY SHORTCUTS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166842"/>
            <a:ext cx="1016089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7  : (Last digit * 2)- Remaining digits</a:t>
            </a:r>
          </a:p>
          <a:p>
            <a:r>
              <a:rPr lang="en-US" sz="3200" dirty="0"/>
              <a:t>13: (Last digit * 4)+ Remaining digits</a:t>
            </a:r>
          </a:p>
          <a:p>
            <a:r>
              <a:rPr lang="en-US" sz="3200" dirty="0"/>
              <a:t>17: (Last digit * 5)- Remaining digits</a:t>
            </a:r>
          </a:p>
          <a:p>
            <a:r>
              <a:rPr lang="en-US" sz="3200" dirty="0"/>
              <a:t>19: (Last digit * 2)+ Remaining digits</a:t>
            </a:r>
          </a:p>
          <a:p>
            <a:r>
              <a:rPr lang="en-US" sz="3200" dirty="0"/>
              <a:t>23: (Last digit * 7)+ Remaining digits</a:t>
            </a:r>
          </a:p>
          <a:p>
            <a:r>
              <a:rPr lang="en-US" sz="3200" dirty="0"/>
              <a:t>29: (Last digit * 3)+ Remaining digits</a:t>
            </a:r>
          </a:p>
          <a:p>
            <a:r>
              <a:rPr lang="en-US" sz="3200" dirty="0"/>
              <a:t>31: (Last digit * 3)- Remaining digits </a:t>
            </a:r>
          </a:p>
          <a:p>
            <a:r>
              <a:rPr lang="en-US" sz="3200" dirty="0"/>
              <a:t>37: (Last digit * 11)- Remaining digits</a:t>
            </a:r>
          </a:p>
          <a:p>
            <a:endParaRPr lang="en-US" sz="32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8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61583-51AC-00B9-FBBA-F3AC1A7D1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>
            <a:extLst>
              <a:ext uri="{FF2B5EF4-FFF2-40B4-BE49-F238E27FC236}">
                <a16:creationId xmlns:a16="http://schemas.microsoft.com/office/drawing/2014/main" id="{8AB8A236-154D-D81C-AAC3-4DCA7C18C1DC}"/>
              </a:ext>
            </a:extLst>
          </p:cNvPr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39AE141-0741-59F4-7B5E-4E32510482C4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5FCDE-FC8F-DDC1-92F1-90CE4F48A793}"/>
              </a:ext>
            </a:extLst>
          </p:cNvPr>
          <p:cNvSpPr txBox="1"/>
          <p:nvPr/>
        </p:nvSpPr>
        <p:spPr>
          <a:xfrm>
            <a:off x="609600" y="641130"/>
            <a:ext cx="11430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DIGITAL ROOT: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digital root of a number is the single digit that results from repeatedly adding the digits of a number until only one digit remains.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also known as the seed number. Here are some examples of digital roots: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digital root of 79 is 7 because 79 = 7 + 9 = 16 = 1 + 6 = 7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digital root of 4359 is 3 because 4359 = 4 + 3 + 5 + 9 = 21 = 3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A16667-B309-80FE-E80F-29627EA580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91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is divisible by 3?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17068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29534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23888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16644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99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Nunito Sans" panose="00000500000000000000" pitchFamily="2" charset="0"/>
              </a:rPr>
              <a:t>Which number is divisible by 3 and by 4?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628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471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156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8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is divisible by 5 and by 8?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28761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71720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59885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67725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41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Which number is divisible by 6?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30083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87559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450351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50145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30083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35334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87559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19489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450351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29257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50145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59521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0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1393</Words>
  <Application>Microsoft Office PowerPoint</Application>
  <PresentationFormat>Widescreen</PresentationFormat>
  <Paragraphs>302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Wingdings</vt:lpstr>
      <vt:lpstr>Nunito Sans</vt:lpstr>
      <vt:lpstr>Calibri</vt:lpstr>
      <vt:lpstr>Arial</vt:lpstr>
      <vt:lpstr>Nunito Sans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2024-12-28T10:54:20Z</dcterms:modified>
</cp:coreProperties>
</file>