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0"/>
  </p:notesMasterIdLst>
  <p:sldIdLst>
    <p:sldId id="272" r:id="rId2"/>
    <p:sldId id="386" r:id="rId3"/>
    <p:sldId id="271" r:id="rId4"/>
    <p:sldId id="364" r:id="rId5"/>
    <p:sldId id="367" r:id="rId6"/>
    <p:sldId id="371" r:id="rId7"/>
    <p:sldId id="375" r:id="rId8"/>
    <p:sldId id="379" r:id="rId9"/>
    <p:sldId id="376" r:id="rId10"/>
    <p:sldId id="377" r:id="rId11"/>
    <p:sldId id="378" r:id="rId12"/>
    <p:sldId id="383" r:id="rId13"/>
    <p:sldId id="384" r:id="rId14"/>
    <p:sldId id="381" r:id="rId15"/>
    <p:sldId id="380" r:id="rId16"/>
    <p:sldId id="373" r:id="rId17"/>
    <p:sldId id="385" r:id="rId18"/>
    <p:sldId id="289" r:id="rId19"/>
  </p:sldIdLst>
  <p:sldSz cx="12192000" cy="6858000"/>
  <p:notesSz cx="6858000" cy="9144000"/>
  <p:embeddedFontLst>
    <p:embeddedFont>
      <p:font typeface="Nunito Sans" pitchFamily="2" charset="0"/>
      <p:regular r:id="rId21"/>
      <p:bold r:id="rId22"/>
      <p:italic r:id="rId23"/>
      <p:boldItalic r:id="rId24"/>
    </p:embeddedFont>
    <p:embeddedFont>
      <p:font typeface="Nunito Sans SemiBold" pitchFamily="2" charset="0"/>
      <p:bold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8" userDrawn="1">
          <p15:clr>
            <a:srgbClr val="A4A3A4"/>
          </p15:clr>
        </p15:guide>
        <p15:guide id="2" pos="60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94" autoAdjust="0"/>
    <p:restoredTop sz="59869" autoAdjust="0"/>
  </p:normalViewPr>
  <p:slideViewPr>
    <p:cSldViewPr>
      <p:cViewPr varScale="1">
        <p:scale>
          <a:sx n="49" d="100"/>
          <a:sy n="49" d="100"/>
        </p:scale>
        <p:origin x="1757" y="58"/>
      </p:cViewPr>
      <p:guideLst>
        <p:guide orient="horz" pos="768"/>
        <p:guide pos="6000"/>
      </p:guideLst>
    </p:cSldViewPr>
  </p:slideViewPr>
  <p:notesTextViewPr>
    <p:cViewPr>
      <p:scale>
        <a:sx n="100" d="100"/>
        <a:sy n="100" d="100"/>
      </p:scale>
      <p:origin x="0" y="0"/>
    </p:cViewPr>
  </p:notesTextViewPr>
  <p:notesViewPr>
    <p:cSldViewPr>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atha gudavalli" userId="d413e1ebb6389b57" providerId="LiveId" clId="{E3043D2D-21EC-4F23-AF98-C624F4D5B39C}"/>
    <pc:docChg chg="modSld sldOrd">
      <pc:chgData name="mamatha gudavalli" userId="d413e1ebb6389b57" providerId="LiveId" clId="{E3043D2D-21EC-4F23-AF98-C624F4D5B39C}" dt="2023-12-05T18:51:27.515" v="19" actId="20577"/>
      <pc:docMkLst>
        <pc:docMk/>
      </pc:docMkLst>
      <pc:sldChg chg="modSp mod ord">
        <pc:chgData name="mamatha gudavalli" userId="d413e1ebb6389b57" providerId="LiveId" clId="{E3043D2D-21EC-4F23-AF98-C624F4D5B39C}" dt="2023-12-05T18:51:27.515" v="19" actId="20577"/>
        <pc:sldMkLst>
          <pc:docMk/>
          <pc:sldMk cId="1472883330" sldId="373"/>
        </pc:sldMkLst>
        <pc:spChg chg="mod">
          <ac:chgData name="mamatha gudavalli" userId="d413e1ebb6389b57" providerId="LiveId" clId="{E3043D2D-21EC-4F23-AF98-C624F4D5B39C}" dt="2023-12-05T18:51:27.515" v="19" actId="20577"/>
          <ac:spMkLst>
            <pc:docMk/>
            <pc:sldMk cId="1472883330" sldId="373"/>
            <ac:spMk id="20" creationId="{8D2B7F5C-7E52-4144-8109-FAA3BD7AA776}"/>
          </ac:spMkLst>
        </pc:spChg>
      </pc:sldChg>
      <pc:sldChg chg="modSp mod ord">
        <pc:chgData name="mamatha gudavalli" userId="d413e1ebb6389b57" providerId="LiveId" clId="{E3043D2D-21EC-4F23-AF98-C624F4D5B39C}" dt="2023-12-05T18:50:54.836" v="11"/>
        <pc:sldMkLst>
          <pc:docMk/>
          <pc:sldMk cId="2364625530" sldId="376"/>
        </pc:sldMkLst>
        <pc:spChg chg="mod">
          <ac:chgData name="mamatha gudavalli" userId="d413e1ebb6389b57" providerId="LiveId" clId="{E3043D2D-21EC-4F23-AF98-C624F4D5B39C}" dt="2023-12-05T18:50:33.904" v="9" actId="20577"/>
          <ac:spMkLst>
            <pc:docMk/>
            <pc:sldMk cId="2364625530" sldId="376"/>
            <ac:spMk id="20" creationId="{8D2B7F5C-7E52-4144-8109-FAA3BD7AA776}"/>
          </ac:spMkLst>
        </pc:spChg>
        <pc:spChg chg="mod">
          <ac:chgData name="mamatha gudavalli" userId="d413e1ebb6389b57" providerId="LiveId" clId="{E3043D2D-21EC-4F23-AF98-C624F4D5B39C}" dt="2023-12-05T18:46:33.736" v="3" actId="1035"/>
          <ac:spMkLst>
            <pc:docMk/>
            <pc:sldMk cId="2364625530" sldId="376"/>
            <ac:spMk id="23" creationId="{116C2E0D-93FB-4ADC-BC2B-83DFED946B7A}"/>
          </ac:spMkLst>
        </pc:spChg>
      </pc:sldChg>
      <pc:sldChg chg="modSp mod ord">
        <pc:chgData name="mamatha gudavalli" userId="d413e1ebb6389b57" providerId="LiveId" clId="{E3043D2D-21EC-4F23-AF98-C624F4D5B39C}" dt="2023-12-05T18:51:21.130" v="17" actId="20577"/>
        <pc:sldMkLst>
          <pc:docMk/>
          <pc:sldMk cId="1530304468" sldId="379"/>
        </pc:sldMkLst>
        <pc:spChg chg="mod">
          <ac:chgData name="mamatha gudavalli" userId="d413e1ebb6389b57" providerId="LiveId" clId="{E3043D2D-21EC-4F23-AF98-C624F4D5B39C}" dt="2023-12-05T18:51:21.130" v="17" actId="20577"/>
          <ac:spMkLst>
            <pc:docMk/>
            <pc:sldMk cId="1530304468" sldId="379"/>
            <ac:spMk id="20" creationId="{8D2B7F5C-7E52-4144-8109-FAA3BD7AA776}"/>
          </ac:spMkLst>
        </pc:spChg>
      </pc:sldChg>
    </pc:docChg>
  </pc:docChgLst>
  <pc:docChgLst>
    <pc:chgData name="mamatha gudavalli" userId="d413e1ebb6389b57" providerId="LiveId" clId="{0CCDF1F0-E106-4E4C-AE91-9CB7A0136D21}"/>
    <pc:docChg chg="modSld">
      <pc:chgData name="mamatha gudavalli" userId="d413e1ebb6389b57" providerId="LiveId" clId="{0CCDF1F0-E106-4E4C-AE91-9CB7A0136D21}" dt="2024-04-22T05:56:42.953" v="2" actId="1076"/>
      <pc:docMkLst>
        <pc:docMk/>
      </pc:docMkLst>
      <pc:sldChg chg="modSp mod">
        <pc:chgData name="mamatha gudavalli" userId="d413e1ebb6389b57" providerId="LiveId" clId="{0CCDF1F0-E106-4E4C-AE91-9CB7A0136D21}" dt="2024-04-22T05:56:42.953" v="2" actId="1076"/>
        <pc:sldMkLst>
          <pc:docMk/>
          <pc:sldMk cId="2364625530" sldId="376"/>
        </pc:sldMkLst>
        <pc:spChg chg="mod">
          <ac:chgData name="mamatha gudavalli" userId="d413e1ebb6389b57" providerId="LiveId" clId="{0CCDF1F0-E106-4E4C-AE91-9CB7A0136D21}" dt="2024-04-22T05:56:18.543" v="1" actId="20577"/>
          <ac:spMkLst>
            <pc:docMk/>
            <pc:sldMk cId="2364625530" sldId="376"/>
            <ac:spMk id="9" creationId="{05EFE211-1D0D-4979-87E6-8967C2913C04}"/>
          </ac:spMkLst>
        </pc:spChg>
        <pc:spChg chg="mod">
          <ac:chgData name="mamatha gudavalli" userId="d413e1ebb6389b57" providerId="LiveId" clId="{0CCDF1F0-E106-4E4C-AE91-9CB7A0136D21}" dt="2024-04-22T05:56:42.953" v="2" actId="1076"/>
          <ac:spMkLst>
            <pc:docMk/>
            <pc:sldMk cId="2364625530" sldId="376"/>
            <ac:spMk id="24" creationId="{F62FDC11-1E2D-428B-8217-CF9104F9B6D7}"/>
          </ac:spMkLst>
        </pc:spChg>
      </pc:sldChg>
    </pc:docChg>
  </pc:docChgLst>
  <pc:docChgLst>
    <pc:chgData name="mamatha gudavalli" userId="d413e1ebb6389b57" providerId="LiveId" clId="{B3D62530-599C-4A94-AE51-95F901C17421}"/>
    <pc:docChg chg="delSld">
      <pc:chgData name="mamatha gudavalli" userId="d413e1ebb6389b57" providerId="LiveId" clId="{B3D62530-599C-4A94-AE51-95F901C17421}" dt="2023-07-07T17:32:03.371" v="0" actId="47"/>
      <pc:docMkLst>
        <pc:docMk/>
      </pc:docMkLst>
      <pc:sldChg chg="del">
        <pc:chgData name="mamatha gudavalli" userId="d413e1ebb6389b57" providerId="LiveId" clId="{B3D62530-599C-4A94-AE51-95F901C17421}" dt="2023-07-07T17:32:03.371" v="0" actId="47"/>
        <pc:sldMkLst>
          <pc:docMk/>
          <pc:sldMk cId="3411064816" sldId="382"/>
        </pc:sldMkLst>
      </pc:sldChg>
    </pc:docChg>
  </pc:docChgLst>
  <pc:docChgLst>
    <pc:chgData name="mamatha gudavalli" userId="d413e1ebb6389b57" providerId="LiveId" clId="{016E5633-7FA7-4462-A4F6-D591FAC42A0E}"/>
    <pc:docChg chg="modSld">
      <pc:chgData name="mamatha gudavalli" userId="d413e1ebb6389b57" providerId="LiveId" clId="{016E5633-7FA7-4462-A4F6-D591FAC42A0E}" dt="2024-09-06T14:18:51.859" v="8" actId="255"/>
      <pc:docMkLst>
        <pc:docMk/>
      </pc:docMkLst>
      <pc:sldChg chg="modNotesTx">
        <pc:chgData name="mamatha gudavalli" userId="d413e1ebb6389b57" providerId="LiveId" clId="{016E5633-7FA7-4462-A4F6-D591FAC42A0E}" dt="2024-09-06T14:18:04.298" v="1" actId="255"/>
        <pc:sldMkLst>
          <pc:docMk/>
          <pc:sldMk cId="4042427357" sldId="364"/>
        </pc:sldMkLst>
      </pc:sldChg>
      <pc:sldChg chg="modNotesTx">
        <pc:chgData name="mamatha gudavalli" userId="d413e1ebb6389b57" providerId="LiveId" clId="{016E5633-7FA7-4462-A4F6-D591FAC42A0E}" dt="2024-09-06T14:18:17.398" v="3" actId="255"/>
        <pc:sldMkLst>
          <pc:docMk/>
          <pc:sldMk cId="2328639839" sldId="367"/>
        </pc:sldMkLst>
      </pc:sldChg>
      <pc:sldChg chg="modNotesTx">
        <pc:chgData name="mamatha gudavalli" userId="d413e1ebb6389b57" providerId="LiveId" clId="{016E5633-7FA7-4462-A4F6-D591FAC42A0E}" dt="2024-09-06T14:18:37.977" v="6" actId="255"/>
        <pc:sldMkLst>
          <pc:docMk/>
          <pc:sldMk cId="285346484" sldId="375"/>
        </pc:sldMkLst>
      </pc:sldChg>
      <pc:sldChg chg="modNotesTx">
        <pc:chgData name="mamatha gudavalli" userId="d413e1ebb6389b57" providerId="LiveId" clId="{016E5633-7FA7-4462-A4F6-D591FAC42A0E}" dt="2024-09-06T14:18:51.859" v="8" actId="255"/>
        <pc:sldMkLst>
          <pc:docMk/>
          <pc:sldMk cId="2364625530" sldId="376"/>
        </pc:sldMkLst>
      </pc:sldChg>
    </pc:docChg>
  </pc:docChgLst>
  <pc:docChgLst>
    <pc:chgData name="mamatha gudavalli" userId="d413e1ebb6389b57" providerId="LiveId" clId="{78921956-2B2C-453D-A83A-9738E0F438B6}"/>
    <pc:docChg chg="modSld sldOrd">
      <pc:chgData name="mamatha gudavalli" userId="d413e1ebb6389b57" providerId="LiveId" clId="{78921956-2B2C-453D-A83A-9738E0F438B6}" dt="2023-08-29T10:41:00.138" v="47" actId="20577"/>
      <pc:docMkLst>
        <pc:docMk/>
      </pc:docMkLst>
      <pc:sldChg chg="modSp mod">
        <pc:chgData name="mamatha gudavalli" userId="d413e1ebb6389b57" providerId="LiveId" clId="{78921956-2B2C-453D-A83A-9738E0F438B6}" dt="2023-08-29T10:36:38.941" v="11" actId="1035"/>
        <pc:sldMkLst>
          <pc:docMk/>
          <pc:sldMk cId="4042427357" sldId="364"/>
        </pc:sldMkLst>
        <pc:spChg chg="mod">
          <ac:chgData name="mamatha gudavalli" userId="d413e1ebb6389b57" providerId="LiveId" clId="{78921956-2B2C-453D-A83A-9738E0F438B6}" dt="2023-08-24T10:00:45.885" v="8" actId="20577"/>
          <ac:spMkLst>
            <pc:docMk/>
            <pc:sldMk cId="4042427357" sldId="364"/>
            <ac:spMk id="9" creationId="{05EFE211-1D0D-4979-87E6-8967C2913C04}"/>
          </ac:spMkLst>
        </pc:spChg>
        <pc:spChg chg="mod">
          <ac:chgData name="mamatha gudavalli" userId="d413e1ebb6389b57" providerId="LiveId" clId="{78921956-2B2C-453D-A83A-9738E0F438B6}" dt="2023-08-29T10:36:38.941" v="11" actId="1035"/>
          <ac:spMkLst>
            <pc:docMk/>
            <pc:sldMk cId="4042427357" sldId="364"/>
            <ac:spMk id="23" creationId="{116C2E0D-93FB-4ADC-BC2B-83DFED946B7A}"/>
          </ac:spMkLst>
        </pc:spChg>
        <pc:spChg chg="mod">
          <ac:chgData name="mamatha gudavalli" userId="d413e1ebb6389b57" providerId="LiveId" clId="{78921956-2B2C-453D-A83A-9738E0F438B6}" dt="2023-08-29T10:36:36.520" v="10" actId="1035"/>
          <ac:spMkLst>
            <pc:docMk/>
            <pc:sldMk cId="4042427357" sldId="364"/>
            <ac:spMk id="24" creationId="{F62FDC11-1E2D-428B-8217-CF9104F9B6D7}"/>
          </ac:spMkLst>
        </pc:spChg>
      </pc:sldChg>
      <pc:sldChg chg="modSp mod ord">
        <pc:chgData name="mamatha gudavalli" userId="d413e1ebb6389b57" providerId="LiveId" clId="{78921956-2B2C-453D-A83A-9738E0F438B6}" dt="2023-08-24T09:56:15.969" v="7" actId="20577"/>
        <pc:sldMkLst>
          <pc:docMk/>
          <pc:sldMk cId="1472883330" sldId="373"/>
        </pc:sldMkLst>
        <pc:spChg chg="mod">
          <ac:chgData name="mamatha gudavalli" userId="d413e1ebb6389b57" providerId="LiveId" clId="{78921956-2B2C-453D-A83A-9738E0F438B6}" dt="2023-08-24T09:56:15.969" v="7" actId="20577"/>
          <ac:spMkLst>
            <pc:docMk/>
            <pc:sldMk cId="1472883330" sldId="373"/>
            <ac:spMk id="20" creationId="{8D2B7F5C-7E52-4144-8109-FAA3BD7AA776}"/>
          </ac:spMkLst>
        </pc:spChg>
        <pc:spChg chg="mod">
          <ac:chgData name="mamatha gudavalli" userId="d413e1ebb6389b57" providerId="LiveId" clId="{78921956-2B2C-453D-A83A-9738E0F438B6}" dt="2023-08-24T09:56:01.224" v="2" actId="1035"/>
          <ac:spMkLst>
            <pc:docMk/>
            <pc:sldMk cId="1472883330" sldId="373"/>
            <ac:spMk id="24" creationId="{F62FDC11-1E2D-428B-8217-CF9104F9B6D7}"/>
          </ac:spMkLst>
        </pc:spChg>
      </pc:sldChg>
      <pc:sldChg chg="modSp mod">
        <pc:chgData name="mamatha gudavalli" userId="d413e1ebb6389b57" providerId="LiveId" clId="{78921956-2B2C-453D-A83A-9738E0F438B6}" dt="2023-08-24T09:56:09.385" v="5" actId="20577"/>
        <pc:sldMkLst>
          <pc:docMk/>
          <pc:sldMk cId="285346484" sldId="375"/>
        </pc:sldMkLst>
        <pc:spChg chg="mod">
          <ac:chgData name="mamatha gudavalli" userId="d413e1ebb6389b57" providerId="LiveId" clId="{78921956-2B2C-453D-A83A-9738E0F438B6}" dt="2023-08-24T09:56:09.385" v="5" actId="20577"/>
          <ac:spMkLst>
            <pc:docMk/>
            <pc:sldMk cId="285346484" sldId="375"/>
            <ac:spMk id="20" creationId="{8D2B7F5C-7E52-4144-8109-FAA3BD7AA776}"/>
          </ac:spMkLst>
        </pc:spChg>
      </pc:sldChg>
      <pc:sldChg chg="modSp mod">
        <pc:chgData name="mamatha gudavalli" userId="d413e1ebb6389b57" providerId="LiveId" clId="{78921956-2B2C-453D-A83A-9738E0F438B6}" dt="2023-08-29T10:41:00.138" v="47" actId="20577"/>
        <pc:sldMkLst>
          <pc:docMk/>
          <pc:sldMk cId="1510470986" sldId="377"/>
        </pc:sldMkLst>
        <pc:spChg chg="mod">
          <ac:chgData name="mamatha gudavalli" userId="d413e1ebb6389b57" providerId="LiveId" clId="{78921956-2B2C-453D-A83A-9738E0F438B6}" dt="2023-08-29T10:40:06.407" v="23" actId="20577"/>
          <ac:spMkLst>
            <pc:docMk/>
            <pc:sldMk cId="1510470986" sldId="377"/>
            <ac:spMk id="9" creationId="{05EFE211-1D0D-4979-87E6-8967C2913C04}"/>
          </ac:spMkLst>
        </pc:spChg>
        <pc:spChg chg="mod">
          <ac:chgData name="mamatha gudavalli" userId="d413e1ebb6389b57" providerId="LiveId" clId="{78921956-2B2C-453D-A83A-9738E0F438B6}" dt="2023-08-29T10:40:18.324" v="29" actId="20577"/>
          <ac:spMkLst>
            <pc:docMk/>
            <pc:sldMk cId="1510470986" sldId="377"/>
            <ac:spMk id="23" creationId="{116C2E0D-93FB-4ADC-BC2B-83DFED946B7A}"/>
          </ac:spMkLst>
        </pc:spChg>
        <pc:spChg chg="mod">
          <ac:chgData name="mamatha gudavalli" userId="d413e1ebb6389b57" providerId="LiveId" clId="{78921956-2B2C-453D-A83A-9738E0F438B6}" dt="2023-08-29T10:40:31.201" v="35" actId="20577"/>
          <ac:spMkLst>
            <pc:docMk/>
            <pc:sldMk cId="1510470986" sldId="377"/>
            <ac:spMk id="24" creationId="{F62FDC11-1E2D-428B-8217-CF9104F9B6D7}"/>
          </ac:spMkLst>
        </pc:spChg>
        <pc:spChg chg="mod">
          <ac:chgData name="mamatha gudavalli" userId="d413e1ebb6389b57" providerId="LiveId" clId="{78921956-2B2C-453D-A83A-9738E0F438B6}" dt="2023-08-29T10:40:44.199" v="41" actId="20577"/>
          <ac:spMkLst>
            <pc:docMk/>
            <pc:sldMk cId="1510470986" sldId="377"/>
            <ac:spMk id="25" creationId="{BEF40363-1296-4F6B-8656-D47D96B64330}"/>
          </ac:spMkLst>
        </pc:spChg>
        <pc:spChg chg="mod">
          <ac:chgData name="mamatha gudavalli" userId="d413e1ebb6389b57" providerId="LiveId" clId="{78921956-2B2C-453D-A83A-9738E0F438B6}" dt="2023-08-29T10:41:00.138" v="47" actId="20577"/>
          <ac:spMkLst>
            <pc:docMk/>
            <pc:sldMk cId="1510470986" sldId="377"/>
            <ac:spMk id="26" creationId="{D95ABC10-15CF-488C-806F-94CE71FC878A}"/>
          </ac:spMkLst>
        </pc:spChg>
      </pc:sldChg>
    </pc:docChg>
  </pc:docChgLst>
  <pc:docChgLst>
    <pc:chgData name="mamatha gudavalli" userId="d413e1ebb6389b57" providerId="LiveId" clId="{DAF75863-1641-40F0-AF27-BBD2596CAB3F}"/>
    <pc:docChg chg="undo custSel addSld modSld sldOrd">
      <pc:chgData name="mamatha gudavalli" userId="d413e1ebb6389b57" providerId="LiveId" clId="{DAF75863-1641-40F0-AF27-BBD2596CAB3F}" dt="2024-06-20T04:08:14.590" v="113" actId="20577"/>
      <pc:docMkLst>
        <pc:docMk/>
      </pc:docMkLst>
      <pc:sldChg chg="addSp delSp mod">
        <pc:chgData name="mamatha gudavalli" userId="d413e1ebb6389b57" providerId="LiveId" clId="{DAF75863-1641-40F0-AF27-BBD2596CAB3F}" dt="2024-06-19T06:46:34.098" v="81" actId="478"/>
        <pc:sldMkLst>
          <pc:docMk/>
          <pc:sldMk cId="4042427357" sldId="364"/>
        </pc:sldMkLst>
        <pc:inkChg chg="add del">
          <ac:chgData name="mamatha gudavalli" userId="d413e1ebb6389b57" providerId="LiveId" clId="{DAF75863-1641-40F0-AF27-BBD2596CAB3F}" dt="2024-06-19T06:46:34.098" v="81" actId="478"/>
          <ac:inkMkLst>
            <pc:docMk/>
            <pc:sldMk cId="4042427357" sldId="364"/>
            <ac:inkMk id="2" creationId="{CFBBDC96-527E-0BC8-0C5F-093E5F3E7B02}"/>
          </ac:inkMkLst>
        </pc:inkChg>
      </pc:sldChg>
      <pc:sldChg chg="addSp delSp mod">
        <pc:chgData name="mamatha gudavalli" userId="d413e1ebb6389b57" providerId="LiveId" clId="{DAF75863-1641-40F0-AF27-BBD2596CAB3F}" dt="2024-06-19T06:46:48.364" v="86" actId="478"/>
        <pc:sldMkLst>
          <pc:docMk/>
          <pc:sldMk cId="2099349245" sldId="371"/>
        </pc:sldMkLst>
        <pc:spChg chg="add del">
          <ac:chgData name="mamatha gudavalli" userId="d413e1ebb6389b57" providerId="LiveId" clId="{DAF75863-1641-40F0-AF27-BBD2596CAB3F}" dt="2024-06-19T06:46:39.799" v="83" actId="478"/>
          <ac:spMkLst>
            <pc:docMk/>
            <pc:sldMk cId="2099349245" sldId="371"/>
            <ac:spMk id="24" creationId="{F62FDC11-1E2D-428B-8217-CF9104F9B6D7}"/>
          </ac:spMkLst>
        </pc:spChg>
        <pc:inkChg chg="add del">
          <ac:chgData name="mamatha gudavalli" userId="d413e1ebb6389b57" providerId="LiveId" clId="{DAF75863-1641-40F0-AF27-BBD2596CAB3F}" dt="2024-06-19T06:46:42.650" v="84" actId="478"/>
          <ac:inkMkLst>
            <pc:docMk/>
            <pc:sldMk cId="2099349245" sldId="371"/>
            <ac:inkMk id="2" creationId="{7E41BB97-1B0E-B558-9046-6B7C1707EEBC}"/>
          </ac:inkMkLst>
        </pc:inkChg>
        <pc:inkChg chg="add del">
          <ac:chgData name="mamatha gudavalli" userId="d413e1ebb6389b57" providerId="LiveId" clId="{DAF75863-1641-40F0-AF27-BBD2596CAB3F}" dt="2024-06-19T06:46:48.364" v="86" actId="478"/>
          <ac:inkMkLst>
            <pc:docMk/>
            <pc:sldMk cId="2099349245" sldId="371"/>
            <ac:inkMk id="3" creationId="{1304F72A-45B9-5D52-471E-AD17BBC4C036}"/>
          </ac:inkMkLst>
        </pc:inkChg>
        <pc:inkChg chg="add">
          <ac:chgData name="mamatha gudavalli" userId="d413e1ebb6389b57" providerId="LiveId" clId="{DAF75863-1641-40F0-AF27-BBD2596CAB3F}" dt="2024-06-19T03:36:48.058" v="6" actId="9405"/>
          <ac:inkMkLst>
            <pc:docMk/>
            <pc:sldMk cId="2099349245" sldId="371"/>
            <ac:inkMk id="5" creationId="{951A8891-0FEB-35C7-F852-C8B29991D9D7}"/>
          </ac:inkMkLst>
        </pc:inkChg>
        <pc:inkChg chg="add">
          <ac:chgData name="mamatha gudavalli" userId="d413e1ebb6389b57" providerId="LiveId" clId="{DAF75863-1641-40F0-AF27-BBD2596CAB3F}" dt="2024-06-19T03:37:57.894" v="7" actId="9405"/>
          <ac:inkMkLst>
            <pc:docMk/>
            <pc:sldMk cId="2099349245" sldId="371"/>
            <ac:inkMk id="6" creationId="{68A01120-73E8-C5B5-8829-9D2608ECB974}"/>
          </ac:inkMkLst>
        </pc:inkChg>
        <pc:inkChg chg="add del">
          <ac:chgData name="mamatha gudavalli" userId="d413e1ebb6389b57" providerId="LiveId" clId="{DAF75863-1641-40F0-AF27-BBD2596CAB3F}" dt="2024-06-19T06:46:45.862" v="85" actId="478"/>
          <ac:inkMkLst>
            <pc:docMk/>
            <pc:sldMk cId="2099349245" sldId="371"/>
            <ac:inkMk id="7" creationId="{544C72EC-05CF-8375-A032-54827B9877AE}"/>
          </ac:inkMkLst>
        </pc:inkChg>
      </pc:sldChg>
      <pc:sldChg chg="modSp mod ord">
        <pc:chgData name="mamatha gudavalli" userId="d413e1ebb6389b57" providerId="LiveId" clId="{DAF75863-1641-40F0-AF27-BBD2596CAB3F}" dt="2024-06-20T04:07:09.728" v="98" actId="20577"/>
        <pc:sldMkLst>
          <pc:docMk/>
          <pc:sldMk cId="1472883330" sldId="373"/>
        </pc:sldMkLst>
        <pc:spChg chg="mod">
          <ac:chgData name="mamatha gudavalli" userId="d413e1ebb6389b57" providerId="LiveId" clId="{DAF75863-1641-40F0-AF27-BBD2596CAB3F}" dt="2024-06-20T04:07:09.728" v="98" actId="20577"/>
          <ac:spMkLst>
            <pc:docMk/>
            <pc:sldMk cId="1472883330" sldId="373"/>
            <ac:spMk id="20" creationId="{8D2B7F5C-7E52-4144-8109-FAA3BD7AA776}"/>
          </ac:spMkLst>
        </pc:spChg>
      </pc:sldChg>
      <pc:sldChg chg="addSp delSp modSp mod">
        <pc:chgData name="mamatha gudavalli" userId="d413e1ebb6389b57" providerId="LiveId" clId="{DAF75863-1641-40F0-AF27-BBD2596CAB3F}" dt="2024-06-19T06:46:25.118" v="80"/>
        <pc:sldMkLst>
          <pc:docMk/>
          <pc:sldMk cId="2364625530" sldId="376"/>
        </pc:sldMkLst>
        <pc:grpChg chg="del mod">
          <ac:chgData name="mamatha gudavalli" userId="d413e1ebb6389b57" providerId="LiveId" clId="{DAF75863-1641-40F0-AF27-BBD2596CAB3F}" dt="2024-06-19T04:01:38.830" v="15"/>
          <ac:grpSpMkLst>
            <pc:docMk/>
            <pc:sldMk cId="2364625530" sldId="376"/>
            <ac:grpSpMk id="6" creationId="{7146D9AF-C1ED-8773-284B-42972DB4C580}"/>
          </ac:grpSpMkLst>
        </pc:grpChg>
        <pc:grpChg chg="del mod">
          <ac:chgData name="mamatha gudavalli" userId="d413e1ebb6389b57" providerId="LiveId" clId="{DAF75863-1641-40F0-AF27-BBD2596CAB3F}" dt="2024-06-19T04:01:42.466" v="22"/>
          <ac:grpSpMkLst>
            <pc:docMk/>
            <pc:sldMk cId="2364625530" sldId="376"/>
            <ac:grpSpMk id="11" creationId="{7117EAC0-653A-F4DA-0973-305F0503047D}"/>
          </ac:grpSpMkLst>
        </pc:grpChg>
        <pc:grpChg chg="del mod">
          <ac:chgData name="mamatha gudavalli" userId="d413e1ebb6389b57" providerId="LiveId" clId="{DAF75863-1641-40F0-AF27-BBD2596CAB3F}" dt="2024-06-19T04:01:43.448" v="25"/>
          <ac:grpSpMkLst>
            <pc:docMk/>
            <pc:sldMk cId="2364625530" sldId="376"/>
            <ac:grpSpMk id="28" creationId="{7D166C54-9521-1F69-2B7A-1D0176EBC5DD}"/>
          </ac:grpSpMkLst>
        </pc:grpChg>
        <pc:grpChg chg="del mod">
          <ac:chgData name="mamatha gudavalli" userId="d413e1ebb6389b57" providerId="LiveId" clId="{DAF75863-1641-40F0-AF27-BBD2596CAB3F}" dt="2024-06-19T06:46:18.401" v="67"/>
          <ac:grpSpMkLst>
            <pc:docMk/>
            <pc:sldMk cId="2364625530" sldId="376"/>
            <ac:grpSpMk id="31" creationId="{22FAEAA0-5456-9F53-77D8-735EF8A31C4E}"/>
          </ac:grpSpMkLst>
        </pc:grpChg>
        <pc:grpChg chg="del mod">
          <ac:chgData name="mamatha gudavalli" userId="d413e1ebb6389b57" providerId="LiveId" clId="{DAF75863-1641-40F0-AF27-BBD2596CAB3F}" dt="2024-06-19T06:46:18.400" v="55"/>
          <ac:grpSpMkLst>
            <pc:docMk/>
            <pc:sldMk cId="2364625530" sldId="376"/>
            <ac:grpSpMk id="34" creationId="{AC3E3624-9E8F-A0CF-C71F-520F622046B0}"/>
          </ac:grpSpMkLst>
        </pc:grpChg>
        <pc:grpChg chg="del mod">
          <ac:chgData name="mamatha gudavalli" userId="d413e1ebb6389b57" providerId="LiveId" clId="{DAF75863-1641-40F0-AF27-BBD2596CAB3F}" dt="2024-06-19T06:46:25.118" v="75"/>
          <ac:grpSpMkLst>
            <pc:docMk/>
            <pc:sldMk cId="2364625530" sldId="376"/>
            <ac:grpSpMk id="48" creationId="{59F90948-1D22-D31D-FB3F-6D795B2296B3}"/>
          </ac:grpSpMkLst>
        </pc:grpChg>
        <pc:grpChg chg="del mod">
          <ac:chgData name="mamatha gudavalli" userId="d413e1ebb6389b57" providerId="LiveId" clId="{DAF75863-1641-40F0-AF27-BBD2596CAB3F}" dt="2024-06-19T06:46:25.118" v="77"/>
          <ac:grpSpMkLst>
            <pc:docMk/>
            <pc:sldMk cId="2364625530" sldId="376"/>
            <ac:grpSpMk id="49" creationId="{E01EF459-C8E4-87D0-D247-29C74914DFAA}"/>
          </ac:grpSpMkLst>
        </pc:grpChg>
        <pc:grpChg chg="del mod">
          <ac:chgData name="mamatha gudavalli" userId="d413e1ebb6389b57" providerId="LiveId" clId="{DAF75863-1641-40F0-AF27-BBD2596CAB3F}" dt="2024-06-19T06:46:18.398" v="50"/>
          <ac:grpSpMkLst>
            <pc:docMk/>
            <pc:sldMk cId="2364625530" sldId="376"/>
            <ac:grpSpMk id="53" creationId="{73717087-807E-5606-7DC4-CA99D17ED2D3}"/>
          </ac:grpSpMkLst>
        </pc:grpChg>
        <pc:inkChg chg="add del">
          <ac:chgData name="mamatha gudavalli" userId="d413e1ebb6389b57" providerId="LiveId" clId="{DAF75863-1641-40F0-AF27-BBD2596CAB3F}" dt="2024-06-19T06:45:54.062" v="49" actId="478"/>
          <ac:inkMkLst>
            <pc:docMk/>
            <pc:sldMk cId="2364625530" sldId="376"/>
            <ac:inkMk id="2" creationId="{2548E6E3-EE30-87C1-5EAF-3CFEC31710BD}"/>
          </ac:inkMkLst>
        </pc:inkChg>
        <pc:inkChg chg="add del mod">
          <ac:chgData name="mamatha gudavalli" userId="d413e1ebb6389b57" providerId="LiveId" clId="{DAF75863-1641-40F0-AF27-BBD2596CAB3F}" dt="2024-06-19T06:46:18.401" v="61"/>
          <ac:inkMkLst>
            <pc:docMk/>
            <pc:sldMk cId="2364625530" sldId="376"/>
            <ac:inkMk id="3" creationId="{47D94AC7-4B4C-1608-A88F-CE2DE093B49E}"/>
          </ac:inkMkLst>
        </pc:inkChg>
        <pc:inkChg chg="add del mod">
          <ac:chgData name="mamatha gudavalli" userId="d413e1ebb6389b57" providerId="LiveId" clId="{DAF75863-1641-40F0-AF27-BBD2596CAB3F}" dt="2024-06-19T06:46:18.401" v="57"/>
          <ac:inkMkLst>
            <pc:docMk/>
            <pc:sldMk cId="2364625530" sldId="376"/>
            <ac:inkMk id="5" creationId="{482493B6-74A5-4252-8F8E-65E2461C4D05}"/>
          </ac:inkMkLst>
        </pc:inkChg>
        <pc:inkChg chg="add del mod">
          <ac:chgData name="mamatha gudavalli" userId="d413e1ebb6389b57" providerId="LiveId" clId="{DAF75863-1641-40F0-AF27-BBD2596CAB3F}" dt="2024-06-19T06:46:18.401" v="58"/>
          <ac:inkMkLst>
            <pc:docMk/>
            <pc:sldMk cId="2364625530" sldId="376"/>
            <ac:inkMk id="7" creationId="{4A88A805-FF63-F4DE-7085-E4563D1F1903}"/>
          </ac:inkMkLst>
        </pc:inkChg>
        <pc:inkChg chg="add del mod">
          <ac:chgData name="mamatha gudavalli" userId="d413e1ebb6389b57" providerId="LiveId" clId="{DAF75863-1641-40F0-AF27-BBD2596CAB3F}" dt="2024-06-19T06:46:18.401" v="59"/>
          <ac:inkMkLst>
            <pc:docMk/>
            <pc:sldMk cId="2364625530" sldId="376"/>
            <ac:inkMk id="8" creationId="{2945A8A4-9ADE-D681-F670-8859C0E321E2}"/>
          </ac:inkMkLst>
        </pc:inkChg>
        <pc:inkChg chg="add del mod">
          <ac:chgData name="mamatha gudavalli" userId="d413e1ebb6389b57" providerId="LiveId" clId="{DAF75863-1641-40F0-AF27-BBD2596CAB3F}" dt="2024-06-19T06:46:18.401" v="65"/>
          <ac:inkMkLst>
            <pc:docMk/>
            <pc:sldMk cId="2364625530" sldId="376"/>
            <ac:inkMk id="10" creationId="{25E3F9A1-E0AC-4158-A319-EACCF30A6840}"/>
          </ac:inkMkLst>
        </pc:inkChg>
        <pc:inkChg chg="add del">
          <ac:chgData name="mamatha gudavalli" userId="d413e1ebb6389b57" providerId="LiveId" clId="{DAF75863-1641-40F0-AF27-BBD2596CAB3F}" dt="2024-06-19T06:46:18.401" v="56"/>
          <ac:inkMkLst>
            <pc:docMk/>
            <pc:sldMk cId="2364625530" sldId="376"/>
            <ac:inkMk id="12" creationId="{D382C440-C833-A7FD-AEA3-8003F909F38E}"/>
          </ac:inkMkLst>
        </pc:inkChg>
        <pc:inkChg chg="add del mod">
          <ac:chgData name="mamatha gudavalli" userId="d413e1ebb6389b57" providerId="LiveId" clId="{DAF75863-1641-40F0-AF27-BBD2596CAB3F}" dt="2024-06-19T06:46:18.401" v="60"/>
          <ac:inkMkLst>
            <pc:docMk/>
            <pc:sldMk cId="2364625530" sldId="376"/>
            <ac:inkMk id="13" creationId="{EA66CA87-AB87-0E9F-6562-A66C63559704}"/>
          </ac:inkMkLst>
        </pc:inkChg>
        <pc:inkChg chg="add del mod">
          <ac:chgData name="mamatha gudavalli" userId="d413e1ebb6389b57" providerId="LiveId" clId="{DAF75863-1641-40F0-AF27-BBD2596CAB3F}" dt="2024-06-19T06:46:18.401" v="67"/>
          <ac:inkMkLst>
            <pc:docMk/>
            <pc:sldMk cId="2364625530" sldId="376"/>
            <ac:inkMk id="14" creationId="{5B0D587E-721B-9919-B6D7-0DC387E9D036}"/>
          </ac:inkMkLst>
        </pc:inkChg>
        <pc:inkChg chg="add del mod">
          <ac:chgData name="mamatha gudavalli" userId="d413e1ebb6389b57" providerId="LiveId" clId="{DAF75863-1641-40F0-AF27-BBD2596CAB3F}" dt="2024-06-19T06:46:18.400" v="54"/>
          <ac:inkMkLst>
            <pc:docMk/>
            <pc:sldMk cId="2364625530" sldId="376"/>
            <ac:inkMk id="15" creationId="{25FD27B5-A9D1-6093-6B98-31C30856287A}"/>
          </ac:inkMkLst>
        </pc:inkChg>
        <pc:inkChg chg="add del mod">
          <ac:chgData name="mamatha gudavalli" userId="d413e1ebb6389b57" providerId="LiveId" clId="{DAF75863-1641-40F0-AF27-BBD2596CAB3F}" dt="2024-06-19T06:46:18.401" v="62"/>
          <ac:inkMkLst>
            <pc:docMk/>
            <pc:sldMk cId="2364625530" sldId="376"/>
            <ac:inkMk id="22" creationId="{2EB040AE-C309-C0D9-DF68-0E0FEA348986}"/>
          </ac:inkMkLst>
        </pc:inkChg>
        <pc:inkChg chg="add del mod">
          <ac:chgData name="mamatha gudavalli" userId="d413e1ebb6389b57" providerId="LiveId" clId="{DAF75863-1641-40F0-AF27-BBD2596CAB3F}" dt="2024-06-19T06:46:18.401" v="63"/>
          <ac:inkMkLst>
            <pc:docMk/>
            <pc:sldMk cId="2364625530" sldId="376"/>
            <ac:inkMk id="27" creationId="{7D4DC1A0-9913-3348-3E8F-69F30284DC48}"/>
          </ac:inkMkLst>
        </pc:inkChg>
        <pc:inkChg chg="add del mod">
          <ac:chgData name="mamatha gudavalli" userId="d413e1ebb6389b57" providerId="LiveId" clId="{DAF75863-1641-40F0-AF27-BBD2596CAB3F}" dt="2024-06-19T06:46:18.400" v="51"/>
          <ac:inkMkLst>
            <pc:docMk/>
            <pc:sldMk cId="2364625530" sldId="376"/>
            <ac:inkMk id="29" creationId="{C44801FC-EE97-F48F-3B68-D36F3BA7BB5D}"/>
          </ac:inkMkLst>
        </pc:inkChg>
        <pc:inkChg chg="add del mod">
          <ac:chgData name="mamatha gudavalli" userId="d413e1ebb6389b57" providerId="LiveId" clId="{DAF75863-1641-40F0-AF27-BBD2596CAB3F}" dt="2024-06-19T06:46:25.118" v="79"/>
          <ac:inkMkLst>
            <pc:docMk/>
            <pc:sldMk cId="2364625530" sldId="376"/>
            <ac:inkMk id="30" creationId="{2A93B644-7926-90D3-856F-275AEA5CF731}"/>
          </ac:inkMkLst>
        </pc:inkChg>
        <pc:inkChg chg="add del mod">
          <ac:chgData name="mamatha gudavalli" userId="d413e1ebb6389b57" providerId="LiveId" clId="{DAF75863-1641-40F0-AF27-BBD2596CAB3F}" dt="2024-06-19T06:46:18.401" v="64"/>
          <ac:inkMkLst>
            <pc:docMk/>
            <pc:sldMk cId="2364625530" sldId="376"/>
            <ac:inkMk id="32" creationId="{48864143-C11D-74A0-A4A2-5F8B0CC5A6C6}"/>
          </ac:inkMkLst>
        </pc:inkChg>
        <pc:inkChg chg="add del mod">
          <ac:chgData name="mamatha gudavalli" userId="d413e1ebb6389b57" providerId="LiveId" clId="{DAF75863-1641-40F0-AF27-BBD2596CAB3F}" dt="2024-06-19T06:46:18.400" v="55"/>
          <ac:inkMkLst>
            <pc:docMk/>
            <pc:sldMk cId="2364625530" sldId="376"/>
            <ac:inkMk id="33" creationId="{CB0612AF-115B-B17C-EF71-182387B25181}"/>
          </ac:inkMkLst>
        </pc:inkChg>
        <pc:inkChg chg="add del mod">
          <ac:chgData name="mamatha gudavalli" userId="d413e1ebb6389b57" providerId="LiveId" clId="{DAF75863-1641-40F0-AF27-BBD2596CAB3F}" dt="2024-06-19T06:46:25.118" v="77"/>
          <ac:inkMkLst>
            <pc:docMk/>
            <pc:sldMk cId="2364625530" sldId="376"/>
            <ac:inkMk id="35" creationId="{3F9450EE-539A-885E-B65D-B0539C2299D3}"/>
          </ac:inkMkLst>
        </pc:inkChg>
        <pc:inkChg chg="add del mod">
          <ac:chgData name="mamatha gudavalli" userId="d413e1ebb6389b57" providerId="LiveId" clId="{DAF75863-1641-40F0-AF27-BBD2596CAB3F}" dt="2024-06-19T06:46:25.118" v="68"/>
          <ac:inkMkLst>
            <pc:docMk/>
            <pc:sldMk cId="2364625530" sldId="376"/>
            <ac:inkMk id="36" creationId="{9E44E43D-AAE7-DDF9-91B3-D0D3297E9827}"/>
          </ac:inkMkLst>
        </pc:inkChg>
        <pc:inkChg chg="add del">
          <ac:chgData name="mamatha gudavalli" userId="d413e1ebb6389b57" providerId="LiveId" clId="{DAF75863-1641-40F0-AF27-BBD2596CAB3F}" dt="2024-06-19T06:46:18.400" v="52"/>
          <ac:inkMkLst>
            <pc:docMk/>
            <pc:sldMk cId="2364625530" sldId="376"/>
            <ac:inkMk id="37" creationId="{79500FF1-BCC4-2BF3-BA91-B123626710C1}"/>
          </ac:inkMkLst>
        </pc:inkChg>
        <pc:inkChg chg="add del">
          <ac:chgData name="mamatha gudavalli" userId="d413e1ebb6389b57" providerId="LiveId" clId="{DAF75863-1641-40F0-AF27-BBD2596CAB3F}" dt="2024-06-19T06:46:25.118" v="76"/>
          <ac:inkMkLst>
            <pc:docMk/>
            <pc:sldMk cId="2364625530" sldId="376"/>
            <ac:inkMk id="38" creationId="{E6E77C2F-9D7E-A3CD-C607-C5DA84707CFD}"/>
          </ac:inkMkLst>
        </pc:inkChg>
        <pc:inkChg chg="add del">
          <ac:chgData name="mamatha gudavalli" userId="d413e1ebb6389b57" providerId="LiveId" clId="{DAF75863-1641-40F0-AF27-BBD2596CAB3F}" dt="2024-06-19T06:46:25.118" v="73"/>
          <ac:inkMkLst>
            <pc:docMk/>
            <pc:sldMk cId="2364625530" sldId="376"/>
            <ac:inkMk id="39" creationId="{47685567-1EB6-7498-22C1-76EAA4382709}"/>
          </ac:inkMkLst>
        </pc:inkChg>
        <pc:inkChg chg="add del mod">
          <ac:chgData name="mamatha gudavalli" userId="d413e1ebb6389b57" providerId="LiveId" clId="{DAF75863-1641-40F0-AF27-BBD2596CAB3F}" dt="2024-06-19T06:46:25.118" v="78"/>
          <ac:inkMkLst>
            <pc:docMk/>
            <pc:sldMk cId="2364625530" sldId="376"/>
            <ac:inkMk id="40" creationId="{DDBCB2F5-F2A3-9245-6795-43B40DA0621F}"/>
          </ac:inkMkLst>
        </pc:inkChg>
        <pc:inkChg chg="add del mod">
          <ac:chgData name="mamatha gudavalli" userId="d413e1ebb6389b57" providerId="LiveId" clId="{DAF75863-1641-40F0-AF27-BBD2596CAB3F}" dt="2024-06-19T06:46:25.118" v="74"/>
          <ac:inkMkLst>
            <pc:docMk/>
            <pc:sldMk cId="2364625530" sldId="376"/>
            <ac:inkMk id="41" creationId="{52244570-8208-29D2-276A-22CBFCDD545B}"/>
          </ac:inkMkLst>
        </pc:inkChg>
        <pc:inkChg chg="add del mod">
          <ac:chgData name="mamatha gudavalli" userId="d413e1ebb6389b57" providerId="LiveId" clId="{DAF75863-1641-40F0-AF27-BBD2596CAB3F}" dt="2024-06-19T06:46:25.118" v="69"/>
          <ac:inkMkLst>
            <pc:docMk/>
            <pc:sldMk cId="2364625530" sldId="376"/>
            <ac:inkMk id="42" creationId="{E60E4986-DD0A-7766-7CE0-79B57E488C08}"/>
          </ac:inkMkLst>
        </pc:inkChg>
        <pc:inkChg chg="add del mod">
          <ac:chgData name="mamatha gudavalli" userId="d413e1ebb6389b57" providerId="LiveId" clId="{DAF75863-1641-40F0-AF27-BBD2596CAB3F}" dt="2024-06-19T06:46:25.118" v="72"/>
          <ac:inkMkLst>
            <pc:docMk/>
            <pc:sldMk cId="2364625530" sldId="376"/>
            <ac:inkMk id="43" creationId="{C985A953-C334-C5CC-283C-1818DF4BF21D}"/>
          </ac:inkMkLst>
        </pc:inkChg>
        <pc:inkChg chg="add del mod">
          <ac:chgData name="mamatha gudavalli" userId="d413e1ebb6389b57" providerId="LiveId" clId="{DAF75863-1641-40F0-AF27-BBD2596CAB3F}" dt="2024-06-19T06:46:25.118" v="80"/>
          <ac:inkMkLst>
            <pc:docMk/>
            <pc:sldMk cId="2364625530" sldId="376"/>
            <ac:inkMk id="44" creationId="{BB15D81A-C89E-C500-737B-22B98738B7E8}"/>
          </ac:inkMkLst>
        </pc:inkChg>
        <pc:inkChg chg="add del mod">
          <ac:chgData name="mamatha gudavalli" userId="d413e1ebb6389b57" providerId="LiveId" clId="{DAF75863-1641-40F0-AF27-BBD2596CAB3F}" dt="2024-06-19T06:46:25.118" v="70"/>
          <ac:inkMkLst>
            <pc:docMk/>
            <pc:sldMk cId="2364625530" sldId="376"/>
            <ac:inkMk id="45" creationId="{77796B2C-6B68-3379-4223-5F4140C6175A}"/>
          </ac:inkMkLst>
        </pc:inkChg>
        <pc:inkChg chg="add del mod">
          <ac:chgData name="mamatha gudavalli" userId="d413e1ebb6389b57" providerId="LiveId" clId="{DAF75863-1641-40F0-AF27-BBD2596CAB3F}" dt="2024-06-19T06:46:25.118" v="75"/>
          <ac:inkMkLst>
            <pc:docMk/>
            <pc:sldMk cId="2364625530" sldId="376"/>
            <ac:inkMk id="46" creationId="{F9751429-292A-82ED-3BA0-2C2CEA1AD561}"/>
          </ac:inkMkLst>
        </pc:inkChg>
        <pc:inkChg chg="add del mod">
          <ac:chgData name="mamatha gudavalli" userId="d413e1ebb6389b57" providerId="LiveId" clId="{DAF75863-1641-40F0-AF27-BBD2596CAB3F}" dt="2024-06-19T06:46:25.118" v="71"/>
          <ac:inkMkLst>
            <pc:docMk/>
            <pc:sldMk cId="2364625530" sldId="376"/>
            <ac:inkMk id="47" creationId="{2B0218BB-44E5-62B9-6FDA-68558EB2F957}"/>
          </ac:inkMkLst>
        </pc:inkChg>
        <pc:inkChg chg="add del mod">
          <ac:chgData name="mamatha gudavalli" userId="d413e1ebb6389b57" providerId="LiveId" clId="{DAF75863-1641-40F0-AF27-BBD2596CAB3F}" dt="2024-06-19T06:46:18.401" v="66"/>
          <ac:inkMkLst>
            <pc:docMk/>
            <pc:sldMk cId="2364625530" sldId="376"/>
            <ac:inkMk id="50" creationId="{514B5FF3-F298-7128-594B-0442488A4C5A}"/>
          </ac:inkMkLst>
        </pc:inkChg>
        <pc:inkChg chg="add del mod">
          <ac:chgData name="mamatha gudavalli" userId="d413e1ebb6389b57" providerId="LiveId" clId="{DAF75863-1641-40F0-AF27-BBD2596CAB3F}" dt="2024-06-19T06:46:18.398" v="50"/>
          <ac:inkMkLst>
            <pc:docMk/>
            <pc:sldMk cId="2364625530" sldId="376"/>
            <ac:inkMk id="51" creationId="{609B143F-AFB4-AB54-D98D-D5203F1FCA91}"/>
          </ac:inkMkLst>
        </pc:inkChg>
        <pc:inkChg chg="add del">
          <ac:chgData name="mamatha gudavalli" userId="d413e1ebb6389b57" providerId="LiveId" clId="{DAF75863-1641-40F0-AF27-BBD2596CAB3F}" dt="2024-06-19T06:46:18.400" v="53"/>
          <ac:inkMkLst>
            <pc:docMk/>
            <pc:sldMk cId="2364625530" sldId="376"/>
            <ac:inkMk id="52" creationId="{795DE44F-5894-D3AD-6CC3-0F6847FF3B5B}"/>
          </ac:inkMkLst>
        </pc:inkChg>
      </pc:sldChg>
      <pc:sldChg chg="addSp delSp mod modNotesTx">
        <pc:chgData name="mamatha gudavalli" userId="d413e1ebb6389b57" providerId="LiveId" clId="{DAF75863-1641-40F0-AF27-BBD2596CAB3F}" dt="2024-06-20T04:01:54.297" v="87" actId="20577"/>
        <pc:sldMkLst>
          <pc:docMk/>
          <pc:sldMk cId="1510470986" sldId="377"/>
        </pc:sldMkLst>
        <pc:inkChg chg="add del">
          <ac:chgData name="mamatha gudavalli" userId="d413e1ebb6389b57" providerId="LiveId" clId="{DAF75863-1641-40F0-AF27-BBD2596CAB3F}" dt="2024-06-19T06:45:51.904" v="48" actId="478"/>
          <ac:inkMkLst>
            <pc:docMk/>
            <pc:sldMk cId="1510470986" sldId="377"/>
            <ac:inkMk id="2" creationId="{96437FC3-5AC0-7668-6791-314A6D05B1BD}"/>
          </ac:inkMkLst>
        </pc:inkChg>
      </pc:sldChg>
      <pc:sldChg chg="modSp mod ord">
        <pc:chgData name="mamatha gudavalli" userId="d413e1ebb6389b57" providerId="LiveId" clId="{DAF75863-1641-40F0-AF27-BBD2596CAB3F}" dt="2024-06-20T04:08:08.896" v="111" actId="20577"/>
        <pc:sldMkLst>
          <pc:docMk/>
          <pc:sldMk cId="3532591459" sldId="380"/>
        </pc:sldMkLst>
        <pc:spChg chg="mod">
          <ac:chgData name="mamatha gudavalli" userId="d413e1ebb6389b57" providerId="LiveId" clId="{DAF75863-1641-40F0-AF27-BBD2596CAB3F}" dt="2024-06-18T18:43:02.111" v="0" actId="20577"/>
          <ac:spMkLst>
            <pc:docMk/>
            <pc:sldMk cId="3532591459" sldId="380"/>
            <ac:spMk id="9" creationId="{05EFE211-1D0D-4979-87E6-8967C2913C04}"/>
          </ac:spMkLst>
        </pc:spChg>
        <pc:spChg chg="mod">
          <ac:chgData name="mamatha gudavalli" userId="d413e1ebb6389b57" providerId="LiveId" clId="{DAF75863-1641-40F0-AF27-BBD2596CAB3F}" dt="2024-06-20T04:08:08.896" v="111" actId="20577"/>
          <ac:spMkLst>
            <pc:docMk/>
            <pc:sldMk cId="3532591459" sldId="380"/>
            <ac:spMk id="20" creationId="{8D2B7F5C-7E52-4144-8109-FAA3BD7AA776}"/>
          </ac:spMkLst>
        </pc:spChg>
      </pc:sldChg>
      <pc:sldChg chg="modSp mod ord">
        <pc:chgData name="mamatha gudavalli" userId="d413e1ebb6389b57" providerId="LiveId" clId="{DAF75863-1641-40F0-AF27-BBD2596CAB3F}" dt="2024-06-20T04:07:23.630" v="103" actId="20577"/>
        <pc:sldMkLst>
          <pc:docMk/>
          <pc:sldMk cId="4285537866" sldId="383"/>
        </pc:sldMkLst>
        <pc:spChg chg="mod">
          <ac:chgData name="mamatha gudavalli" userId="d413e1ebb6389b57" providerId="LiveId" clId="{DAF75863-1641-40F0-AF27-BBD2596CAB3F}" dt="2024-06-20T04:07:23.630" v="103" actId="20577"/>
          <ac:spMkLst>
            <pc:docMk/>
            <pc:sldMk cId="4285537866" sldId="383"/>
            <ac:spMk id="20" creationId="{8D2B7F5C-7E52-4144-8109-FAA3BD7AA776}"/>
          </ac:spMkLst>
        </pc:spChg>
      </pc:sldChg>
      <pc:sldChg chg="modSp mod ord">
        <pc:chgData name="mamatha gudavalli" userId="d413e1ebb6389b57" providerId="LiveId" clId="{DAF75863-1641-40F0-AF27-BBD2596CAB3F}" dt="2024-06-20T04:08:03.646" v="109" actId="20577"/>
        <pc:sldMkLst>
          <pc:docMk/>
          <pc:sldMk cId="3712649630" sldId="384"/>
        </pc:sldMkLst>
        <pc:spChg chg="mod">
          <ac:chgData name="mamatha gudavalli" userId="d413e1ebb6389b57" providerId="LiveId" clId="{DAF75863-1641-40F0-AF27-BBD2596CAB3F}" dt="2024-06-20T04:08:03.646" v="109" actId="20577"/>
          <ac:spMkLst>
            <pc:docMk/>
            <pc:sldMk cId="3712649630" sldId="384"/>
            <ac:spMk id="20" creationId="{8D2B7F5C-7E52-4144-8109-FAA3BD7AA776}"/>
          </ac:spMkLst>
        </pc:spChg>
      </pc:sldChg>
      <pc:sldChg chg="modSp mod">
        <pc:chgData name="mamatha gudavalli" userId="d413e1ebb6389b57" providerId="LiveId" clId="{DAF75863-1641-40F0-AF27-BBD2596CAB3F}" dt="2024-06-20T04:08:14.590" v="113" actId="20577"/>
        <pc:sldMkLst>
          <pc:docMk/>
          <pc:sldMk cId="927726868" sldId="385"/>
        </pc:sldMkLst>
        <pc:spChg chg="mod">
          <ac:chgData name="mamatha gudavalli" userId="d413e1ebb6389b57" providerId="LiveId" clId="{DAF75863-1641-40F0-AF27-BBD2596CAB3F}" dt="2024-06-20T04:08:14.590" v="113" actId="20577"/>
          <ac:spMkLst>
            <pc:docMk/>
            <pc:sldMk cId="927726868" sldId="385"/>
            <ac:spMk id="20" creationId="{8D2B7F5C-7E52-4144-8109-FAA3BD7AA776}"/>
          </ac:spMkLst>
        </pc:spChg>
      </pc:sldChg>
      <pc:sldChg chg="delSp add mod">
        <pc:chgData name="mamatha gudavalli" userId="d413e1ebb6389b57" providerId="LiveId" clId="{DAF75863-1641-40F0-AF27-BBD2596CAB3F}" dt="2024-06-19T03:06:16.139" v="2" actId="478"/>
        <pc:sldMkLst>
          <pc:docMk/>
          <pc:sldMk cId="3074282803" sldId="386"/>
        </pc:sldMkLst>
        <pc:picChg chg="del">
          <ac:chgData name="mamatha gudavalli" userId="d413e1ebb6389b57" providerId="LiveId" clId="{DAF75863-1641-40F0-AF27-BBD2596CAB3F}" dt="2024-06-19T03:06:16.139" v="2" actId="478"/>
          <ac:picMkLst>
            <pc:docMk/>
            <pc:sldMk cId="3074282803" sldId="386"/>
            <ac:picMk id="6" creationId="{2F4ED726-F685-44A1-B8DD-C121D1926DBA}"/>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03:36:48.058"/>
    </inkml:context>
    <inkml:brush xml:id="br0">
      <inkml:brushProperty name="width" value="0.05" units="cm"/>
      <inkml:brushProperty name="height" value="0.0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19T03:37:57.89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9/6/2024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dirty="0"/>
          </a:p>
        </p:txBody>
      </p:sp>
    </p:spTree>
    <p:extLst>
      <p:ext uri="{BB962C8B-B14F-4D97-AF65-F5344CB8AC3E}">
        <p14:creationId xmlns:p14="http://schemas.microsoft.com/office/powerpoint/2010/main" val="2206491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dirty="0"/>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0" dirty="0" err="1"/>
              <a:t>Anu</a:t>
            </a:r>
            <a:r>
              <a:rPr lang="en-IN" b="0" dirty="0"/>
              <a:t> does work in 90 days</a:t>
            </a:r>
          </a:p>
          <a:p>
            <a:r>
              <a:rPr lang="en-IN" b="0" dirty="0" err="1"/>
              <a:t>Anu's</a:t>
            </a:r>
            <a:r>
              <a:rPr lang="en-IN" b="0" dirty="0"/>
              <a:t> 1 day work = 1/90 = 360/90 = 4parts</a:t>
            </a:r>
          </a:p>
          <a:p>
            <a:r>
              <a:rPr lang="en-IN" b="0" dirty="0" err="1"/>
              <a:t>Balu</a:t>
            </a:r>
            <a:r>
              <a:rPr lang="en-IN" b="0" dirty="0"/>
              <a:t> does work in 40 days</a:t>
            </a:r>
          </a:p>
          <a:p>
            <a:r>
              <a:rPr lang="en-IN" b="0" dirty="0" err="1"/>
              <a:t>Balu's</a:t>
            </a:r>
            <a:r>
              <a:rPr lang="en-IN" b="0" dirty="0"/>
              <a:t> 1 day work = 1/40 = 360/40 = 9 parts</a:t>
            </a:r>
          </a:p>
          <a:p>
            <a:r>
              <a:rPr lang="en-IN" b="0" dirty="0" err="1"/>
              <a:t>Chitra</a:t>
            </a:r>
            <a:r>
              <a:rPr lang="en-IN" b="0" dirty="0"/>
              <a:t> does work on 12 days</a:t>
            </a:r>
          </a:p>
          <a:p>
            <a:r>
              <a:rPr lang="en-IN" b="0" dirty="0"/>
              <a:t>Chitra's 1 day work = 1/12 = 360/12 = 30 p</a:t>
            </a:r>
          </a:p>
          <a:p>
            <a:endParaRPr lang="en-IN" b="0" dirty="0"/>
          </a:p>
          <a:p>
            <a:r>
              <a:rPr lang="en-IN" b="0" dirty="0"/>
              <a:t>Total work = LCM of (90, 40, 13) = 360 parts</a:t>
            </a:r>
          </a:p>
          <a:p>
            <a:r>
              <a:rPr lang="en-IN" b="0" dirty="0"/>
              <a:t>In 3 days, </a:t>
            </a:r>
            <a:r>
              <a:rPr lang="en-IN" b="0" dirty="0" err="1"/>
              <a:t>Anu</a:t>
            </a:r>
            <a:r>
              <a:rPr lang="en-IN" b="0" dirty="0"/>
              <a:t>, </a:t>
            </a:r>
            <a:r>
              <a:rPr lang="en-IN" b="0" dirty="0" err="1"/>
              <a:t>Bala</a:t>
            </a:r>
            <a:r>
              <a:rPr lang="en-IN" b="0" dirty="0"/>
              <a:t> and </a:t>
            </a:r>
            <a:r>
              <a:rPr lang="en-IN" b="0" dirty="0" err="1"/>
              <a:t>Chitra</a:t>
            </a:r>
            <a:r>
              <a:rPr lang="en-IN" b="0" dirty="0"/>
              <a:t> does work = (4 + 9 + 30) = 43 parts</a:t>
            </a:r>
          </a:p>
          <a:p>
            <a:r>
              <a:rPr lang="en-IN" b="0" dirty="0"/>
              <a:t>In 24 days, </a:t>
            </a:r>
            <a:r>
              <a:rPr lang="en-IN" b="0" dirty="0" err="1"/>
              <a:t>Anu</a:t>
            </a:r>
            <a:r>
              <a:rPr lang="en-IN" b="0" dirty="0"/>
              <a:t>, </a:t>
            </a:r>
            <a:r>
              <a:rPr lang="en-IN" b="0" dirty="0" err="1"/>
              <a:t>Bala</a:t>
            </a:r>
            <a:r>
              <a:rPr lang="en-IN" b="0" dirty="0"/>
              <a:t> and </a:t>
            </a:r>
            <a:r>
              <a:rPr lang="en-IN" b="0" dirty="0" err="1"/>
              <a:t>Chitra</a:t>
            </a:r>
            <a:r>
              <a:rPr lang="en-IN" b="0" dirty="0"/>
              <a:t> does work = 8 * 43 = 344 parts</a:t>
            </a:r>
          </a:p>
          <a:p>
            <a:endParaRPr lang="en-IN" b="0" dirty="0"/>
          </a:p>
          <a:p>
            <a:r>
              <a:rPr lang="en-IN" b="0" dirty="0"/>
              <a:t>Work Remaining = 360 - 344 = 16 parts</a:t>
            </a:r>
          </a:p>
          <a:p>
            <a:r>
              <a:rPr lang="en-IN" b="0" dirty="0"/>
              <a:t>From remaining work, </a:t>
            </a:r>
            <a:r>
              <a:rPr lang="en-IN" b="0" dirty="0" err="1"/>
              <a:t>Anu</a:t>
            </a:r>
            <a:r>
              <a:rPr lang="en-IN" b="0" dirty="0"/>
              <a:t> does work = 4 parts</a:t>
            </a:r>
          </a:p>
          <a:p>
            <a:r>
              <a:rPr lang="en-IN" b="0" dirty="0"/>
              <a:t>From remaining work, </a:t>
            </a:r>
            <a:r>
              <a:rPr lang="en-IN" b="0" dirty="0" err="1"/>
              <a:t>Balu</a:t>
            </a:r>
            <a:r>
              <a:rPr lang="en-IN" b="0" dirty="0"/>
              <a:t> does work = 9 parts</a:t>
            </a:r>
          </a:p>
          <a:p>
            <a:r>
              <a:rPr lang="en-IN" b="0" dirty="0"/>
              <a:t>From remaining work, </a:t>
            </a:r>
            <a:r>
              <a:rPr lang="en-IN" b="0" dirty="0" err="1"/>
              <a:t>Chitra</a:t>
            </a:r>
            <a:r>
              <a:rPr lang="en-IN" b="0" dirty="0"/>
              <a:t> does work = 3 parts</a:t>
            </a:r>
          </a:p>
          <a:p>
            <a:r>
              <a:rPr lang="en-IN" b="0" dirty="0"/>
              <a:t>Total work done by </a:t>
            </a:r>
            <a:r>
              <a:rPr lang="en-IN" b="0" dirty="0" err="1"/>
              <a:t>Anu</a:t>
            </a:r>
            <a:r>
              <a:rPr lang="en-IN" b="0" dirty="0"/>
              <a:t> = (9 * 4) = 36 parts</a:t>
            </a:r>
          </a:p>
          <a:p>
            <a:r>
              <a:rPr lang="en-IN" b="0" dirty="0"/>
              <a:t>Total work done by </a:t>
            </a:r>
            <a:r>
              <a:rPr lang="en-IN" b="0" dirty="0" err="1"/>
              <a:t>Balu</a:t>
            </a:r>
            <a:r>
              <a:rPr lang="en-IN" b="0" dirty="0"/>
              <a:t> = (9 * 9) = 81 parts</a:t>
            </a:r>
          </a:p>
          <a:p>
            <a:r>
              <a:rPr lang="en-IN" b="0" dirty="0"/>
              <a:t>Total work done by </a:t>
            </a:r>
            <a:r>
              <a:rPr lang="en-IN" b="0" dirty="0" err="1"/>
              <a:t>Chitra</a:t>
            </a:r>
            <a:r>
              <a:rPr lang="en-IN" b="0" dirty="0"/>
              <a:t> = (8 * 30) + 3 = 240 + 3 = 243 parts</a:t>
            </a:r>
          </a:p>
          <a:p>
            <a:r>
              <a:rPr lang="en-IN" b="0" dirty="0"/>
              <a:t>Ratio of work done is given as </a:t>
            </a:r>
            <a:r>
              <a:rPr lang="en-IN" b="0" dirty="0" err="1"/>
              <a:t>Anu</a:t>
            </a:r>
            <a:r>
              <a:rPr lang="en-IN" b="0" dirty="0"/>
              <a:t> : </a:t>
            </a:r>
            <a:r>
              <a:rPr lang="en-IN" b="0" dirty="0" err="1"/>
              <a:t>Balu</a:t>
            </a:r>
            <a:r>
              <a:rPr lang="en-IN" b="0" dirty="0"/>
              <a:t> : </a:t>
            </a:r>
            <a:r>
              <a:rPr lang="en-IN" b="0" dirty="0" err="1"/>
              <a:t>Chitra</a:t>
            </a:r>
            <a:r>
              <a:rPr lang="en-IN" b="0" dirty="0"/>
              <a:t> = 36 : 81 : 243 = 4 : 9 : 27</a:t>
            </a:r>
          </a:p>
          <a:p>
            <a:r>
              <a:rPr lang="en-IN" b="0" dirty="0"/>
              <a:t>Now, total wage received = Rs 360</a:t>
            </a:r>
          </a:p>
          <a:p>
            <a:r>
              <a:rPr lang="en-IN" b="0" dirty="0"/>
              <a:t>Wage of </a:t>
            </a:r>
            <a:r>
              <a:rPr lang="en-IN" b="0" dirty="0" err="1"/>
              <a:t>Anu</a:t>
            </a:r>
            <a:r>
              <a:rPr lang="en-IN" b="0" dirty="0"/>
              <a:t> = 4/40 * 360 = Rs 36</a:t>
            </a:r>
          </a:p>
          <a:p>
            <a:r>
              <a:rPr lang="en-IN" b="0" dirty="0"/>
              <a:t>Wage of </a:t>
            </a:r>
            <a:r>
              <a:rPr lang="en-IN" b="0" dirty="0" err="1"/>
              <a:t>Balu</a:t>
            </a:r>
            <a:r>
              <a:rPr lang="en-IN" b="0" dirty="0"/>
              <a:t> = 9/40 * 360 = Rs 81</a:t>
            </a:r>
          </a:p>
          <a:p>
            <a:r>
              <a:rPr lang="en-IN" b="0" dirty="0"/>
              <a:t>Wage of </a:t>
            </a:r>
            <a:r>
              <a:rPr lang="en-IN" b="0" dirty="0" err="1"/>
              <a:t>Chitra</a:t>
            </a:r>
            <a:r>
              <a:rPr lang="en-IN" b="0" dirty="0"/>
              <a:t> = 27/40 * 360 = Rs 243</a:t>
            </a:r>
            <a:endParaRPr lang="en-US" b="0" dirty="0"/>
          </a:p>
        </p:txBody>
      </p:sp>
      <p:sp>
        <p:nvSpPr>
          <p:cNvPr id="4" name="Slide Number Placeholder 3"/>
          <p:cNvSpPr>
            <a:spLocks noGrp="1"/>
          </p:cNvSpPr>
          <p:nvPr>
            <p:ph type="sldNum" sz="quarter" idx="5"/>
          </p:nvPr>
        </p:nvSpPr>
        <p:spPr/>
        <p:txBody>
          <a:bodyPr/>
          <a:lstStyle/>
          <a:p>
            <a:fld id="{0AAB6876-1BF1-4B88-890A-0B4E46201506}" type="slidenum">
              <a:rPr lang="en-US" smtClean="0"/>
              <a:t>10</a:t>
            </a:fld>
            <a:endParaRPr lang="en-US"/>
          </a:p>
        </p:txBody>
      </p:sp>
    </p:spTree>
    <p:extLst>
      <p:ext uri="{BB962C8B-B14F-4D97-AF65-F5344CB8AC3E}">
        <p14:creationId xmlns:p14="http://schemas.microsoft.com/office/powerpoint/2010/main" val="3271023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5" name="Picture 4"/>
          <p:cNvPicPr>
            <a:picLocks noChangeAspect="1"/>
          </p:cNvPicPr>
          <p:nvPr/>
        </p:nvPicPr>
        <p:blipFill>
          <a:blip r:embed="rId3"/>
          <a:stretch>
            <a:fillRect/>
          </a:stretch>
        </p:blipFill>
        <p:spPr>
          <a:xfrm>
            <a:off x="914399" y="4729810"/>
            <a:ext cx="3810001" cy="3213254"/>
          </a:xfrm>
          <a:prstGeom prst="rect">
            <a:avLst/>
          </a:prstGeom>
        </p:spPr>
      </p:pic>
      <p:sp>
        <p:nvSpPr>
          <p:cNvPr id="3" name="Notes Placeholder 2"/>
          <p:cNvSpPr>
            <a:spLocks noGrp="1"/>
          </p:cNvSpPr>
          <p:nvPr>
            <p:ph type="body" idx="1"/>
          </p:nvPr>
        </p:nvSpPr>
        <p:spPr/>
        <p:txBody>
          <a:bodyPr/>
          <a:lstStyle/>
          <a:p>
            <a:r>
              <a:rPr lang="en-US" b="1" dirty="0"/>
              <a:t>View</a:t>
            </a:r>
            <a:r>
              <a:rPr lang="en-US" b="1" dirty="0">
                <a:sym typeface="Wingdings" panose="05000000000000000000" pitchFamily="2" charset="2"/>
              </a:rPr>
              <a:t> Notes</a:t>
            </a:r>
            <a:r>
              <a:rPr lang="en-US" b="1" baseline="0" dirty="0">
                <a:sym typeface="Wingdings" panose="05000000000000000000" pitchFamily="2" charset="2"/>
              </a:rPr>
              <a:t> Page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a:t>
            </a:fld>
            <a:endParaRPr lang="en-US"/>
          </a:p>
        </p:txBody>
      </p:sp>
    </p:spTree>
    <p:extLst>
      <p:ext uri="{BB962C8B-B14F-4D97-AF65-F5344CB8AC3E}">
        <p14:creationId xmlns:p14="http://schemas.microsoft.com/office/powerpoint/2010/main" val="3723717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View</a:t>
            </a:r>
            <a:r>
              <a:rPr lang="en-US" b="1" dirty="0">
                <a:sym typeface="Wingdings" panose="05000000000000000000" pitchFamily="2" charset="2"/>
              </a:rPr>
              <a:t> Notes page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pic>
        <p:nvPicPr>
          <p:cNvPr id="6" name="Picture 5"/>
          <p:cNvPicPr>
            <a:picLocks noChangeAspect="1"/>
          </p:cNvPicPr>
          <p:nvPr/>
        </p:nvPicPr>
        <p:blipFill>
          <a:blip r:embed="rId3"/>
          <a:stretch>
            <a:fillRect/>
          </a:stretch>
        </p:blipFill>
        <p:spPr>
          <a:xfrm>
            <a:off x="855663" y="4929717"/>
            <a:ext cx="4514850" cy="3257550"/>
          </a:xfrm>
          <a:prstGeom prst="rect">
            <a:avLst/>
          </a:prstGeom>
        </p:spPr>
      </p:pic>
    </p:spTree>
    <p:extLst>
      <p:ext uri="{BB962C8B-B14F-4D97-AF65-F5344CB8AC3E}">
        <p14:creationId xmlns:p14="http://schemas.microsoft.com/office/powerpoint/2010/main" val="2097931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View</a:t>
            </a:r>
            <a:r>
              <a:rPr lang="en-US" b="1" dirty="0">
                <a:sym typeface="Wingdings" panose="05000000000000000000" pitchFamily="2" charset="2"/>
              </a:rPr>
              <a:t> Notes page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13</a:t>
            </a:fld>
            <a:endParaRPr lang="en-US"/>
          </a:p>
        </p:txBody>
      </p:sp>
      <p:pic>
        <p:nvPicPr>
          <p:cNvPr id="1026" name="Picture 2" descr="work and w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913" y="4930246"/>
            <a:ext cx="4419600" cy="3551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3601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pic>
        <p:nvPicPr>
          <p:cNvPr id="5" name="Picture 4"/>
          <p:cNvPicPr>
            <a:picLocks noChangeAspect="1"/>
          </p:cNvPicPr>
          <p:nvPr/>
        </p:nvPicPr>
        <p:blipFill>
          <a:blip r:embed="rId3"/>
          <a:stretch>
            <a:fillRect/>
          </a:stretch>
        </p:blipFill>
        <p:spPr>
          <a:xfrm>
            <a:off x="914400" y="5334000"/>
            <a:ext cx="4724400" cy="2514600"/>
          </a:xfrm>
          <a:prstGeom prst="rect">
            <a:avLst/>
          </a:prstGeom>
        </p:spPr>
      </p:pic>
      <p:sp>
        <p:nvSpPr>
          <p:cNvPr id="3" name="Notes Placeholder 2"/>
          <p:cNvSpPr>
            <a:spLocks noGrp="1"/>
          </p:cNvSpPr>
          <p:nvPr>
            <p:ph type="body" idx="1"/>
          </p:nvPr>
        </p:nvSpPr>
        <p:spPr/>
        <p:txBody>
          <a:bodyPr/>
          <a:lstStyle/>
          <a:p>
            <a:r>
              <a:rPr lang="en-US" b="1" dirty="0"/>
              <a:t>View</a:t>
            </a:r>
            <a:r>
              <a:rPr lang="en-US" b="1" dirty="0">
                <a:sym typeface="Wingdings" panose="05000000000000000000" pitchFamily="2" charset="2"/>
              </a:rPr>
              <a:t> Notes page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14</a:t>
            </a:fld>
            <a:endParaRPr lang="en-US"/>
          </a:p>
        </p:txBody>
      </p:sp>
    </p:spTree>
    <p:extLst>
      <p:ext uri="{BB962C8B-B14F-4D97-AF65-F5344CB8AC3E}">
        <p14:creationId xmlns:p14="http://schemas.microsoft.com/office/powerpoint/2010/main" val="6305826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Option(</a:t>
            </a:r>
            <a:r>
              <a:rPr lang="en-IN" sz="1200" b="1" i="0" kern="1200" dirty="0">
                <a:solidFill>
                  <a:schemeClr val="tx1"/>
                </a:solidFill>
                <a:effectLst/>
                <a:latin typeface="+mn-lt"/>
                <a:ea typeface="+mn-ea"/>
                <a:cs typeface="+mn-cs"/>
              </a:rPr>
              <a:t>B</a:t>
            </a:r>
            <a:r>
              <a:rPr lang="en-IN" sz="1200" b="0" i="0" kern="1200" dirty="0">
                <a:solidFill>
                  <a:schemeClr val="tx1"/>
                </a:solidFill>
                <a:effectLst/>
                <a:latin typeface="+mn-lt"/>
                <a:ea typeface="+mn-ea"/>
                <a:cs typeface="+mn-cs"/>
              </a:rPr>
              <a:t>) is correct</a:t>
            </a:r>
          </a:p>
          <a:p>
            <a:r>
              <a:rPr lang="en-IN" sz="1200" b="0" i="0" kern="1200" dirty="0">
                <a:solidFill>
                  <a:schemeClr val="tx1"/>
                </a:solidFill>
                <a:effectLst/>
                <a:latin typeface="+mn-lt"/>
                <a:ea typeface="+mn-ea"/>
                <a:cs typeface="+mn-cs"/>
              </a:rPr>
              <a:t>Expenses proportional to (Number of acres ploughed per day) (Number of days).</a:t>
            </a:r>
          </a:p>
          <a:p>
            <a:r>
              <a:rPr lang="en-IN" sz="1200" b="0" i="0" kern="1200" dirty="0">
                <a:solidFill>
                  <a:schemeClr val="tx1"/>
                </a:solidFill>
                <a:effectLst/>
                <a:latin typeface="+mn-lt"/>
                <a:ea typeface="+mn-ea"/>
                <a:cs typeface="+mn-cs"/>
              </a:rPr>
              <a:t>Assuming </a:t>
            </a:r>
            <a:r>
              <a:rPr lang="en-IN" sz="1200" b="0" i="0" u="none" strike="noStrike" kern="1200" dirty="0">
                <a:solidFill>
                  <a:schemeClr val="tx1"/>
                </a:solidFill>
                <a:effectLst/>
                <a:latin typeface="+mn-lt"/>
                <a:ea typeface="+mn-ea"/>
                <a:cs typeface="+mn-cs"/>
              </a:rPr>
              <a:t>A</a:t>
            </a:r>
            <a:r>
              <a:rPr lang="en-IN" sz="1200" b="0" i="0" u="none" strike="noStrike" kern="1200" baseline="0" dirty="0">
                <a:solidFill>
                  <a:schemeClr val="tx1"/>
                </a:solidFill>
                <a:effectLst/>
                <a:latin typeface="+mn-lt"/>
                <a:ea typeface="+mn-ea"/>
                <a:cs typeface="+mn-cs"/>
              </a:rPr>
              <a:t> </a:t>
            </a:r>
            <a:r>
              <a:rPr lang="en-IN" sz="1200" b="0" i="0" kern="1200" dirty="0">
                <a:solidFill>
                  <a:schemeClr val="tx1"/>
                </a:solidFill>
                <a:effectLst/>
                <a:latin typeface="+mn-lt"/>
                <a:ea typeface="+mn-ea"/>
                <a:cs typeface="+mn-cs"/>
              </a:rPr>
              <a:t>used the tractor for '</a:t>
            </a:r>
            <a:r>
              <a:rPr lang="en-IN" sz="1200" b="0" i="0" u="none" strike="noStrike" kern="1200" dirty="0">
                <a:solidFill>
                  <a:schemeClr val="tx1"/>
                </a:solidFill>
                <a:effectLst/>
                <a:latin typeface="+mn-lt"/>
                <a:ea typeface="+mn-ea"/>
                <a:cs typeface="+mn-cs"/>
              </a:rPr>
              <a:t>d</a:t>
            </a:r>
            <a:r>
              <a:rPr lang="en-IN" sz="1200" b="0" i="0" kern="1200" dirty="0">
                <a:solidFill>
                  <a:schemeClr val="tx1"/>
                </a:solidFill>
                <a:effectLst/>
                <a:latin typeface="+mn-lt"/>
                <a:ea typeface="+mn-ea"/>
                <a:cs typeface="+mn-cs"/>
              </a:rPr>
              <a:t>' days, the ratio of </a:t>
            </a:r>
            <a:r>
              <a:rPr lang="en-IN" sz="1200" b="0" i="0" u="none" strike="noStrike" kern="1200" dirty="0">
                <a:solidFill>
                  <a:schemeClr val="tx1"/>
                </a:solidFill>
                <a:effectLst/>
                <a:latin typeface="+mn-lt"/>
                <a:ea typeface="+mn-ea"/>
                <a:cs typeface="+mn-cs"/>
              </a:rPr>
              <a:t>A</a:t>
            </a:r>
            <a:r>
              <a:rPr lang="en-IN" sz="1200" b="0" i="0" kern="1200" dirty="0">
                <a:solidFill>
                  <a:schemeClr val="tx1"/>
                </a:solidFill>
                <a:effectLst/>
                <a:latin typeface="+mn-lt"/>
                <a:ea typeface="+mn-ea"/>
                <a:cs typeface="+mn-cs"/>
              </a:rPr>
              <a:t>'s to </a:t>
            </a:r>
            <a:r>
              <a:rPr lang="en-IN" sz="1200" b="0" i="0" u="none" strike="noStrike" kern="1200" dirty="0">
                <a:solidFill>
                  <a:schemeClr val="tx1"/>
                </a:solidFill>
                <a:effectLst/>
                <a:latin typeface="+mn-lt"/>
                <a:ea typeface="+mn-ea"/>
                <a:cs typeface="+mn-cs"/>
              </a:rPr>
              <a:t>B</a:t>
            </a:r>
            <a:r>
              <a:rPr lang="en-IN" sz="1200" b="0" i="0" kern="1200" dirty="0">
                <a:solidFill>
                  <a:schemeClr val="tx1"/>
                </a:solidFill>
                <a:effectLst/>
                <a:latin typeface="+mn-lt"/>
                <a:ea typeface="+mn-ea"/>
                <a:cs typeface="+mn-cs"/>
              </a:rPr>
              <a:t>'s expenditure is:</a:t>
            </a:r>
          </a:p>
          <a:p>
            <a:r>
              <a:rPr lang="en-IN" sz="1200" b="0" i="0" u="none" strike="noStrike" kern="1200" dirty="0">
                <a:solidFill>
                  <a:schemeClr val="tx1"/>
                </a:solidFill>
                <a:effectLst/>
                <a:latin typeface="+mn-lt"/>
                <a:ea typeface="+mn-ea"/>
                <a:cs typeface="+mn-cs"/>
              </a:rPr>
              <a:t>⇒12d:(23−d)15</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This is given to be equal to </a:t>
            </a:r>
            <a:r>
              <a:rPr lang="en-IN" sz="1200" b="0" i="0" u="none" strike="noStrike" kern="1200" dirty="0">
                <a:solidFill>
                  <a:schemeClr val="tx1"/>
                </a:solidFill>
                <a:effectLst/>
                <a:latin typeface="+mn-lt"/>
                <a:ea typeface="+mn-ea"/>
                <a:cs typeface="+mn-cs"/>
              </a:rPr>
              <a:t>3000:2000 o</a:t>
            </a:r>
            <a:r>
              <a:rPr lang="en-IN" sz="1200" b="0" i="0" kern="1200" dirty="0">
                <a:solidFill>
                  <a:schemeClr val="tx1"/>
                </a:solidFill>
                <a:effectLst/>
                <a:latin typeface="+mn-lt"/>
                <a:ea typeface="+mn-ea"/>
                <a:cs typeface="+mn-cs"/>
              </a:rPr>
              <a:t>r </a:t>
            </a:r>
            <a:r>
              <a:rPr lang="en-IN" sz="1200" b="0" i="0" u="none" strike="noStrike" kern="1200" dirty="0">
                <a:solidFill>
                  <a:schemeClr val="tx1"/>
                </a:solidFill>
                <a:effectLst/>
                <a:latin typeface="+mn-lt"/>
                <a:ea typeface="+mn-ea"/>
                <a:cs typeface="+mn-cs"/>
              </a:rPr>
              <a:t>3:2</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Thus, </a:t>
            </a:r>
            <a:r>
              <a:rPr lang="en-IN" sz="1200" b="0" i="0" u="none" strike="noStrike" kern="1200" dirty="0">
                <a:solidFill>
                  <a:schemeClr val="tx1"/>
                </a:solidFill>
                <a:effectLst/>
                <a:latin typeface="+mn-lt"/>
                <a:ea typeface="+mn-ea"/>
                <a:cs typeface="+mn-cs"/>
              </a:rPr>
              <a:t>12d:(23−d)15=3:2</a:t>
            </a:r>
            <a:endParaRPr lang="en-IN" sz="1200" b="0" i="0" kern="1200" dirty="0">
              <a:solidFill>
                <a:schemeClr val="tx1"/>
              </a:solidFill>
              <a:effectLst/>
              <a:latin typeface="+mn-lt"/>
              <a:ea typeface="+mn-ea"/>
              <a:cs typeface="+mn-cs"/>
            </a:endParaRPr>
          </a:p>
          <a:p>
            <a:r>
              <a:rPr lang="en-IN" sz="1200" b="0" i="0" kern="1200" dirty="0">
                <a:solidFill>
                  <a:schemeClr val="tx1"/>
                </a:solidFill>
                <a:effectLst/>
                <a:latin typeface="+mn-lt"/>
                <a:ea typeface="+mn-ea"/>
                <a:cs typeface="+mn-cs"/>
              </a:rPr>
              <a:t>Thus </a:t>
            </a:r>
            <a:r>
              <a:rPr lang="en-IN" sz="1200" b="0" i="0" u="none" strike="noStrike" kern="1200" dirty="0">
                <a:solidFill>
                  <a:schemeClr val="tx1"/>
                </a:solidFill>
                <a:effectLst/>
                <a:latin typeface="+mn-lt"/>
                <a:ea typeface="+mn-ea"/>
                <a:cs typeface="+mn-cs"/>
              </a:rPr>
              <a:t>d=15</a:t>
            </a:r>
          </a:p>
          <a:p>
            <a:r>
              <a:rPr lang="en-IN" sz="1200" b="0" i="0" kern="1200" dirty="0">
                <a:solidFill>
                  <a:schemeClr val="tx1"/>
                </a:solidFill>
                <a:effectLst/>
                <a:latin typeface="+mn-lt"/>
                <a:ea typeface="+mn-ea"/>
                <a:cs typeface="+mn-cs"/>
              </a:rPr>
              <a:t>Therefore </a:t>
            </a:r>
            <a:r>
              <a:rPr lang="en-IN" sz="1200" b="0" i="0" u="none" strike="noStrike" kern="1200" dirty="0">
                <a:solidFill>
                  <a:schemeClr val="tx1"/>
                </a:solidFill>
                <a:effectLst/>
                <a:latin typeface="+mn-lt"/>
                <a:ea typeface="+mn-ea"/>
                <a:cs typeface="+mn-cs"/>
              </a:rPr>
              <a:t>A</a:t>
            </a:r>
            <a:r>
              <a:rPr lang="en-IN" sz="1200" b="0" i="0" kern="1200" dirty="0">
                <a:solidFill>
                  <a:schemeClr val="tx1"/>
                </a:solidFill>
                <a:effectLst/>
                <a:latin typeface="+mn-lt"/>
                <a:ea typeface="+mn-ea"/>
                <a:cs typeface="+mn-cs"/>
              </a:rPr>
              <a:t>'s used the tractor for </a:t>
            </a:r>
            <a:r>
              <a:rPr lang="en-IN" sz="1200" b="1" i="0" kern="1200" dirty="0">
                <a:solidFill>
                  <a:schemeClr val="tx1"/>
                </a:solidFill>
                <a:effectLst/>
                <a:latin typeface="+mn-lt"/>
                <a:ea typeface="+mn-ea"/>
                <a:cs typeface="+mn-cs"/>
              </a:rPr>
              <a:t>15 days.</a:t>
            </a:r>
            <a:endParaRPr lang="en-IN" sz="1200" b="0" i="0" kern="1200" dirty="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extLst>
      <p:ext uri="{BB962C8B-B14F-4D97-AF65-F5344CB8AC3E}">
        <p14:creationId xmlns:p14="http://schemas.microsoft.com/office/powerpoint/2010/main" val="12643896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0" kern="1200" dirty="0">
                <a:solidFill>
                  <a:schemeClr val="tx1"/>
                </a:solidFill>
                <a:effectLst/>
                <a:latin typeface="+mn-lt"/>
                <a:ea typeface="+mn-ea"/>
                <a:cs typeface="+mn-cs"/>
              </a:rPr>
              <a:t>Option B</a:t>
            </a:r>
          </a:p>
          <a:p>
            <a:r>
              <a:rPr lang="en-IN" dirty="0"/>
              <a:t>The days ratio of (A + B + C) : (B + C) = X: (3X/2)  = 2X:3X;</a:t>
            </a:r>
          </a:p>
          <a:p>
            <a:r>
              <a:rPr lang="en-IN" dirty="0"/>
              <a:t>Efficiency ratio = 3X:2X</a:t>
            </a:r>
          </a:p>
          <a:p>
            <a:r>
              <a:rPr lang="en-IN" dirty="0"/>
              <a:t>Efficiency of A = x.</a:t>
            </a:r>
          </a:p>
          <a:p>
            <a:r>
              <a:rPr lang="en-IN" dirty="0"/>
              <a:t>(480/3X) = Rs.160</a:t>
            </a:r>
          </a:p>
          <a:p>
            <a:r>
              <a:rPr lang="en-IN" dirty="0"/>
              <a:t>Amount received by B = Rs.120 &amp; C = 200</a:t>
            </a:r>
          </a:p>
          <a:p>
            <a:r>
              <a:rPr lang="en-IN" dirty="0"/>
              <a:t>160:120:200 =4:3:5</a:t>
            </a:r>
          </a:p>
          <a:p>
            <a:r>
              <a:rPr lang="en-IN" dirty="0"/>
              <a:t>1/4:1/3:1/5= 15:20:12;</a:t>
            </a:r>
          </a:p>
          <a:p>
            <a:r>
              <a:rPr lang="en-IN" dirty="0"/>
              <a:t>(1/15+1/12+1/20)*Y = 1</a:t>
            </a:r>
          </a:p>
          <a:p>
            <a:r>
              <a:rPr lang="en-IN" dirty="0"/>
              <a:t>Y = 5 days</a:t>
            </a:r>
          </a:p>
          <a:p>
            <a:endParaRPr lang="en-IN" sz="1200" b="1" i="0" kern="1200" dirty="0">
              <a:solidFill>
                <a:schemeClr val="tx1"/>
              </a:solidFill>
              <a:effectLst/>
              <a:latin typeface="+mn-lt"/>
              <a:ea typeface="+mn-ea"/>
              <a:cs typeface="+mn-cs"/>
            </a:endParaRPr>
          </a:p>
          <a:p>
            <a:endParaRPr lang="en-I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16</a:t>
            </a:fld>
            <a:endParaRPr lang="en-US" dirty="0"/>
          </a:p>
        </p:txBody>
      </p:sp>
    </p:spTree>
    <p:extLst>
      <p:ext uri="{BB962C8B-B14F-4D97-AF65-F5344CB8AC3E}">
        <p14:creationId xmlns:p14="http://schemas.microsoft.com/office/powerpoint/2010/main" val="1148671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View</a:t>
            </a:r>
            <a:r>
              <a:rPr lang="en-US" b="1" dirty="0">
                <a:sym typeface="Wingdings" panose="05000000000000000000" pitchFamily="2" charset="2"/>
              </a:rPr>
              <a:t> Notes page</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17</a:t>
            </a:fld>
            <a:endParaRPr lang="en-US"/>
          </a:p>
        </p:txBody>
      </p:sp>
      <p:pic>
        <p:nvPicPr>
          <p:cNvPr id="2050" name="Picture 2" descr="work and wag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680" y="5010150"/>
            <a:ext cx="4829175" cy="1190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36195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dirty="0"/>
          </a:p>
        </p:txBody>
      </p:sp>
    </p:spTree>
    <p:extLst>
      <p:ext uri="{BB962C8B-B14F-4D97-AF65-F5344CB8AC3E}">
        <p14:creationId xmlns:p14="http://schemas.microsoft.com/office/powerpoint/2010/main" val="4190133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dirty="0"/>
          </a:p>
        </p:txBody>
      </p:sp>
    </p:spTree>
    <p:extLst>
      <p:ext uri="{BB962C8B-B14F-4D97-AF65-F5344CB8AC3E}">
        <p14:creationId xmlns:p14="http://schemas.microsoft.com/office/powerpoint/2010/main" val="39212823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dirty="0"/>
          </a:p>
        </p:txBody>
      </p:sp>
    </p:spTree>
    <p:extLst>
      <p:ext uri="{BB962C8B-B14F-4D97-AF65-F5344CB8AC3E}">
        <p14:creationId xmlns:p14="http://schemas.microsoft.com/office/powerpoint/2010/main" val="3277448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400" b="1" i="0" kern="1200" dirty="0">
                <a:solidFill>
                  <a:schemeClr val="tx1"/>
                </a:solidFill>
                <a:effectLst/>
                <a:latin typeface="+mn-lt"/>
                <a:ea typeface="+mn-ea"/>
                <a:cs typeface="+mn-cs"/>
              </a:rPr>
              <a:t>Option A.</a:t>
            </a:r>
          </a:p>
          <a:p>
            <a:r>
              <a:rPr lang="en-IN" sz="1400" b="1" i="0" kern="1200" dirty="0">
                <a:solidFill>
                  <a:schemeClr val="tx1"/>
                </a:solidFill>
                <a:effectLst/>
                <a:latin typeface="+mn-lt"/>
                <a:ea typeface="+mn-ea"/>
                <a:cs typeface="+mn-cs"/>
              </a:rPr>
              <a:t>Sol:</a:t>
            </a:r>
          </a:p>
          <a:p>
            <a:r>
              <a:rPr lang="en-IN" sz="1400" b="1" i="0" kern="1200" dirty="0">
                <a:solidFill>
                  <a:schemeClr val="tx1"/>
                </a:solidFill>
                <a:effectLst/>
                <a:latin typeface="+mn-lt"/>
                <a:ea typeface="+mn-ea"/>
                <a:cs typeface="+mn-cs"/>
              </a:rPr>
              <a:t>A ---12 days, B --- 18 days, A + B + C ----- 5 days.</a:t>
            </a:r>
          </a:p>
          <a:p>
            <a:r>
              <a:rPr lang="en-IN" sz="1400" b="1" i="0" kern="1200" dirty="0">
                <a:solidFill>
                  <a:schemeClr val="tx1"/>
                </a:solidFill>
                <a:effectLst/>
                <a:latin typeface="+mn-lt"/>
                <a:ea typeface="+mn-ea"/>
                <a:cs typeface="+mn-cs"/>
              </a:rPr>
              <a:t>Total work = LCM (12,18,5) = 180 units.</a:t>
            </a:r>
          </a:p>
          <a:p>
            <a:r>
              <a:rPr lang="en-IN" sz="1400" b="1" i="0" kern="1200" dirty="0">
                <a:solidFill>
                  <a:schemeClr val="tx1"/>
                </a:solidFill>
                <a:effectLst/>
                <a:latin typeface="+mn-lt"/>
                <a:ea typeface="+mn-ea"/>
                <a:cs typeface="+mn-cs"/>
              </a:rPr>
              <a:t>Capacity of A = 15 units per day</a:t>
            </a:r>
          </a:p>
          <a:p>
            <a:r>
              <a:rPr lang="en-IN" sz="1400" b="1" i="0" kern="1200" dirty="0">
                <a:solidFill>
                  <a:schemeClr val="tx1"/>
                </a:solidFill>
                <a:effectLst/>
                <a:latin typeface="+mn-lt"/>
                <a:ea typeface="+mn-ea"/>
                <a:cs typeface="+mn-cs"/>
              </a:rPr>
              <a:t>Capacity of B = 10 units per day.</a:t>
            </a:r>
          </a:p>
          <a:p>
            <a:r>
              <a:rPr lang="en-IN" sz="1400" b="1" i="0" kern="1200" dirty="0">
                <a:solidFill>
                  <a:schemeClr val="tx1"/>
                </a:solidFill>
                <a:effectLst/>
                <a:latin typeface="+mn-lt"/>
                <a:ea typeface="+mn-ea"/>
                <a:cs typeface="+mn-cs"/>
              </a:rPr>
              <a:t>Capacity of all three together is 36 units per day.</a:t>
            </a:r>
          </a:p>
          <a:p>
            <a:r>
              <a:rPr lang="en-IN" sz="1400" b="1" i="0" kern="1200" dirty="0">
                <a:solidFill>
                  <a:schemeClr val="tx1"/>
                </a:solidFill>
                <a:effectLst/>
                <a:latin typeface="+mn-lt"/>
                <a:ea typeface="+mn-ea"/>
                <a:cs typeface="+mn-cs"/>
              </a:rPr>
              <a:t>Then capacity of C = 11 units per day.</a:t>
            </a:r>
          </a:p>
          <a:p>
            <a:r>
              <a:rPr lang="en-IN" sz="1400" b="1" i="0" kern="1200" dirty="0">
                <a:solidFill>
                  <a:schemeClr val="tx1"/>
                </a:solidFill>
                <a:effectLst/>
                <a:latin typeface="+mn-lt"/>
                <a:ea typeface="+mn-ea"/>
                <a:cs typeface="+mn-cs"/>
              </a:rPr>
              <a:t>Divide the wage in the ratio of 15:10:11.</a:t>
            </a:r>
          </a:p>
          <a:p>
            <a:r>
              <a:rPr lang="en-IN" sz="1400" b="1" i="0" kern="1200" dirty="0">
                <a:solidFill>
                  <a:schemeClr val="tx1"/>
                </a:solidFill>
                <a:effectLst/>
                <a:latin typeface="+mn-lt"/>
                <a:ea typeface="+mn-ea"/>
                <a:cs typeface="+mn-cs"/>
              </a:rPr>
              <a:t>So, C’s share = (11/36)*9000 = Rs. 2750.</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dirty="0"/>
          </a:p>
        </p:txBody>
      </p:sp>
    </p:spTree>
    <p:extLst>
      <p:ext uri="{BB962C8B-B14F-4D97-AF65-F5344CB8AC3E}">
        <p14:creationId xmlns:p14="http://schemas.microsoft.com/office/powerpoint/2010/main" val="1632595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IN" sz="1400" b="1" kern="1200" dirty="0">
                <a:solidFill>
                  <a:schemeClr val="tx1"/>
                </a:solidFill>
                <a:effectLst/>
                <a:latin typeface="+mn-lt"/>
                <a:ea typeface="+mn-ea"/>
                <a:cs typeface="+mn-cs"/>
              </a:rPr>
              <a:t>Option C.</a:t>
            </a:r>
          </a:p>
          <a:p>
            <a:pPr fontAlgn="base"/>
            <a:r>
              <a:rPr lang="en-IN" sz="1400" b="1" kern="1200" dirty="0">
                <a:solidFill>
                  <a:schemeClr val="tx1"/>
                </a:solidFill>
                <a:effectLst/>
                <a:latin typeface="+mn-lt"/>
                <a:ea typeface="+mn-ea"/>
                <a:cs typeface="+mn-cs"/>
              </a:rPr>
              <a:t>Details	Man	woman	child</a:t>
            </a:r>
          </a:p>
          <a:p>
            <a:pPr fontAlgn="base"/>
            <a:r>
              <a:rPr lang="en-IN" sz="1400" b="1" kern="1200" dirty="0">
                <a:solidFill>
                  <a:schemeClr val="tx1"/>
                </a:solidFill>
                <a:effectLst/>
                <a:latin typeface="+mn-lt"/>
                <a:ea typeface="+mn-ea"/>
                <a:cs typeface="+mn-cs"/>
              </a:rPr>
              <a:t>Cost in Rs	480	540	720</a:t>
            </a:r>
          </a:p>
          <a:p>
            <a:pPr fontAlgn="base"/>
            <a:r>
              <a:rPr lang="en-IN" sz="1400" b="1" kern="1200" dirty="0">
                <a:solidFill>
                  <a:schemeClr val="tx1"/>
                </a:solidFill>
                <a:effectLst/>
                <a:latin typeface="+mn-lt"/>
                <a:ea typeface="+mn-ea"/>
                <a:cs typeface="+mn-cs"/>
              </a:rPr>
              <a:t>Daily wages	40	30	20</a:t>
            </a:r>
          </a:p>
          <a:p>
            <a:pPr fontAlgn="base"/>
            <a:r>
              <a:rPr lang="en-IN" sz="1400" b="1" kern="1200" dirty="0">
                <a:solidFill>
                  <a:schemeClr val="tx1"/>
                </a:solidFill>
                <a:effectLst/>
                <a:latin typeface="+mn-lt"/>
                <a:ea typeface="+mn-ea"/>
                <a:cs typeface="+mn-cs"/>
              </a:rPr>
              <a:t>Day needed	12	18	36</a:t>
            </a:r>
          </a:p>
          <a:p>
            <a:pPr fontAlgn="base"/>
            <a:endParaRPr lang="en-IN" sz="1400" b="1" kern="1200" dirty="0">
              <a:solidFill>
                <a:schemeClr val="tx1"/>
              </a:solidFill>
              <a:effectLst/>
              <a:latin typeface="+mn-lt"/>
              <a:ea typeface="+mn-ea"/>
              <a:cs typeface="+mn-cs"/>
            </a:endParaRPr>
          </a:p>
          <a:p>
            <a:pPr fontAlgn="base"/>
            <a:r>
              <a:rPr lang="en-IN" sz="1400" b="1" kern="1200" dirty="0">
                <a:solidFill>
                  <a:schemeClr val="tx1"/>
                </a:solidFill>
                <a:effectLst/>
                <a:latin typeface="+mn-lt"/>
                <a:ea typeface="+mn-ea"/>
                <a:cs typeface="+mn-cs"/>
              </a:rPr>
              <a:t>When they do the work together, their rate = 1/12+1/18+1/36 =6/36 =1/6 work/day</a:t>
            </a:r>
          </a:p>
          <a:p>
            <a:pPr fontAlgn="base"/>
            <a:r>
              <a:rPr lang="en-IN" sz="1400" b="1" kern="1200" dirty="0">
                <a:solidFill>
                  <a:schemeClr val="tx1"/>
                </a:solidFill>
                <a:effectLst/>
                <a:latin typeface="+mn-lt"/>
                <a:ea typeface="+mn-ea"/>
                <a:cs typeface="+mn-cs"/>
              </a:rPr>
              <a:t> </a:t>
            </a:r>
          </a:p>
          <a:p>
            <a:pPr fontAlgn="base"/>
            <a:r>
              <a:rPr lang="en-IN" sz="1400" b="1" kern="1200" dirty="0">
                <a:solidFill>
                  <a:schemeClr val="tx1"/>
                </a:solidFill>
                <a:effectLst/>
                <a:latin typeface="+mn-lt"/>
                <a:ea typeface="+mn-ea"/>
                <a:cs typeface="+mn-cs"/>
              </a:rPr>
              <a:t>Hence they will complete the job in 6 days.</a:t>
            </a:r>
          </a:p>
          <a:p>
            <a:pPr fontAlgn="base"/>
            <a:r>
              <a:rPr lang="en-IN" sz="1400" b="1" kern="1200" dirty="0">
                <a:solidFill>
                  <a:schemeClr val="tx1"/>
                </a:solidFill>
                <a:effectLst/>
                <a:latin typeface="+mn-lt"/>
                <a:ea typeface="+mn-ea"/>
                <a:cs typeface="+mn-cs"/>
              </a:rPr>
              <a:t>Now their combined cost for a day = 40 + 30 + 20 = Rs. 90.</a:t>
            </a:r>
          </a:p>
          <a:p>
            <a:pPr fontAlgn="base"/>
            <a:r>
              <a:rPr lang="en-IN" sz="1400" b="1" kern="1200" dirty="0">
                <a:solidFill>
                  <a:schemeClr val="tx1"/>
                </a:solidFill>
                <a:effectLst/>
                <a:latin typeface="+mn-lt"/>
                <a:ea typeface="+mn-ea"/>
                <a:cs typeface="+mn-cs"/>
              </a:rPr>
              <a:t>Total cost = 90 * 6 = Rs. 540.</a:t>
            </a:r>
          </a:p>
          <a:p>
            <a:pPr fontAlgn="base"/>
            <a:r>
              <a:rPr lang="en-IN" sz="1400" b="1" kern="1200" dirty="0">
                <a:solidFill>
                  <a:schemeClr val="tx1"/>
                </a:solidFill>
                <a:effectLst/>
                <a:latin typeface="+mn-lt"/>
                <a:ea typeface="+mn-ea"/>
                <a:cs typeface="+mn-cs"/>
              </a:rPr>
              <a:t>Hence, the correct answer is option C.</a:t>
            </a:r>
          </a:p>
        </p:txBody>
      </p:sp>
      <p:sp>
        <p:nvSpPr>
          <p:cNvPr id="4" name="Slide Number Placeholder 3"/>
          <p:cNvSpPr>
            <a:spLocks noGrp="1"/>
          </p:cNvSpPr>
          <p:nvPr>
            <p:ph type="sldNum" sz="quarter" idx="5"/>
          </p:nvPr>
        </p:nvSpPr>
        <p:spPr/>
        <p:txBody>
          <a:bodyPr/>
          <a:lstStyle/>
          <a:p>
            <a:fld id="{0AAB6876-1BF1-4B88-890A-0B4E46201506}" type="slidenum">
              <a:rPr lang="en-US" smtClean="0"/>
              <a:t>5</a:t>
            </a:fld>
            <a:endParaRPr lang="en-US" dirty="0"/>
          </a:p>
        </p:txBody>
      </p:sp>
    </p:spTree>
    <p:extLst>
      <p:ext uri="{BB962C8B-B14F-4D97-AF65-F5344CB8AC3E}">
        <p14:creationId xmlns:p14="http://schemas.microsoft.com/office/powerpoint/2010/main" val="23762710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ctr"/>
            <a:r>
              <a:rPr lang="en-US" sz="2500" b="1" kern="1200" dirty="0">
                <a:solidFill>
                  <a:schemeClr val="tx1"/>
                </a:solidFill>
                <a:latin typeface="Nunito Sans" panose="020B0604020202020204" charset="0"/>
                <a:ea typeface="+mn-ea"/>
                <a:cs typeface="+mn-cs"/>
              </a:rPr>
              <a:t>Option C.</a:t>
            </a:r>
          </a:p>
          <a:p>
            <a:r>
              <a:rPr lang="en-IN" sz="1200" b="0" i="0" kern="1200" dirty="0">
                <a:solidFill>
                  <a:schemeClr val="tx1"/>
                </a:solidFill>
                <a:effectLst/>
                <a:latin typeface="+mn-lt"/>
                <a:ea typeface="+mn-ea"/>
                <a:cs typeface="+mn-cs"/>
              </a:rPr>
              <a:t>Efficiency of </a:t>
            </a:r>
            <a:r>
              <a:rPr lang="en-IN" sz="1200" b="0" i="0" kern="1200" dirty="0" err="1">
                <a:solidFill>
                  <a:schemeClr val="tx1"/>
                </a:solidFill>
                <a:effectLst/>
                <a:latin typeface="+mn-lt"/>
                <a:ea typeface="+mn-ea"/>
                <a:cs typeface="+mn-cs"/>
              </a:rPr>
              <a:t>kaushalya</a:t>
            </a:r>
            <a:r>
              <a:rPr lang="en-IN" sz="1200" b="0" i="0" kern="1200" dirty="0">
                <a:solidFill>
                  <a:schemeClr val="tx1"/>
                </a:solidFill>
                <a:effectLst/>
                <a:latin typeface="+mn-lt"/>
                <a:ea typeface="+mn-ea"/>
                <a:cs typeface="+mn-cs"/>
              </a:rPr>
              <a:t> = 5%</a:t>
            </a:r>
          </a:p>
          <a:p>
            <a:r>
              <a:rPr lang="en-IN" sz="1200" b="0" i="0" kern="1200" dirty="0">
                <a:solidFill>
                  <a:schemeClr val="tx1"/>
                </a:solidFill>
                <a:effectLst/>
                <a:latin typeface="+mn-lt"/>
                <a:ea typeface="+mn-ea"/>
                <a:cs typeface="+mn-cs"/>
              </a:rPr>
              <a:t>Efficiency of </a:t>
            </a:r>
            <a:r>
              <a:rPr lang="en-IN" sz="1200" b="0" i="0" kern="1200" dirty="0" err="1">
                <a:solidFill>
                  <a:schemeClr val="tx1"/>
                </a:solidFill>
                <a:effectLst/>
                <a:latin typeface="+mn-lt"/>
                <a:ea typeface="+mn-ea"/>
                <a:cs typeface="+mn-cs"/>
              </a:rPr>
              <a:t>kaikeyi</a:t>
            </a:r>
            <a:r>
              <a:rPr lang="en-IN" sz="1200" b="0" i="0" kern="1200" dirty="0">
                <a:solidFill>
                  <a:schemeClr val="tx1"/>
                </a:solidFill>
                <a:effectLst/>
                <a:latin typeface="+mn-lt"/>
                <a:ea typeface="+mn-ea"/>
                <a:cs typeface="+mn-cs"/>
              </a:rPr>
              <a:t>  = 4%</a:t>
            </a:r>
          </a:p>
          <a:p>
            <a:r>
              <a:rPr lang="en-IN" sz="1200" b="0" i="0" kern="1200" dirty="0">
                <a:solidFill>
                  <a:schemeClr val="tx1"/>
                </a:solidFill>
                <a:effectLst/>
                <a:latin typeface="+mn-lt"/>
                <a:ea typeface="+mn-ea"/>
                <a:cs typeface="+mn-cs"/>
              </a:rPr>
              <a:t>Thus, in 10 days working together they will complete only 90% of the work.</a:t>
            </a:r>
          </a:p>
          <a:p>
            <a:r>
              <a:rPr lang="en-IN" sz="1200" b="0" i="0" kern="1200" dirty="0">
                <a:solidFill>
                  <a:schemeClr val="tx1"/>
                </a:solidFill>
                <a:effectLst/>
                <a:latin typeface="+mn-lt"/>
                <a:ea typeface="+mn-ea"/>
                <a:cs typeface="+mn-cs"/>
              </a:rPr>
              <a:t>          [(5+4)*10] =90</a:t>
            </a:r>
          </a:p>
          <a:p>
            <a:r>
              <a:rPr lang="en-IN" sz="1200" b="0" i="0" kern="1200" dirty="0">
                <a:solidFill>
                  <a:schemeClr val="tx1"/>
                </a:solidFill>
                <a:effectLst/>
                <a:latin typeface="+mn-lt"/>
                <a:ea typeface="+mn-ea"/>
                <a:cs typeface="+mn-cs"/>
              </a:rPr>
              <a:t>Hence, the remaining work will surely done by </a:t>
            </a:r>
            <a:r>
              <a:rPr lang="en-IN" sz="1200" b="0" i="0" kern="1200" dirty="0" err="1">
                <a:solidFill>
                  <a:schemeClr val="tx1"/>
                </a:solidFill>
                <a:effectLst/>
                <a:latin typeface="+mn-lt"/>
                <a:ea typeface="+mn-ea"/>
                <a:cs typeface="+mn-cs"/>
              </a:rPr>
              <a:t>sumitra</a:t>
            </a:r>
            <a:r>
              <a:rPr lang="en-IN" sz="1200" b="0" i="0" kern="1200" dirty="0">
                <a:solidFill>
                  <a:schemeClr val="tx1"/>
                </a:solidFill>
                <a:effectLst/>
                <a:latin typeface="+mn-lt"/>
                <a:ea typeface="+mn-ea"/>
                <a:cs typeface="+mn-cs"/>
              </a:rPr>
              <a:t>, which is 10%.</a:t>
            </a:r>
          </a:p>
          <a:p>
            <a:r>
              <a:rPr lang="en-IN" sz="1200" b="0" i="0" kern="1200" dirty="0">
                <a:solidFill>
                  <a:schemeClr val="tx1"/>
                </a:solidFill>
                <a:effectLst/>
                <a:latin typeface="+mn-lt"/>
                <a:ea typeface="+mn-ea"/>
                <a:cs typeface="+mn-cs"/>
              </a:rPr>
              <a:t>Thus, </a:t>
            </a:r>
            <a:r>
              <a:rPr lang="en-IN" sz="1200" b="0" i="0" kern="1200" dirty="0" err="1">
                <a:solidFill>
                  <a:schemeClr val="tx1"/>
                </a:solidFill>
                <a:effectLst/>
                <a:latin typeface="+mn-lt"/>
                <a:ea typeface="+mn-ea"/>
                <a:cs typeface="+mn-cs"/>
              </a:rPr>
              <a:t>sumitra</a:t>
            </a:r>
            <a:r>
              <a:rPr lang="en-IN" sz="1200" b="0" i="0" kern="1200" dirty="0">
                <a:solidFill>
                  <a:schemeClr val="tx1"/>
                </a:solidFill>
                <a:effectLst/>
                <a:latin typeface="+mn-lt"/>
                <a:ea typeface="+mn-ea"/>
                <a:cs typeface="+mn-cs"/>
              </a:rPr>
              <a:t> will get 10% of Rs. 700, which is Rs.70</a:t>
            </a:r>
          </a:p>
          <a:p>
            <a:pPr fontAlgn="ctr"/>
            <a:endParaRPr lang="en-US" sz="2500" b="1" kern="1200" dirty="0">
              <a:solidFill>
                <a:schemeClr val="tx1"/>
              </a:solidFill>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6</a:t>
            </a:fld>
            <a:endParaRPr lang="en-US" dirty="0"/>
          </a:p>
        </p:txBody>
      </p:sp>
    </p:spTree>
    <p:extLst>
      <p:ext uri="{BB962C8B-B14F-4D97-AF65-F5344CB8AC3E}">
        <p14:creationId xmlns:p14="http://schemas.microsoft.com/office/powerpoint/2010/main" val="104246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400" b="1" i="0" kern="1200" dirty="0">
                <a:solidFill>
                  <a:schemeClr val="tx1"/>
                </a:solidFill>
                <a:effectLst/>
                <a:latin typeface="+mn-lt"/>
                <a:ea typeface="+mn-ea"/>
                <a:cs typeface="+mn-cs"/>
              </a:rPr>
              <a:t>Option B</a:t>
            </a:r>
          </a:p>
          <a:p>
            <a:r>
              <a:rPr lang="en-IN" sz="1400" b="1" i="0" kern="1200" dirty="0">
                <a:solidFill>
                  <a:schemeClr val="tx1"/>
                </a:solidFill>
                <a:effectLst/>
                <a:latin typeface="+mn-lt"/>
                <a:ea typeface="+mn-ea"/>
                <a:cs typeface="+mn-cs"/>
              </a:rPr>
              <a:t>1 + 2 + 3 + 4 + 5 + … + 24 = (24 x 25)/2 = 300</a:t>
            </a:r>
          </a:p>
          <a:p>
            <a:r>
              <a:rPr lang="en-IN" sz="1400" b="1" i="0" kern="1200" dirty="0">
                <a:solidFill>
                  <a:schemeClr val="tx1"/>
                </a:solidFill>
                <a:effectLst/>
                <a:latin typeface="+mn-lt"/>
                <a:ea typeface="+mn-ea"/>
                <a:cs typeface="+mn-cs"/>
              </a:rPr>
              <a:t>Total work = 300 man-days</a:t>
            </a:r>
          </a:p>
          <a:p>
            <a:r>
              <a:rPr lang="en-IN" sz="1400" b="1" i="0" kern="1200" dirty="0">
                <a:solidFill>
                  <a:schemeClr val="tx1"/>
                </a:solidFill>
                <a:effectLst/>
                <a:latin typeface="+mn-lt"/>
                <a:ea typeface="+mn-ea"/>
                <a:cs typeface="+mn-cs"/>
              </a:rPr>
              <a:t>But, the person who started the work on the first day works</a:t>
            </a:r>
          </a:p>
          <a:p>
            <a:r>
              <a:rPr lang="en-IN" sz="1400" b="1" i="0" kern="1200" dirty="0">
                <a:solidFill>
                  <a:schemeClr val="tx1"/>
                </a:solidFill>
                <a:effectLst/>
                <a:latin typeface="+mn-lt"/>
                <a:ea typeface="+mn-ea"/>
                <a:cs typeface="+mn-cs"/>
              </a:rPr>
              <a:t>For 24 days. Hence, his share will be maximum which is equal</a:t>
            </a:r>
          </a:p>
          <a:p>
            <a:r>
              <a:rPr lang="en-IN" sz="1400" b="1" i="0" kern="1200" dirty="0">
                <a:solidFill>
                  <a:schemeClr val="tx1"/>
                </a:solidFill>
                <a:effectLst/>
                <a:latin typeface="+mn-lt"/>
                <a:ea typeface="+mn-ea"/>
                <a:cs typeface="+mn-cs"/>
              </a:rPr>
              <a:t>to 24/300 = 2/25</a:t>
            </a:r>
          </a:p>
          <a:p>
            <a:r>
              <a:rPr lang="en-IN" sz="1400" b="1" i="0" kern="1200" dirty="0">
                <a:solidFill>
                  <a:schemeClr val="tx1"/>
                </a:solidFill>
                <a:effectLst/>
                <a:latin typeface="+mn-lt"/>
                <a:ea typeface="+mn-ea"/>
                <a:cs typeface="+mn-cs"/>
              </a:rPr>
              <a:t>Thus, he will receive 5000 x 2/25 = Rs. 400.</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dirty="0"/>
          </a:p>
        </p:txBody>
      </p:sp>
    </p:spTree>
    <p:extLst>
      <p:ext uri="{BB962C8B-B14F-4D97-AF65-F5344CB8AC3E}">
        <p14:creationId xmlns:p14="http://schemas.microsoft.com/office/powerpoint/2010/main" val="39583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0" i="0" kern="1200" dirty="0">
                <a:solidFill>
                  <a:schemeClr val="tx1"/>
                </a:solidFill>
                <a:effectLst/>
                <a:latin typeface="+mn-lt"/>
                <a:ea typeface="+mn-ea"/>
                <a:cs typeface="+mn-cs"/>
              </a:rPr>
              <a:t>A &amp; B would have done 8/20 &amp; 8/40 of the work respectively in 8 days.</a:t>
            </a:r>
          </a:p>
          <a:p>
            <a:r>
              <a:rPr lang="en-IN" sz="1200" b="0" i="0" kern="1200" dirty="0">
                <a:solidFill>
                  <a:schemeClr val="tx1"/>
                </a:solidFill>
                <a:effectLst/>
                <a:latin typeface="+mn-lt"/>
                <a:ea typeface="+mn-ea"/>
                <a:cs typeface="+mn-cs"/>
              </a:rPr>
              <a:t>Together they have done 3/5th of the work. </a:t>
            </a:r>
          </a:p>
          <a:p>
            <a:r>
              <a:rPr lang="en-IN" sz="1200" b="0" i="0" kern="1200" dirty="0">
                <a:solidFill>
                  <a:schemeClr val="tx1"/>
                </a:solidFill>
                <a:effectLst/>
                <a:latin typeface="+mn-lt"/>
                <a:ea typeface="+mn-ea"/>
                <a:cs typeface="+mn-cs"/>
              </a:rPr>
              <a:t>This implies that C has done 2/5th of the work. </a:t>
            </a:r>
          </a:p>
          <a:p>
            <a:r>
              <a:rPr lang="en-IN" sz="1200" b="0" i="0" kern="1200" dirty="0">
                <a:solidFill>
                  <a:schemeClr val="tx1"/>
                </a:solidFill>
                <a:effectLst/>
                <a:latin typeface="+mn-lt"/>
                <a:ea typeface="+mn-ea"/>
                <a:cs typeface="+mn-cs"/>
              </a:rPr>
              <a:t>Thus, C should be paid 2/5th of the amount i.e. 450 × 2/5 = Rs. 180.</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extLst>
      <p:ext uri="{BB962C8B-B14F-4D97-AF65-F5344CB8AC3E}">
        <p14:creationId xmlns:p14="http://schemas.microsoft.com/office/powerpoint/2010/main" val="2249279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400" b="1" i="0" kern="1200" dirty="0">
                <a:solidFill>
                  <a:schemeClr val="tx1"/>
                </a:solidFill>
                <a:effectLst/>
                <a:latin typeface="+mn-lt"/>
                <a:ea typeface="+mn-ea"/>
                <a:cs typeface="+mn-cs"/>
              </a:rPr>
              <a:t>Option B</a:t>
            </a:r>
          </a:p>
          <a:p>
            <a:r>
              <a:rPr lang="en-IN" sz="1400" b="1" i="0" kern="1200" dirty="0">
                <a:solidFill>
                  <a:schemeClr val="tx1"/>
                </a:solidFill>
                <a:effectLst/>
                <a:latin typeface="+mn-lt"/>
                <a:ea typeface="+mn-ea"/>
                <a:cs typeface="+mn-cs"/>
              </a:rPr>
              <a:t>Ratio of number of men, women and children</a:t>
            </a:r>
          </a:p>
          <a:p>
            <a:r>
              <a:rPr lang="en-IN" sz="1400" b="1" i="0" kern="1200" dirty="0">
                <a:solidFill>
                  <a:schemeClr val="tx1"/>
                </a:solidFill>
                <a:effectLst/>
                <a:latin typeface="+mn-lt"/>
                <a:ea typeface="+mn-ea"/>
                <a:cs typeface="+mn-cs"/>
              </a:rPr>
              <a:t> = 18/6 : 10/5 : 12/3 = 3x : 2x : 4x</a:t>
            </a:r>
          </a:p>
          <a:p>
            <a:r>
              <a:rPr lang="en-IN" sz="1400" b="1" i="0" kern="1200" dirty="0">
                <a:solidFill>
                  <a:schemeClr val="tx1"/>
                </a:solidFill>
                <a:effectLst/>
                <a:latin typeface="+mn-lt"/>
                <a:ea typeface="+mn-ea"/>
                <a:cs typeface="+mn-cs"/>
              </a:rPr>
              <a:t>… (3x + 2x + 4x) = 18</a:t>
            </a:r>
          </a:p>
          <a:p>
            <a:r>
              <a:rPr lang="en-IN" sz="1400" b="1" i="0" kern="1200" dirty="0">
                <a:solidFill>
                  <a:schemeClr val="tx1"/>
                </a:solidFill>
                <a:effectLst/>
                <a:latin typeface="+mn-lt"/>
                <a:ea typeface="+mn-ea"/>
                <a:cs typeface="+mn-cs"/>
              </a:rPr>
              <a:t>… x = 2</a:t>
            </a:r>
          </a:p>
          <a:p>
            <a:r>
              <a:rPr lang="en-IN" sz="1400" b="1" i="0" kern="1200" dirty="0">
                <a:solidFill>
                  <a:schemeClr val="tx1"/>
                </a:solidFill>
                <a:effectLst/>
                <a:latin typeface="+mn-lt"/>
                <a:ea typeface="+mn-ea"/>
                <a:cs typeface="+mn-cs"/>
              </a:rPr>
              <a:t>Therefore, number of women = 4</a:t>
            </a:r>
          </a:p>
          <a:p>
            <a:r>
              <a:rPr lang="en-IN" sz="1400" b="1" i="0" kern="1200" dirty="0">
                <a:solidFill>
                  <a:schemeClr val="tx1"/>
                </a:solidFill>
                <a:effectLst/>
                <a:latin typeface="+mn-lt"/>
                <a:ea typeface="+mn-ea"/>
                <a:cs typeface="+mn-cs"/>
              </a:rPr>
              <a:t>Share of all women = 10/40 x 4000 = Rs. 1000</a:t>
            </a:r>
          </a:p>
          <a:p>
            <a:r>
              <a:rPr lang="en-IN" sz="1400" b="1" i="0" kern="1200" dirty="0">
                <a:solidFill>
                  <a:schemeClr val="tx1"/>
                </a:solidFill>
                <a:effectLst/>
                <a:latin typeface="+mn-lt"/>
                <a:ea typeface="+mn-ea"/>
                <a:cs typeface="+mn-cs"/>
              </a:rPr>
              <a:t>                         (… 18 + 10 + 12 = 40)</a:t>
            </a:r>
          </a:p>
          <a:p>
            <a:r>
              <a:rPr lang="en-IN" sz="1400" b="1" i="0" kern="1200" dirty="0">
                <a:solidFill>
                  <a:schemeClr val="tx1"/>
                </a:solidFill>
                <a:effectLst/>
                <a:latin typeface="+mn-lt"/>
                <a:ea typeface="+mn-ea"/>
                <a:cs typeface="+mn-cs"/>
              </a:rPr>
              <a:t>…Share of each woman = 1000/4 = Rs. 250</a:t>
            </a:r>
          </a:p>
          <a:p>
            <a:endParaRPr lang="en-IN" sz="2500" b="1"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dirty="0"/>
          </a:p>
        </p:txBody>
      </p:sp>
    </p:spTree>
    <p:extLst>
      <p:ext uri="{BB962C8B-B14F-4D97-AF65-F5344CB8AC3E}">
        <p14:creationId xmlns:p14="http://schemas.microsoft.com/office/powerpoint/2010/main" val="14210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9/6/2024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4.png"/><Relationship Id="rId4" Type="http://schemas.openxmlformats.org/officeDocument/2006/relationships/customXml" Target="../ink/ink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4ED726-F685-44A1-B8DD-C121D1926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2966" y="2952750"/>
            <a:ext cx="3566067" cy="9525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US" sz="2500" dirty="0">
                <a:latin typeface="Nunito Sans" panose="00000500000000000000" pitchFamily="2" charset="0"/>
              </a:rPr>
              <a:t>Anu does a work in 90 days, Balu in 40 days and Chitra in 12 days. They work one after another for a day each, starting with Anu followed by Balu and then by Chitra. If the total wages received are Rs 360 and Anu, Balu, Chitra share them in the ratio of the work done, find their respective individual wages?</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 36, Rs. 81 and Rs. 243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 40, Rs. 60 and Rs. 260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 42, Rs. 86 and Rs. 232</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 38, Rs. 88 and Rs. 234</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7</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10470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US" sz="2500" dirty="0">
                <a:latin typeface="Nunito Sans" panose="00000500000000000000" pitchFamily="2" charset="0"/>
              </a:rPr>
              <a:t>A and B undertake to do a piece of work for </a:t>
            </a:r>
            <a:r>
              <a:rPr lang="en-US" sz="2500" dirty="0" err="1">
                <a:latin typeface="Nunito Sans" panose="00000500000000000000" pitchFamily="2" charset="0"/>
              </a:rPr>
              <a:t>Rs</a:t>
            </a:r>
            <a:r>
              <a:rPr lang="en-US" sz="2500" dirty="0">
                <a:latin typeface="Nunito Sans" panose="00000500000000000000" pitchFamily="2" charset="0"/>
              </a:rPr>
              <a:t> 600. A alone can do it in 6 days while B alone can do it in 8 days. With the help of C, they can finish it in 3 days. Find B’s share. </a:t>
            </a:r>
            <a:endParaRPr lang="en-US" sz="2500" baseline="30000" dirty="0">
              <a:latin typeface="Nunito Sans" panose="00000500000000000000" pitchFamily="2"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300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225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2132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8</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990443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20B0604020202020204" charset="0"/>
              </a:rPr>
              <a:t>Ram and Shyam have been given a task of painting a house for Rs. 800. With the help of Rita, they complete the job in just 3 days. Had Ram alone be doing the task, he would need 6 days. If Shyam alone would be doing the task, he would need 8 days. How much money will Rita get?</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Rs.80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Rs.150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Rs.100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Rs.125</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9</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285537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20B0604020202020204" charset="0"/>
              </a:rPr>
              <a:t> P and Q together earn Rs. 188 per day. Q and R together earn Rs. 152 per day. P, Q and R when working together earn Rs. 300 per day. How much does Q earn daily?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Rs.43</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Rs.56</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Rs.45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Rs.40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10</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712649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r>
              <a:rPr lang="en-IN" sz="2500" dirty="0">
                <a:latin typeface="Nunito Sans" panose="020B0604020202020204" charset="0"/>
              </a:rPr>
              <a:t>Pankaj can produce one unit in 15 days, while Bharti can do the same in 12 days. After producing one unit, working together, they received Rs. 90, which they distributed amongst themselves in proportional to their efficiency. If they work for 20 days, and sell the produce, then Bharti should receive</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Rs.120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Rs.140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Rs.150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Rs.160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154890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20B0604020202020204" charset="0"/>
              </a:rPr>
              <a:t>A  and B borrowed a tractor for 23 days. A ploughed 12 acres per day for a certain number of days and then B used it to plough 15 acres per day for the remaining days. If they paid Rs 3,000 and Rs 2,000 respectively, for how many days did A use the tractor?</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12</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16</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18</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3532591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r>
              <a:rPr lang="en-IN" sz="2500" dirty="0">
                <a:latin typeface="Nunito Sans" panose="020B0604020202020204" charset="0"/>
              </a:rPr>
              <a:t>Working together B and C take 50% more number of days than A, B and C together take and A and B working together, take 8/3 more number of days than A, B and C take together. If A, B and C all have worked together till the completion of the work and B has received Rs. 120 out of the total earning of Rs.480, then in how many days did A, B and C together complete the whole work?</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10</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34340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4 </a:t>
            </a:r>
          </a:p>
        </p:txBody>
      </p:sp>
      <p:sp>
        <p:nvSpPr>
          <p:cNvPr id="25" name="Rectangle 24">
            <a:extLst>
              <a:ext uri="{FF2B5EF4-FFF2-40B4-BE49-F238E27FC236}">
                <a16:creationId xmlns:a16="http://schemas.microsoft.com/office/drawing/2014/main" id="{BEF40363-1296-4F6B-8656-D47D96B64330}"/>
              </a:ext>
            </a:extLst>
          </p:cNvPr>
          <p:cNvSpPr/>
          <p:nvPr/>
        </p:nvSpPr>
        <p:spPr>
          <a:xfrm>
            <a:off x="1389923" y="500413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5 </a:t>
            </a:r>
          </a:p>
        </p:txBody>
      </p:sp>
      <p:sp>
        <p:nvSpPr>
          <p:cNvPr id="26" name="Rectangle 25">
            <a:extLst>
              <a:ext uri="{FF2B5EF4-FFF2-40B4-BE49-F238E27FC236}">
                <a16:creationId xmlns:a16="http://schemas.microsoft.com/office/drawing/2014/main" id="{D95ABC10-15CF-488C-806F-94CE71FC878A}"/>
              </a:ext>
            </a:extLst>
          </p:cNvPr>
          <p:cNvSpPr/>
          <p:nvPr/>
        </p:nvSpPr>
        <p:spPr>
          <a:xfrm>
            <a:off x="1395610" y="5529255"/>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2</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472883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20B0604020202020204" charset="0"/>
              </a:rPr>
              <a:t>What will be share of Rajesh, if together Ramesh and Suresh complete only 7/11 of the task, and all three had been given the contract to finish the task for Rs. 1100?</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Rs.350 (4/11)</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Rs.200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Rs.400</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Rs.650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927726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D71EE1CC-5860-4236-A6FD-56296450190E}"/>
              </a:ext>
            </a:extLst>
          </p:cNvPr>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a:extLst>
              <a:ext uri="{FF2B5EF4-FFF2-40B4-BE49-F238E27FC236}">
                <a16:creationId xmlns:a16="http://schemas.microsoft.com/office/drawing/2014/main" id="{BA29A662-E105-4DCD-B841-5AE7DE607E52}"/>
              </a:ext>
            </a:extLst>
          </p:cNvPr>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124136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4282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a:extLst>
              <a:ext uri="{FF2B5EF4-FFF2-40B4-BE49-F238E27FC236}">
                <a16:creationId xmlns:a16="http://schemas.microsoft.com/office/drawing/2014/main" id="{B5763151-1884-4565-B779-CF2D697C82C8}"/>
              </a:ext>
            </a:extLst>
          </p:cNvPr>
          <p:cNvSpPr txBox="1"/>
          <p:nvPr/>
        </p:nvSpPr>
        <p:spPr>
          <a:xfrm>
            <a:off x="2228196" y="2514600"/>
            <a:ext cx="6745013" cy="2849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a:extLst>
              <a:ext uri="{FF2B5EF4-FFF2-40B4-BE49-F238E27FC236}">
                <a16:creationId xmlns:a16="http://schemas.microsoft.com/office/drawing/2014/main" id="{FC4BA18A-B0F2-4D62-9B28-7B486D4C70CF}"/>
              </a:ext>
            </a:extLst>
          </p:cNvPr>
          <p:cNvSpPr txBox="1"/>
          <p:nvPr/>
        </p:nvSpPr>
        <p:spPr>
          <a:xfrm>
            <a:off x="228600" y="1740939"/>
            <a:ext cx="11734800" cy="769441"/>
          </a:xfrm>
          <a:prstGeom prst="rect">
            <a:avLst/>
          </a:prstGeom>
          <a:noFill/>
        </p:spPr>
        <p:txBody>
          <a:bodyPr wrap="square" rtlCol="0">
            <a:spAutoFit/>
          </a:bodyPr>
          <a:lstStyle/>
          <a:p>
            <a:r>
              <a:rPr lang="en-US" sz="4400" dirty="0">
                <a:latin typeface="Nunito Sans SemiBold" panose="00000700000000000000" pitchFamily="2" charset="0"/>
              </a:rPr>
              <a:t>Time and Work(Wages distribution)</a:t>
            </a:r>
          </a:p>
        </p:txBody>
      </p:sp>
      <p:sp>
        <p:nvSpPr>
          <p:cNvPr id="10" name="Rectangle 9">
            <a:extLst>
              <a:ext uri="{FF2B5EF4-FFF2-40B4-BE49-F238E27FC236}">
                <a16:creationId xmlns:a16="http://schemas.microsoft.com/office/drawing/2014/main" id="{82037F44-B579-465E-912D-7578628D7D24}"/>
              </a:ext>
            </a:extLst>
          </p:cNvPr>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extLst>
      <p:ext uri="{BB962C8B-B14F-4D97-AF65-F5344CB8AC3E}">
        <p14:creationId xmlns:p14="http://schemas.microsoft.com/office/powerpoint/2010/main" val="3707544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245858" y="1062261"/>
            <a:ext cx="11320920" cy="1246495"/>
          </a:xfrm>
          <a:prstGeom prst="rect">
            <a:avLst/>
          </a:prstGeom>
          <a:noFill/>
        </p:spPr>
        <p:txBody>
          <a:bodyPr wrap="square" rtlCol="0">
            <a:spAutoFit/>
          </a:bodyPr>
          <a:lstStyle/>
          <a:p>
            <a:r>
              <a:rPr lang="en-IN" sz="2500" dirty="0">
                <a:latin typeface="Nunito Sans" panose="00000500000000000000" pitchFamily="2" charset="0"/>
              </a:rPr>
              <a:t>A, working alone can make a cabinet in 12 days. B will take 6 days more than A to do the same work. A and B along with the help of C completes it in 5 days. If they are paid Rs. 9000 for the job, find C’s share? </a:t>
            </a:r>
          </a:p>
        </p:txBody>
      </p:sp>
      <p:sp>
        <p:nvSpPr>
          <p:cNvPr id="4" name="Rectangle 3">
            <a:extLst>
              <a:ext uri="{FF2B5EF4-FFF2-40B4-BE49-F238E27FC236}">
                <a16:creationId xmlns:a16="http://schemas.microsoft.com/office/drawing/2014/main" id="{E5DD2504-B1FF-4F55-B4FA-4AEA19FF2DD8}"/>
              </a:ext>
            </a:extLst>
          </p:cNvPr>
          <p:cNvSpPr/>
          <p:nvPr/>
        </p:nvSpPr>
        <p:spPr>
          <a:xfrm>
            <a:off x="657997" y="382399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50036" y="4398752"/>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7" y="4931428"/>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57997" y="5609856"/>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76422" y="3886200"/>
            <a:ext cx="10098317" cy="523220"/>
          </a:xfrm>
          <a:prstGeom prst="rect">
            <a:avLst/>
          </a:prstGeom>
          <a:noFill/>
        </p:spPr>
        <p:txBody>
          <a:bodyPr wrap="square" lIns="91440" tIns="45720" rIns="91440" bIns="45720">
            <a:spAutoFit/>
          </a:bodyPr>
          <a:lstStyle/>
          <a:p>
            <a:r>
              <a:rPr lang="en-US" sz="2800" dirty="0"/>
              <a:t>2750</a:t>
            </a:r>
            <a:endParaRPr lang="en-US" sz="2500" dirty="0">
              <a:latin typeface="Nunito Sans" panose="00000500000000000000" pitchFamily="2" charset="0"/>
            </a:endParaRPr>
          </a:p>
        </p:txBody>
      </p:sp>
      <p:sp>
        <p:nvSpPr>
          <p:cNvPr id="24" name="Rectangle 23">
            <a:extLst>
              <a:ext uri="{FF2B5EF4-FFF2-40B4-BE49-F238E27FC236}">
                <a16:creationId xmlns:a16="http://schemas.microsoft.com/office/drawing/2014/main" id="{F62FDC11-1E2D-428B-8217-CF9104F9B6D7}"/>
              </a:ext>
            </a:extLst>
          </p:cNvPr>
          <p:cNvSpPr/>
          <p:nvPr/>
        </p:nvSpPr>
        <p:spPr>
          <a:xfrm>
            <a:off x="1456097" y="4419600"/>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3000</a:t>
            </a:r>
          </a:p>
        </p:txBody>
      </p:sp>
      <p:sp>
        <p:nvSpPr>
          <p:cNvPr id="25" name="Rectangle 24">
            <a:extLst>
              <a:ext uri="{FF2B5EF4-FFF2-40B4-BE49-F238E27FC236}">
                <a16:creationId xmlns:a16="http://schemas.microsoft.com/office/drawing/2014/main" id="{BEF40363-1296-4F6B-8656-D47D96B64330}"/>
              </a:ext>
            </a:extLst>
          </p:cNvPr>
          <p:cNvSpPr/>
          <p:nvPr/>
        </p:nvSpPr>
        <p:spPr>
          <a:xfrm>
            <a:off x="1468461" y="507880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4000</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754126"/>
            <a:ext cx="10098317" cy="477054"/>
          </a:xfrm>
          <a:prstGeom prst="rect">
            <a:avLst/>
          </a:prstGeom>
          <a:noFill/>
        </p:spPr>
        <p:txBody>
          <a:bodyPr wrap="square" lIns="91440" tIns="45720" rIns="91440" bIns="45720">
            <a:spAutoFit/>
          </a:bodyPr>
          <a:lstStyle/>
          <a:p>
            <a:r>
              <a:rPr lang="en-US" sz="2500" dirty="0">
                <a:latin typeface="Nunito Sans" panose="00000500000000000000" pitchFamily="2" charset="0"/>
              </a:rPr>
              <a:t>None of these</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42427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20B0604020202020204" charset="0"/>
                <a:cs typeface="Calibri" panose="020F0502020204030204" pitchFamily="34" charset="0"/>
              </a:rPr>
              <a:t>A piece of work when done by a man, a woman and a child costs Rs.480, Rs.540 and Rs.720 respectively. Their respective daily wages are Rs.40, Rs.30 and Rs.20. If all the three are employed to do the work, how much would it cost to complete the work (in Rs.)? </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IN" sz="2500" dirty="0">
                <a:latin typeface="Nunito Sans" panose="020B0604020202020204" charset="0"/>
                <a:cs typeface="Calibri" panose="020F0502020204030204" pitchFamily="34" charset="0"/>
              </a:rPr>
              <a:t>720</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IN" sz="2500" dirty="0">
                <a:latin typeface="Nunito Sans" panose="020B0604020202020204" charset="0"/>
                <a:cs typeface="Calibri" panose="020F0502020204030204" pitchFamily="34" charset="0"/>
              </a:rPr>
              <a:t>520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IN" sz="2500" dirty="0">
                <a:latin typeface="Nunito Sans" panose="020B0604020202020204" charset="0"/>
                <a:cs typeface="Calibri" panose="020F0502020204030204" pitchFamily="34" charset="0"/>
              </a:rPr>
              <a:t>540</a:t>
            </a:r>
            <a:endParaRPr lang="en-US" sz="2500" dirty="0">
              <a:latin typeface="Nunito Sans" panose="020B0604020202020204" charset="0"/>
              <a:cs typeface="Calibri" panose="020F0502020204030204" pitchFamily="34" charset="0"/>
            </a:endParaRP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IN" sz="2500" dirty="0">
                <a:latin typeface="Nunito Sans" panose="020B0604020202020204" charset="0"/>
                <a:cs typeface="Calibri" panose="020F0502020204030204" pitchFamily="34" charset="0"/>
              </a:rPr>
              <a:t>400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2</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2863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r>
              <a:rPr lang="en-IN" sz="2500" dirty="0">
                <a:latin typeface="Nunito Sans" panose="020B0604020202020204" charset="0"/>
              </a:rPr>
              <a:t> Kausalya can do a work in 20 days, while Kaikeyi can do the same work in 25 days. They started the work jointly. Few days later Sumitra also joined them and thus all of them completed the whole work in 10 days. All of them were paid total Rs. 700. What is the share of Sumitra?</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130</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185</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70</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Cannot be determined</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3</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951A8891-0FEB-35C7-F852-C8B29991D9D7}"/>
                  </a:ext>
                </a:extLst>
              </p14:cNvPr>
              <p14:cNvContentPartPr/>
              <p14:nvPr/>
            </p14:nvContentPartPr>
            <p14:xfrm>
              <a:off x="12661229" y="4208121"/>
              <a:ext cx="360" cy="360"/>
            </p14:xfrm>
          </p:contentPart>
        </mc:Choice>
        <mc:Fallback xmlns="">
          <p:pic>
            <p:nvPicPr>
              <p:cNvPr id="5" name="Ink 4">
                <a:extLst>
                  <a:ext uri="{FF2B5EF4-FFF2-40B4-BE49-F238E27FC236}">
                    <a16:creationId xmlns:a16="http://schemas.microsoft.com/office/drawing/2014/main" id="{951A8891-0FEB-35C7-F852-C8B29991D9D7}"/>
                  </a:ext>
                </a:extLst>
              </p:cNvPr>
              <p:cNvPicPr/>
              <p:nvPr/>
            </p:nvPicPr>
            <p:blipFill>
              <a:blip r:embed="rId5"/>
              <a:stretch>
                <a:fillRect/>
              </a:stretch>
            </p:blipFill>
            <p:spPr>
              <a:xfrm>
                <a:off x="12652589" y="419912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68A01120-73E8-C5B5-8829-9D2608ECB974}"/>
                  </a:ext>
                </a:extLst>
              </p14:cNvPr>
              <p14:cNvContentPartPr/>
              <p14:nvPr/>
            </p14:nvContentPartPr>
            <p14:xfrm>
              <a:off x="8248349" y="5178321"/>
              <a:ext cx="360" cy="360"/>
            </p14:xfrm>
          </p:contentPart>
        </mc:Choice>
        <mc:Fallback xmlns="">
          <p:pic>
            <p:nvPicPr>
              <p:cNvPr id="6" name="Ink 5">
                <a:extLst>
                  <a:ext uri="{FF2B5EF4-FFF2-40B4-BE49-F238E27FC236}">
                    <a16:creationId xmlns:a16="http://schemas.microsoft.com/office/drawing/2014/main" id="{68A01120-73E8-C5B5-8829-9D2608ECB974}"/>
                  </a:ext>
                </a:extLst>
              </p:cNvPr>
              <p:cNvPicPr/>
              <p:nvPr/>
            </p:nvPicPr>
            <p:blipFill>
              <a:blip r:embed="rId5"/>
              <a:stretch>
                <a:fillRect/>
              </a:stretch>
            </p:blipFill>
            <p:spPr>
              <a:xfrm>
                <a:off x="8239349" y="5169321"/>
                <a:ext cx="18000" cy="18000"/>
              </a:xfrm>
              <a:prstGeom prst="rect">
                <a:avLst/>
              </a:prstGeom>
            </p:spPr>
          </p:pic>
        </mc:Fallback>
      </mc:AlternateContent>
    </p:spTree>
    <p:extLst>
      <p:ext uri="{BB962C8B-B14F-4D97-AF65-F5344CB8AC3E}">
        <p14:creationId xmlns:p14="http://schemas.microsoft.com/office/powerpoint/2010/main" val="2099349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r>
              <a:rPr lang="en-IN" sz="2500" dirty="0">
                <a:latin typeface="Nunito Sans" panose="020B0604020202020204" charset="0"/>
              </a:rPr>
              <a:t>Progressive Company Pvt. Ltd.. hired some employees in a fix pattern. On the first day it hired one person, On the second day one more joined him. On the third, fourth etc. (i.e.„ every next day) one more person Increased in this group. The Capacity of each person was Same. The whole work was</a:t>
            </a:r>
          </a:p>
          <a:p>
            <a:r>
              <a:rPr lang="en-IN" sz="2500" dirty="0">
                <a:latin typeface="Nunito Sans" panose="020B0604020202020204" charset="0"/>
              </a:rPr>
              <a:t>completed on the 24th day then out of total Rs, 5000,maximum how much a person had earned?</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79840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 500</a:t>
            </a:r>
          </a:p>
        </p:txBody>
      </p:sp>
      <p:sp>
        <p:nvSpPr>
          <p:cNvPr id="24" name="Rectangle 23">
            <a:extLst>
              <a:ext uri="{FF2B5EF4-FFF2-40B4-BE49-F238E27FC236}">
                <a16:creationId xmlns:a16="http://schemas.microsoft.com/office/drawing/2014/main" id="{F62FDC11-1E2D-428B-8217-CF9104F9B6D7}"/>
              </a:ext>
            </a:extLst>
          </p:cNvPr>
          <p:cNvSpPr/>
          <p:nvPr/>
        </p:nvSpPr>
        <p:spPr>
          <a:xfrm>
            <a:off x="1431869" y="440127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 400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5004132"/>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 200</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 250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1844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4</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85346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r>
              <a:rPr lang="en-IN" sz="2500" dirty="0">
                <a:latin typeface="Nunito Sans" panose="020B0604020202020204" charset="0"/>
              </a:rPr>
              <a:t>A and B undertake to do a piece of work for Rs. 450. A can do it in 20 days and B can do it in 40 days. With the help of C, they finish it in 8 days. How much should C be paid for his contribution?</a:t>
            </a:r>
            <a:endParaRPr lang="en-US" sz="2500" baseline="30000" dirty="0">
              <a:latin typeface="Nunito Sans" panose="020B0604020202020204" charset="0"/>
            </a:endParaRPr>
          </a:p>
        </p:txBody>
      </p:sp>
      <p:sp>
        <p:nvSpPr>
          <p:cNvPr id="4" name="Rectangle 3">
            <a:extLst>
              <a:ext uri="{FF2B5EF4-FFF2-40B4-BE49-F238E27FC236}">
                <a16:creationId xmlns:a16="http://schemas.microsoft.com/office/drawing/2014/main" id="{E5DD2504-B1FF-4F55-B4FA-4AEA19FF2DD8}"/>
              </a:ext>
            </a:extLst>
          </p:cNvPr>
          <p:cNvSpPr/>
          <p:nvPr/>
        </p:nvSpPr>
        <p:spPr>
          <a:xfrm>
            <a:off x="657998" y="330083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387559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450351"/>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0145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30083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Rs.180</a:t>
            </a:r>
          </a:p>
        </p:txBody>
      </p:sp>
      <p:sp>
        <p:nvSpPr>
          <p:cNvPr id="24" name="Rectangle 23">
            <a:extLst>
              <a:ext uri="{FF2B5EF4-FFF2-40B4-BE49-F238E27FC236}">
                <a16:creationId xmlns:a16="http://schemas.microsoft.com/office/drawing/2014/main" id="{F62FDC11-1E2D-428B-8217-CF9104F9B6D7}"/>
              </a:ext>
            </a:extLst>
          </p:cNvPr>
          <p:cNvSpPr/>
          <p:nvPr/>
        </p:nvSpPr>
        <p:spPr>
          <a:xfrm>
            <a:off x="1445891" y="387559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Rs.200</a:t>
            </a:r>
          </a:p>
        </p:txBody>
      </p:sp>
      <p:sp>
        <p:nvSpPr>
          <p:cNvPr id="25" name="Rectangle 24">
            <a:extLst>
              <a:ext uri="{FF2B5EF4-FFF2-40B4-BE49-F238E27FC236}">
                <a16:creationId xmlns:a16="http://schemas.microsoft.com/office/drawing/2014/main" id="{BEF40363-1296-4F6B-8656-D47D96B64330}"/>
              </a:ext>
            </a:extLst>
          </p:cNvPr>
          <p:cNvSpPr/>
          <p:nvPr/>
        </p:nvSpPr>
        <p:spPr>
          <a:xfrm>
            <a:off x="1456098" y="4450351"/>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Rs.225</a:t>
            </a:r>
          </a:p>
        </p:txBody>
      </p:sp>
      <p:sp>
        <p:nvSpPr>
          <p:cNvPr id="26" name="Rectangle 25">
            <a:extLst>
              <a:ext uri="{FF2B5EF4-FFF2-40B4-BE49-F238E27FC236}">
                <a16:creationId xmlns:a16="http://schemas.microsoft.com/office/drawing/2014/main" id="{D95ABC10-15CF-488C-806F-94CE71FC878A}"/>
              </a:ext>
            </a:extLst>
          </p:cNvPr>
          <p:cNvSpPr/>
          <p:nvPr/>
        </p:nvSpPr>
        <p:spPr>
          <a:xfrm>
            <a:off x="1440028" y="5014560"/>
            <a:ext cx="10098317" cy="669414"/>
          </a:xfrm>
          <a:prstGeom prst="rect">
            <a:avLst/>
          </a:prstGeom>
          <a:noFill/>
        </p:spPr>
        <p:txBody>
          <a:bodyPr wrap="square" lIns="91440" tIns="45720" rIns="91440" bIns="45720">
            <a:spAutoFit/>
          </a:bodyPr>
          <a:lstStyle/>
          <a:p>
            <a:pPr>
              <a:lnSpc>
                <a:spcPct val="150000"/>
              </a:lnSpc>
            </a:pPr>
            <a:r>
              <a:rPr lang="en-US" sz="2500" dirty="0">
                <a:latin typeface="Nunito Sans" panose="00000500000000000000" pitchFamily="2" charset="0"/>
              </a:rPr>
              <a:t>Rs.300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5</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1530304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05EFE211-1D0D-4979-87E6-8967C2913C04}"/>
              </a:ext>
            </a:extLst>
          </p:cNvPr>
          <p:cNvSpPr txBox="1"/>
          <p:nvPr/>
        </p:nvSpPr>
        <p:spPr>
          <a:xfrm>
            <a:off x="381000" y="1156906"/>
            <a:ext cx="11506199" cy="1631216"/>
          </a:xfrm>
          <a:prstGeom prst="rect">
            <a:avLst/>
          </a:prstGeom>
          <a:noFill/>
        </p:spPr>
        <p:txBody>
          <a:bodyPr wrap="square" rtlCol="0">
            <a:spAutoFit/>
          </a:bodyPr>
          <a:lstStyle/>
          <a:p>
            <a:r>
              <a:rPr lang="en-IN" sz="2500" dirty="0">
                <a:latin typeface="Nunito Sans" panose="020B0604020202020204" charset="0"/>
              </a:rPr>
              <a:t>The total number of men, women and children working in a factory is 18. They earn Rs. 4000 in a day. If the sum of the wages of all men, all women and all children is in the ratio Of 18 : 10 : 12 and if the wages of an individual man, woman and child is in the ratio 6 : 5 : 3, then how much a woman earn in a day?</a:t>
            </a:r>
          </a:p>
        </p:txBody>
      </p:sp>
      <p:sp>
        <p:nvSpPr>
          <p:cNvPr id="4" name="Rectangle 3">
            <a:extLst>
              <a:ext uri="{FF2B5EF4-FFF2-40B4-BE49-F238E27FC236}">
                <a16:creationId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A)</a:t>
            </a:r>
          </a:p>
        </p:txBody>
      </p:sp>
      <p:sp>
        <p:nvSpPr>
          <p:cNvPr id="16" name="Rectangle 15">
            <a:extLst>
              <a:ext uri="{FF2B5EF4-FFF2-40B4-BE49-F238E27FC236}">
                <a16:creationId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B)</a:t>
            </a:r>
          </a:p>
        </p:txBody>
      </p:sp>
      <p:sp>
        <p:nvSpPr>
          <p:cNvPr id="17" name="Rectangle 16">
            <a:extLst>
              <a:ext uri="{FF2B5EF4-FFF2-40B4-BE49-F238E27FC236}">
                <a16:creationId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C)</a:t>
            </a:r>
          </a:p>
        </p:txBody>
      </p:sp>
      <p:sp>
        <p:nvSpPr>
          <p:cNvPr id="18" name="Rectangle 17">
            <a:extLst>
              <a:ext uri="{FF2B5EF4-FFF2-40B4-BE49-F238E27FC236}">
                <a16:creationId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a:lnSpc>
                <a:spcPct val="150000"/>
              </a:lnSpc>
            </a:pPr>
            <a:r>
              <a:rPr lang="en-US" sz="2500" b="1" dirty="0">
                <a:latin typeface="Nunito Sans" panose="00000500000000000000" pitchFamily="2" charset="0"/>
              </a:rPr>
              <a:t>D)</a:t>
            </a:r>
          </a:p>
        </p:txBody>
      </p:sp>
      <p:sp>
        <p:nvSpPr>
          <p:cNvPr id="23" name="Rectangle 22">
            <a:extLst>
              <a:ext uri="{FF2B5EF4-FFF2-40B4-BE49-F238E27FC236}">
                <a16:creationId xmlns:a16="http://schemas.microsoft.com/office/drawing/2014/main" id="{116C2E0D-93FB-4ADC-BC2B-83DFED946B7A}"/>
              </a:ext>
            </a:extLst>
          </p:cNvPr>
          <p:cNvSpPr/>
          <p:nvPr/>
        </p:nvSpPr>
        <p:spPr>
          <a:xfrm>
            <a:off x="1456098" y="381000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 400</a:t>
            </a:r>
          </a:p>
        </p:txBody>
      </p:sp>
      <p:sp>
        <p:nvSpPr>
          <p:cNvPr id="24" name="Rectangle 23">
            <a:extLst>
              <a:ext uri="{FF2B5EF4-FFF2-40B4-BE49-F238E27FC236}">
                <a16:creationId xmlns:a16="http://schemas.microsoft.com/office/drawing/2014/main" id="{F62FDC11-1E2D-428B-8217-CF9104F9B6D7}"/>
              </a:ext>
            </a:extLst>
          </p:cNvPr>
          <p:cNvSpPr/>
          <p:nvPr/>
        </p:nvSpPr>
        <p:spPr>
          <a:xfrm>
            <a:off x="1453668" y="4384760"/>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 250</a:t>
            </a:r>
          </a:p>
        </p:txBody>
      </p:sp>
      <p:sp>
        <p:nvSpPr>
          <p:cNvPr id="25" name="Rectangle 24">
            <a:extLst>
              <a:ext uri="{FF2B5EF4-FFF2-40B4-BE49-F238E27FC236}">
                <a16:creationId xmlns:a16="http://schemas.microsoft.com/office/drawing/2014/main" id="{BEF40363-1296-4F6B-8656-D47D96B64330}"/>
              </a:ext>
            </a:extLst>
          </p:cNvPr>
          <p:cNvSpPr/>
          <p:nvPr/>
        </p:nvSpPr>
        <p:spPr>
          <a:xfrm>
            <a:off x="1491782" y="4962779"/>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 150</a:t>
            </a:r>
          </a:p>
        </p:txBody>
      </p:sp>
      <p:sp>
        <p:nvSpPr>
          <p:cNvPr id="26" name="Rectangle 25">
            <a:extLst>
              <a:ext uri="{FF2B5EF4-FFF2-40B4-BE49-F238E27FC236}">
                <a16:creationId xmlns:a16="http://schemas.microsoft.com/office/drawing/2014/main" id="{D95ABC10-15CF-488C-806F-94CE71FC878A}"/>
              </a:ext>
            </a:extLst>
          </p:cNvPr>
          <p:cNvSpPr/>
          <p:nvPr/>
        </p:nvSpPr>
        <p:spPr>
          <a:xfrm>
            <a:off x="1456098" y="5524288"/>
            <a:ext cx="10098317" cy="477054"/>
          </a:xfrm>
          <a:prstGeom prst="rect">
            <a:avLst/>
          </a:prstGeom>
          <a:noFill/>
        </p:spPr>
        <p:txBody>
          <a:bodyPr wrap="square" lIns="91440" tIns="45720" rIns="91440" bIns="45720">
            <a:spAutoFit/>
          </a:bodyPr>
          <a:lstStyle/>
          <a:p>
            <a:r>
              <a:rPr lang="en-US" sz="2500" dirty="0">
                <a:latin typeface="Nunito Sans" panose="020B0604020202020204" charset="0"/>
              </a:rPr>
              <a:t>Rs. 120</a:t>
            </a:r>
          </a:p>
        </p:txBody>
      </p:sp>
      <p:sp>
        <p:nvSpPr>
          <p:cNvPr id="19" name="Rectangle 18">
            <a:extLst>
              <a:ext uri="{FF2B5EF4-FFF2-40B4-BE49-F238E27FC236}">
                <a16:creationId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6</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2364625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9132</TotalTime>
  <Words>2160</Words>
  <Application>Microsoft Office PowerPoint</Application>
  <PresentationFormat>Widescreen</PresentationFormat>
  <Paragraphs>261</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Wingdings</vt:lpstr>
      <vt:lpstr>Nunito Sans SemiBold</vt:lpstr>
      <vt:lpstr>Nunito Sans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Gayathri Sreedharan</dc:creator>
  <cp:lastModifiedBy>mamatha gudavalli</cp:lastModifiedBy>
  <cp:revision>361</cp:revision>
  <dcterms:created xsi:type="dcterms:W3CDTF">2006-08-16T00:00:00Z</dcterms:created>
  <dcterms:modified xsi:type="dcterms:W3CDTF">2024-09-06T14:18:52Z</dcterms:modified>
</cp:coreProperties>
</file>