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2" r:id="rId4"/>
    <p:sldId id="286" r:id="rId5"/>
    <p:sldId id="287" r:id="rId6"/>
    <p:sldId id="274" r:id="rId7"/>
    <p:sldId id="288" r:id="rId8"/>
    <p:sldId id="273" r:id="rId9"/>
    <p:sldId id="275" r:id="rId10"/>
    <p:sldId id="276" r:id="rId11"/>
    <p:sldId id="277" r:id="rId12"/>
    <p:sldId id="278" r:id="rId13"/>
    <p:sldId id="281" r:id="rId14"/>
    <p:sldId id="279" r:id="rId15"/>
    <p:sldId id="280" r:id="rId16"/>
    <p:sldId id="282" r:id="rId17"/>
    <p:sldId id="283" r:id="rId18"/>
    <p:sldId id="284" r:id="rId19"/>
    <p:sldId id="285" r:id="rId20"/>
    <p:sldId id="256" r:id="rId21"/>
    <p:sldId id="257" r:id="rId22"/>
    <p:sldId id="258" r:id="rId23"/>
    <p:sldId id="260" r:id="rId24"/>
    <p:sldId id="289" r:id="rId25"/>
    <p:sldId id="262" r:id="rId26"/>
    <p:sldId id="290" r:id="rId27"/>
    <p:sldId id="261" r:id="rId28"/>
    <p:sldId id="263" r:id="rId29"/>
    <p:sldId id="264" r:id="rId30"/>
    <p:sldId id="265" r:id="rId31"/>
    <p:sldId id="266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3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9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10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32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4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8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1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5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0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703E-F25A-401C-B0A3-608314DE92F6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BBBA-EF05-4A80-8412-B0D7A41C05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45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90" y="264972"/>
            <a:ext cx="6501587" cy="6501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2777" y="1060704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50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180" y="250257"/>
            <a:ext cx="6501587" cy="650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596" y="1060704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25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3201" y="3515765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47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2068" y="3501050"/>
            <a:ext cx="1276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-3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0020" y="3523807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0</a:t>
            </a:r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9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172" y="3501050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22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172" y="3638658"/>
            <a:ext cx="4651272" cy="1339958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6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90" y="264972"/>
            <a:ext cx="6501587" cy="6501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4531" y="1153918"/>
            <a:ext cx="2233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100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180" y="250257"/>
            <a:ext cx="6501587" cy="650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4962" y="1129019"/>
            <a:ext cx="2233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104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955" y="3528622"/>
            <a:ext cx="2233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104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4862" y="3501050"/>
            <a:ext cx="16129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+4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0020" y="3523807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16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226" y="3515765"/>
            <a:ext cx="2233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108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172" y="3638658"/>
            <a:ext cx="4651272" cy="1339958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6" y="1573925"/>
            <a:ext cx="3922732" cy="386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3238" y="1573925"/>
            <a:ext cx="3795880" cy="386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6660" y="2580221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92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699" y="2580221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8464</a:t>
            </a:r>
            <a:endParaRPr lang="en-GB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6" y="1573925"/>
            <a:ext cx="4222912" cy="386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3238" y="1573925"/>
            <a:ext cx="4020756" cy="386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8238" y="2614190"/>
            <a:ext cx="2233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107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4085" y="2614190"/>
            <a:ext cx="3599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11449</a:t>
            </a:r>
            <a:endParaRPr lang="en-GB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6" y="1573925"/>
            <a:ext cx="4222912" cy="386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3238" y="1573925"/>
            <a:ext cx="4020756" cy="386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4337" y="2614190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95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5524" y="2614190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9025</a:t>
            </a:r>
            <a:endParaRPr lang="en-GB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903" y="1862442"/>
            <a:ext cx="7315215" cy="30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56"/>
          <a:stretch/>
        </p:blipFill>
        <p:spPr>
          <a:xfrm rot="6421353">
            <a:off x="2187096" y="338785"/>
            <a:ext cx="2907331" cy="3020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598" y="-827742"/>
            <a:ext cx="20505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700" dirty="0" smtClean="0"/>
              <a:t>9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16869" y="3167557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>
                <a:solidFill>
                  <a:srgbClr val="F8A926"/>
                </a:solidFill>
              </a:rPr>
              <a:t>25</a:t>
            </a:r>
            <a:endParaRPr lang="en-GB" dirty="0">
              <a:solidFill>
                <a:srgbClr val="F8A92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2956" y="2638959"/>
            <a:ext cx="1305970" cy="1350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9823">
            <a:off x="5148294" y="2419356"/>
            <a:ext cx="3856613" cy="1350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658" y="3450233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 smtClean="0"/>
              <a:t>9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48034" y="3707256"/>
            <a:ext cx="11031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/>
              <a:t>X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96372" y="3439812"/>
            <a:ext cx="23423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 smtClean="0"/>
              <a:t>10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8680" y="3665676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=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407893" y="3182452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/>
              <a:t>90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079630" y="-10965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/>
              <a:t>2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1302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1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56"/>
          <a:stretch/>
        </p:blipFill>
        <p:spPr>
          <a:xfrm rot="6421353">
            <a:off x="2187096" y="338785"/>
            <a:ext cx="2907331" cy="3020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598" y="-827742"/>
            <a:ext cx="20505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700" dirty="0"/>
              <a:t>6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916869" y="3167557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>
                <a:solidFill>
                  <a:srgbClr val="F8A926"/>
                </a:solidFill>
              </a:rPr>
              <a:t>25</a:t>
            </a:r>
            <a:endParaRPr lang="en-GB" dirty="0">
              <a:solidFill>
                <a:srgbClr val="F8A92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2956" y="2638959"/>
            <a:ext cx="1305970" cy="1350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9823">
            <a:off x="5148294" y="2419356"/>
            <a:ext cx="3856613" cy="1350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658" y="3450233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6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48034" y="3707256"/>
            <a:ext cx="11031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/>
              <a:t>X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96372" y="3439812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7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8680" y="3665676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/>
              <a:t>=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407893" y="3182452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/>
              <a:t>42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079630" y="-10965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/>
              <a:t>2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9173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56"/>
          <a:stretch/>
        </p:blipFill>
        <p:spPr>
          <a:xfrm rot="5400000">
            <a:off x="2910132" y="2086439"/>
            <a:ext cx="2907331" cy="3020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1253" y="1310547"/>
            <a:ext cx="20505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700" dirty="0" smtClean="0"/>
              <a:t>3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749536" y="1542896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/>
              <a:t>2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21503" y="1983643"/>
            <a:ext cx="329128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dirty="0" smtClean="0"/>
              <a:t>12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520046" y="1969574"/>
            <a:ext cx="329128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dirty="0" smtClean="0">
                <a:solidFill>
                  <a:srgbClr val="F8A926"/>
                </a:solidFill>
              </a:rPr>
              <a:t>25</a:t>
            </a:r>
            <a:endParaRPr lang="en-GB" sz="2000" dirty="0">
              <a:solidFill>
                <a:srgbClr val="F8A9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56"/>
          <a:stretch/>
        </p:blipFill>
        <p:spPr>
          <a:xfrm rot="5400000">
            <a:off x="2910132" y="2086439"/>
            <a:ext cx="2907331" cy="3020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1253" y="1310547"/>
            <a:ext cx="20505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700" dirty="0"/>
              <a:t>7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749536" y="1542896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/>
              <a:t>2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21503" y="1983643"/>
            <a:ext cx="329128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dirty="0" smtClean="0"/>
              <a:t>56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520046" y="1969574"/>
            <a:ext cx="329128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dirty="0" smtClean="0">
                <a:solidFill>
                  <a:srgbClr val="F8A926"/>
                </a:solidFill>
              </a:rPr>
              <a:t>25</a:t>
            </a:r>
            <a:endParaRPr lang="en-GB" sz="2000" dirty="0">
              <a:solidFill>
                <a:srgbClr val="F8A9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3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56"/>
          <a:stretch/>
        </p:blipFill>
        <p:spPr>
          <a:xfrm rot="5400000">
            <a:off x="2764403" y="2491297"/>
            <a:ext cx="2127972" cy="2210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690" y="2019371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/>
              <a:t>11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02181" y="1796114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/>
              <a:t>2</a:t>
            </a:r>
            <a:endParaRPr lang="en-GB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2805" y="2019371"/>
            <a:ext cx="406553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/>
              <a:t>132</a:t>
            </a:r>
            <a:endParaRPr lang="en-GB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068687" y="2011778"/>
            <a:ext cx="27719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>
                <a:solidFill>
                  <a:srgbClr val="F8A926"/>
                </a:solidFill>
              </a:rPr>
              <a:t>25</a:t>
            </a:r>
            <a:endParaRPr lang="en-GB" sz="2000" dirty="0">
              <a:solidFill>
                <a:srgbClr val="F8A9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90" y="264972"/>
            <a:ext cx="6501587" cy="6501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2777" y="1060704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50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180" y="250257"/>
            <a:ext cx="6501587" cy="650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596" y="1060704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25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3201" y="3515765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41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2068" y="3501050"/>
            <a:ext cx="1276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-9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0020" y="3523807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81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172" y="3501050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16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172" y="3638658"/>
            <a:ext cx="4651272" cy="1339958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1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if you had other numbers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1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56713" y="600075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67</a:t>
            </a:r>
            <a:r>
              <a:rPr lang="en-GB" sz="9600" baseline="30000" dirty="0" smtClean="0"/>
              <a:t>2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264697" y="600075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?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054913" y="600075"/>
            <a:ext cx="41553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67 X 67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891335" y="617667"/>
            <a:ext cx="107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=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586697" y="3174146"/>
            <a:ext cx="84898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123</a:t>
            </a:r>
            <a:r>
              <a:rPr lang="en-GB" sz="9600" baseline="30000" dirty="0" smtClean="0"/>
              <a:t>2 </a:t>
            </a:r>
            <a:r>
              <a:rPr lang="en-GB" sz="9600" dirty="0" smtClean="0"/>
              <a:t>= 123 X 123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87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  <p:bldP spid="10" grpId="0"/>
      <p:bldP spid="11" grpId="0"/>
      <p:bldP spid="1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1" y="-886491"/>
            <a:ext cx="30861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54235" y="0"/>
            <a:ext cx="217719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67</a:t>
            </a:r>
            <a:r>
              <a:rPr lang="en-GB" sz="11500" baseline="30000" dirty="0" smtClean="0">
                <a:latin typeface="AngryBirds" pitchFamily="2" charset="0"/>
              </a:rPr>
              <a:t>2</a:t>
            </a:r>
            <a:endParaRPr lang="en-GB" sz="2000" dirty="0">
              <a:latin typeface="AngryBirds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7074" y="3086532"/>
            <a:ext cx="6992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=</a:t>
            </a:r>
            <a:endParaRPr lang="en-GB" dirty="0">
              <a:latin typeface="AngryBirds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20876" y="464626"/>
            <a:ext cx="3335999" cy="3987220"/>
            <a:chOff x="3757613" y="-231485"/>
            <a:chExt cx="4185295" cy="500230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" r="46766" b="13009"/>
            <a:stretch/>
          </p:blipFill>
          <p:spPr>
            <a:xfrm>
              <a:off x="3757613" y="-231485"/>
              <a:ext cx="3657600" cy="4031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587" y="2549311"/>
              <a:ext cx="2370783" cy="222151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5" y="2375396"/>
              <a:ext cx="2370783" cy="222151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12" y="3223695"/>
            <a:ext cx="2137784" cy="316741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05342" y="2734127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prstClr val="black"/>
                </a:solidFill>
                <a:latin typeface="AngryBirds" pitchFamily="2" charset="0"/>
              </a:rPr>
              <a:t>a</a:t>
            </a:r>
            <a:r>
              <a:rPr lang="en-GB" sz="54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207224" y="2651229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prstClr val="black"/>
                </a:solidFill>
                <a:latin typeface="AngryBirds" pitchFamily="2" charset="0"/>
              </a:rPr>
              <a:t>b</a:t>
            </a:r>
            <a:r>
              <a:rPr lang="en-GB" sz="54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340983" y="3723934"/>
            <a:ext cx="478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4800" dirty="0">
              <a:solidFill>
                <a:prstClr val="black"/>
              </a:solidFill>
              <a:latin typeface="AngryBirds" pitchFamily="2" charset="0"/>
            </a:endParaRPr>
          </a:p>
          <a:p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1915318" y="3479317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prstClr val="black"/>
                </a:solidFill>
                <a:latin typeface="AngryBirds" pitchFamily="2" charset="0"/>
              </a:rPr>
              <a:t>(a + b)</a:t>
            </a:r>
            <a:r>
              <a:rPr lang="en-GB" sz="72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06537" y="3574559"/>
            <a:ext cx="599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>
                <a:latin typeface="AngryBirds" pitchFamily="2" charset="0"/>
              </a:rPr>
              <a:t>6</a:t>
            </a:r>
            <a:endParaRPr lang="en-GB" sz="6000" dirty="0">
              <a:latin typeface="AngryBirds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46685" y="3628709"/>
            <a:ext cx="52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>
                <a:latin typeface="AngryBirds" pitchFamily="2" charset="0"/>
              </a:rPr>
              <a:t>7</a:t>
            </a:r>
            <a:endParaRPr lang="en-GB" sz="6000" dirty="0">
              <a:latin typeface="AngryBirds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15318" y="3479317"/>
            <a:ext cx="2720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(    +   )</a:t>
            </a:r>
            <a:r>
              <a:rPr lang="en-GB" sz="72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61671" y="2742279"/>
            <a:ext cx="907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36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824770" y="2712376"/>
            <a:ext cx="92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49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673383" y="3739435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AB</a:t>
            </a:r>
            <a:endParaRPr lang="en-GB" sz="4800" dirty="0"/>
          </a:p>
        </p:txBody>
      </p:sp>
      <p:sp>
        <p:nvSpPr>
          <p:cNvPr id="43" name="TextBox 42"/>
          <p:cNvSpPr txBox="1"/>
          <p:nvPr/>
        </p:nvSpPr>
        <p:spPr>
          <a:xfrm>
            <a:off x="6551736" y="3731526"/>
            <a:ext cx="1526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 X6X7</a:t>
            </a:r>
            <a:endParaRPr lang="en-GB" sz="4800" dirty="0"/>
          </a:p>
        </p:txBody>
      </p:sp>
      <p:sp>
        <p:nvSpPr>
          <p:cNvPr id="44" name="TextBox 43"/>
          <p:cNvSpPr txBox="1"/>
          <p:nvPr/>
        </p:nvSpPr>
        <p:spPr>
          <a:xfrm>
            <a:off x="6550085" y="3723617"/>
            <a:ext cx="1362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 X 42</a:t>
            </a:r>
            <a:endParaRPr lang="en-GB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6444632" y="3643148"/>
            <a:ext cx="931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84</a:t>
            </a:r>
            <a:endParaRPr lang="en-GB" sz="5400" dirty="0">
              <a:latin typeface="AngryBirds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1231" y="3269861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+</a:t>
            </a:r>
            <a:endParaRPr lang="en-GB" dirty="0">
              <a:latin typeface="AngryBirds" pitchFamily="2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28" y="5179198"/>
            <a:ext cx="2906048" cy="167880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24509" y="3798049"/>
            <a:ext cx="2377689" cy="13502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187753" y="5466062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9</a:t>
            </a:r>
            <a:endParaRPr lang="en-GB" sz="5400" dirty="0">
              <a:latin typeface="AngryBirds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4265" y="5473862"/>
            <a:ext cx="556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ngryBirds" pitchFamily="2" charset="0"/>
              </a:rPr>
              <a:t>8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8818" y="4643213"/>
            <a:ext cx="1099080" cy="62416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89219" y="4637127"/>
            <a:ext cx="1099080" cy="62416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121294" y="5466062"/>
            <a:ext cx="93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44</a:t>
            </a:r>
            <a:endParaRPr lang="en-GB" sz="5400" dirty="0">
              <a:latin typeface="AngryBirds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45568" y="2742279"/>
            <a:ext cx="756490" cy="165739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885036" y="2742279"/>
            <a:ext cx="388356" cy="165739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245255" y="3659595"/>
            <a:ext cx="527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FF0000"/>
                </a:solidFill>
                <a:latin typeface="AngryBirds" pitchFamily="2" charset="0"/>
              </a:rPr>
              <a:t>X</a:t>
            </a:r>
            <a:endParaRPr lang="en-GB" sz="2800" dirty="0">
              <a:solidFill>
                <a:srgbClr val="FF0000"/>
              </a:solidFill>
              <a:latin typeface="AngryBir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224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6" grpId="0"/>
      <p:bldP spid="38" grpId="0"/>
      <p:bldP spid="40" grpId="0"/>
      <p:bldP spid="41" grpId="0"/>
      <p:bldP spid="42" grpId="0"/>
      <p:bldP spid="42" grpId="1"/>
      <p:bldP spid="43" grpId="0"/>
      <p:bldP spid="43" grpId="1"/>
      <p:bldP spid="43" grpId="2"/>
      <p:bldP spid="44" grpId="0"/>
      <p:bldP spid="44" grpId="1"/>
      <p:bldP spid="46" grpId="0"/>
      <p:bldP spid="47" grpId="0"/>
      <p:bldP spid="50" grpId="0"/>
      <p:bldP spid="51" grpId="0"/>
      <p:bldP spid="54" grpId="0"/>
      <p:bldP spid="2" grpId="0" animBg="1"/>
      <p:bldP spid="2" grpId="1" animBg="1"/>
      <p:bldP spid="37" grpId="0" animBg="1"/>
      <p:bldP spid="37" grpId="1" animBg="1"/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1" y="-886491"/>
            <a:ext cx="30861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54235" y="0"/>
            <a:ext cx="21916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36</a:t>
            </a:r>
            <a:r>
              <a:rPr lang="en-GB" sz="11500" baseline="30000" dirty="0" smtClean="0">
                <a:latin typeface="AngryBirds" pitchFamily="2" charset="0"/>
              </a:rPr>
              <a:t>2</a:t>
            </a:r>
            <a:endParaRPr lang="en-GB" sz="2000" dirty="0">
              <a:latin typeface="AngryBirds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7074" y="3086532"/>
            <a:ext cx="6992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=</a:t>
            </a:r>
            <a:endParaRPr lang="en-GB" dirty="0">
              <a:latin typeface="AngryBirds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20876" y="464626"/>
            <a:ext cx="3335999" cy="3987220"/>
            <a:chOff x="3757613" y="-231485"/>
            <a:chExt cx="4185295" cy="500230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" r="46766" b="13009"/>
            <a:stretch/>
          </p:blipFill>
          <p:spPr>
            <a:xfrm>
              <a:off x="3757613" y="-231485"/>
              <a:ext cx="3657600" cy="4031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587" y="2549311"/>
              <a:ext cx="2370783" cy="222151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5" y="2375396"/>
              <a:ext cx="2370783" cy="222151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12" y="3223695"/>
            <a:ext cx="2137784" cy="316741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05342" y="2734127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prstClr val="black"/>
                </a:solidFill>
                <a:latin typeface="AngryBirds" pitchFamily="2" charset="0"/>
              </a:rPr>
              <a:t>a</a:t>
            </a:r>
            <a:r>
              <a:rPr lang="en-GB" sz="54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207224" y="2651229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prstClr val="black"/>
                </a:solidFill>
                <a:latin typeface="AngryBirds" pitchFamily="2" charset="0"/>
              </a:rPr>
              <a:t>b</a:t>
            </a:r>
            <a:r>
              <a:rPr lang="en-GB" sz="54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340983" y="3723934"/>
            <a:ext cx="478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4800" dirty="0">
              <a:solidFill>
                <a:prstClr val="black"/>
              </a:solidFill>
              <a:latin typeface="AngryBirds" pitchFamily="2" charset="0"/>
            </a:endParaRPr>
          </a:p>
          <a:p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359617" y="3574559"/>
            <a:ext cx="570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>
                <a:latin typeface="AngryBirds" pitchFamily="2" charset="0"/>
              </a:rPr>
              <a:t>3</a:t>
            </a:r>
            <a:endParaRPr lang="en-GB" sz="6000" dirty="0">
              <a:latin typeface="AngryBirds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46685" y="3628709"/>
            <a:ext cx="599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AngryBirds" pitchFamily="2" charset="0"/>
              </a:rPr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66695" y="3545101"/>
            <a:ext cx="2720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(    +   )</a:t>
            </a:r>
            <a:r>
              <a:rPr lang="en-GB" sz="72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71160" y="2737901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9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773502" y="2729830"/>
            <a:ext cx="907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36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673383" y="3739435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AB</a:t>
            </a:r>
            <a:endParaRPr lang="en-GB" sz="4800" dirty="0"/>
          </a:p>
        </p:txBody>
      </p:sp>
      <p:sp>
        <p:nvSpPr>
          <p:cNvPr id="43" name="TextBox 42"/>
          <p:cNvSpPr txBox="1"/>
          <p:nvPr/>
        </p:nvSpPr>
        <p:spPr>
          <a:xfrm>
            <a:off x="6470955" y="3736338"/>
            <a:ext cx="1560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 X3X6</a:t>
            </a:r>
            <a:endParaRPr lang="en-GB" sz="4800" dirty="0"/>
          </a:p>
        </p:txBody>
      </p:sp>
      <p:sp>
        <p:nvSpPr>
          <p:cNvPr id="44" name="TextBox 43"/>
          <p:cNvSpPr txBox="1"/>
          <p:nvPr/>
        </p:nvSpPr>
        <p:spPr>
          <a:xfrm>
            <a:off x="6508056" y="3713182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 X18</a:t>
            </a:r>
            <a:endParaRPr lang="en-GB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6444632" y="3643148"/>
            <a:ext cx="907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36</a:t>
            </a:r>
            <a:endParaRPr lang="en-GB" sz="5400" dirty="0">
              <a:latin typeface="AngryBirds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1231" y="3269861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+</a:t>
            </a:r>
            <a:endParaRPr lang="en-GB" dirty="0">
              <a:latin typeface="AngryBirds" pitchFamily="2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28" y="5179198"/>
            <a:ext cx="2906048" cy="167880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15801" y="3841835"/>
            <a:ext cx="2377689" cy="13502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114601" y="5466062"/>
            <a:ext cx="55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6</a:t>
            </a:r>
            <a:endParaRPr lang="en-GB" sz="5400" dirty="0">
              <a:latin typeface="AngryBirds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79975" y="5460192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ngryBirds" pitchFamily="2" charset="0"/>
              </a:rPr>
              <a:t>9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8818" y="4643213"/>
            <a:ext cx="1099080" cy="62416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89219" y="4637127"/>
            <a:ext cx="1099080" cy="62416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142494" y="5467776"/>
            <a:ext cx="827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12</a:t>
            </a:r>
            <a:endParaRPr lang="en-GB" sz="5400" dirty="0">
              <a:latin typeface="AngryBirds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45568" y="2742279"/>
            <a:ext cx="756490" cy="165739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885036" y="2742279"/>
            <a:ext cx="388356" cy="165739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245255" y="3659595"/>
            <a:ext cx="527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FF0000"/>
                </a:solidFill>
                <a:latin typeface="AngryBirds" pitchFamily="2" charset="0"/>
              </a:rPr>
              <a:t>X</a:t>
            </a:r>
            <a:endParaRPr lang="en-GB" sz="2800" dirty="0">
              <a:solidFill>
                <a:srgbClr val="FF0000"/>
              </a:solidFill>
              <a:latin typeface="AngryBir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99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1"/>
      <p:bldP spid="32" grpId="1"/>
      <p:bldP spid="33" grpId="1"/>
      <p:bldP spid="35" grpId="0"/>
      <p:bldP spid="36" grpId="0"/>
      <p:bldP spid="40" grpId="0"/>
      <p:bldP spid="41" grpId="0"/>
      <p:bldP spid="42" grpId="1"/>
      <p:bldP spid="43" grpId="0"/>
      <p:bldP spid="43" grpId="1"/>
      <p:bldP spid="43" grpId="2"/>
      <p:bldP spid="44" grpId="0"/>
      <p:bldP spid="44" grpId="1"/>
      <p:bldP spid="46" grpId="0"/>
      <p:bldP spid="47" grpId="0"/>
      <p:bldP spid="50" grpId="0"/>
      <p:bldP spid="51" grpId="0"/>
      <p:bldP spid="54" grpId="0"/>
      <p:bldP spid="30" grpId="0" animBg="1"/>
      <p:bldP spid="30" grpId="1" animBg="1"/>
      <p:bldP spid="34" grpId="0" animBg="1"/>
      <p:bldP spid="34" grpId="1" animBg="1"/>
      <p:bldP spid="37" grpId="0"/>
      <p:bldP spid="3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1" y="-886491"/>
            <a:ext cx="30861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554235" y="0"/>
            <a:ext cx="19736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77</a:t>
            </a:r>
            <a:r>
              <a:rPr lang="en-GB" sz="11500" baseline="30000" dirty="0" smtClean="0">
                <a:latin typeface="AngryBirds" pitchFamily="2" charset="0"/>
              </a:rPr>
              <a:t>2</a:t>
            </a:r>
            <a:endParaRPr lang="en-GB" sz="2000" dirty="0">
              <a:latin typeface="AngryBirds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7074" y="3086532"/>
            <a:ext cx="6992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=</a:t>
            </a:r>
            <a:endParaRPr lang="en-GB" dirty="0">
              <a:latin typeface="AngryBirds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20876" y="464626"/>
            <a:ext cx="3335999" cy="3987220"/>
            <a:chOff x="3757613" y="-231485"/>
            <a:chExt cx="4185295" cy="500230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" r="46766" b="13009"/>
            <a:stretch/>
          </p:blipFill>
          <p:spPr>
            <a:xfrm>
              <a:off x="3757613" y="-231485"/>
              <a:ext cx="3657600" cy="4031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587" y="2549311"/>
              <a:ext cx="2370783" cy="222151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5" y="2375396"/>
              <a:ext cx="2370783" cy="222151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12" y="3223695"/>
            <a:ext cx="2137784" cy="316741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105342" y="2734127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a</a:t>
            </a:r>
            <a:r>
              <a:rPr lang="en-GB" sz="5400" baseline="300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7207224" y="2651229"/>
            <a:ext cx="744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solidFill>
                  <a:prstClr val="black"/>
                </a:solidFill>
                <a:latin typeface="AngryBirds" pitchFamily="2" charset="0"/>
              </a:rPr>
              <a:t>b</a:t>
            </a:r>
            <a:r>
              <a:rPr lang="en-GB" sz="54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6340983" y="3723934"/>
            <a:ext cx="478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4800" dirty="0">
              <a:solidFill>
                <a:prstClr val="black"/>
              </a:solidFill>
              <a:latin typeface="AngryBirds" pitchFamily="2" charset="0"/>
            </a:endParaRPr>
          </a:p>
          <a:p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2359617" y="3574559"/>
            <a:ext cx="52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AngryBirds" pitchFamily="2" charset="0"/>
              </a:rPr>
              <a:t>7</a:t>
            </a:r>
            <a:endParaRPr lang="en-GB" sz="6000" dirty="0">
              <a:latin typeface="AngryBirds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46685" y="3599331"/>
            <a:ext cx="52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AngryBirds" pitchFamily="2" charset="0"/>
              </a:rPr>
              <a:t>7</a:t>
            </a:r>
            <a:endParaRPr lang="en-GB" sz="6000" dirty="0">
              <a:latin typeface="AngryBirds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37035" y="3474143"/>
            <a:ext cx="2536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( </a:t>
            </a:r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  </a:t>
            </a:r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+   )</a:t>
            </a:r>
            <a:r>
              <a:rPr lang="en-GB" sz="72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48432" y="2737901"/>
            <a:ext cx="92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49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773502" y="2729830"/>
            <a:ext cx="926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49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6673383" y="3739435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AB</a:t>
            </a:r>
            <a:endParaRPr lang="en-GB" sz="4800" dirty="0"/>
          </a:p>
        </p:txBody>
      </p:sp>
      <p:sp>
        <p:nvSpPr>
          <p:cNvPr id="43" name="TextBox 42"/>
          <p:cNvSpPr txBox="1"/>
          <p:nvPr/>
        </p:nvSpPr>
        <p:spPr>
          <a:xfrm>
            <a:off x="6511298" y="3736338"/>
            <a:ext cx="1468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 </a:t>
            </a:r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X7X7</a:t>
            </a:r>
            <a:endParaRPr lang="en-GB" sz="4800" dirty="0"/>
          </a:p>
        </p:txBody>
      </p:sp>
      <p:sp>
        <p:nvSpPr>
          <p:cNvPr id="44" name="TextBox 43"/>
          <p:cNvSpPr txBox="1"/>
          <p:nvPr/>
        </p:nvSpPr>
        <p:spPr>
          <a:xfrm>
            <a:off x="6508056" y="3726629"/>
            <a:ext cx="1271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 </a:t>
            </a:r>
            <a:r>
              <a:rPr lang="en-GB" sz="4800" dirty="0" smtClean="0">
                <a:solidFill>
                  <a:prstClr val="black"/>
                </a:solidFill>
                <a:latin typeface="AngryBirds" pitchFamily="2" charset="0"/>
              </a:rPr>
              <a:t>X49</a:t>
            </a:r>
            <a:endParaRPr lang="en-GB" sz="4800" dirty="0"/>
          </a:p>
        </p:txBody>
      </p:sp>
      <p:sp>
        <p:nvSpPr>
          <p:cNvPr id="46" name="TextBox 45"/>
          <p:cNvSpPr txBox="1"/>
          <p:nvPr/>
        </p:nvSpPr>
        <p:spPr>
          <a:xfrm>
            <a:off x="6431185" y="3643148"/>
            <a:ext cx="923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98</a:t>
            </a:r>
            <a:endParaRPr lang="en-GB" sz="5400" dirty="0">
              <a:latin typeface="AngryBirds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01231" y="3269861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+</a:t>
            </a:r>
            <a:endParaRPr lang="en-GB" dirty="0">
              <a:latin typeface="AngryBirds" pitchFamily="2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28" y="5179198"/>
            <a:ext cx="2906048" cy="167880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83026" y="3828388"/>
            <a:ext cx="2377689" cy="13502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154942" y="5466062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ngryBirds" pitchFamily="2" charset="0"/>
              </a:rPr>
              <a:t>9</a:t>
            </a:r>
            <a:endParaRPr lang="en-GB" sz="5400" dirty="0">
              <a:latin typeface="AngryBirds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20316" y="5473639"/>
            <a:ext cx="51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ngryBirds" pitchFamily="2" charset="0"/>
              </a:rPr>
              <a:t>2</a:t>
            </a:r>
            <a:endParaRPr lang="en-GB" sz="5400" dirty="0">
              <a:latin typeface="AngryBirds" pitchFamily="2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8818" y="4643213"/>
            <a:ext cx="1099080" cy="62416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89219" y="4637127"/>
            <a:ext cx="1099080" cy="62416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142494" y="5467776"/>
            <a:ext cx="872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59</a:t>
            </a:r>
            <a:endParaRPr lang="en-GB" sz="5400" dirty="0">
              <a:latin typeface="AngryBirds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45568" y="2742279"/>
            <a:ext cx="756490" cy="165739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6858142" y="2742279"/>
            <a:ext cx="388356" cy="1657392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245255" y="3659595"/>
            <a:ext cx="527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rgbClr val="FF0000"/>
                </a:solidFill>
                <a:latin typeface="AngryBirds" pitchFamily="2" charset="0"/>
              </a:rPr>
              <a:t>X</a:t>
            </a:r>
            <a:endParaRPr lang="en-GB" sz="2800" dirty="0">
              <a:solidFill>
                <a:srgbClr val="FF0000"/>
              </a:solidFill>
              <a:latin typeface="AngryBir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5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32" grpId="0"/>
      <p:bldP spid="33" grpId="0"/>
      <p:bldP spid="35" grpId="0"/>
      <p:bldP spid="36" grpId="0"/>
      <p:bldP spid="40" grpId="0"/>
      <p:bldP spid="41" grpId="0"/>
      <p:bldP spid="42" grpId="0"/>
      <p:bldP spid="43" grpId="0"/>
      <p:bldP spid="43" grpId="1"/>
      <p:bldP spid="43" grpId="2"/>
      <p:bldP spid="44" grpId="0"/>
      <p:bldP spid="44" grpId="1"/>
      <p:bldP spid="46" grpId="0"/>
      <p:bldP spid="47" grpId="0"/>
      <p:bldP spid="50" grpId="0"/>
      <p:bldP spid="51" grpId="0"/>
      <p:bldP spid="54" grpId="0"/>
      <p:bldP spid="30" grpId="0" animBg="1"/>
      <p:bldP spid="30" grpId="1" animBg="1"/>
      <p:bldP spid="34" grpId="0" animBg="1"/>
      <p:bldP spid="34" grpId="1" animBg="1"/>
      <p:bldP spid="37" grpId="0"/>
      <p:bldP spid="3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63" y="0"/>
            <a:ext cx="30861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8870" y="4431592"/>
            <a:ext cx="1476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64</a:t>
            </a:r>
            <a:r>
              <a:rPr lang="en-GB" sz="7200" baseline="300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192000" y="0"/>
            <a:ext cx="10082784" cy="6858000"/>
            <a:chOff x="14100048" y="0"/>
            <a:chExt cx="10082784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00"/>
            <a:stretch/>
          </p:blipFill>
          <p:spPr>
            <a:xfrm>
              <a:off x="14100048" y="0"/>
              <a:ext cx="10082784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6514064" y="1188720"/>
              <a:ext cx="22156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200" dirty="0" smtClean="0">
                  <a:latin typeface="AngryBirds" pitchFamily="2" charset="0"/>
                </a:rPr>
                <a:t>4096</a:t>
              </a:r>
              <a:endParaRPr lang="en-GB" sz="7200" dirty="0">
                <a:latin typeface="AngryBird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645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-0.29414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-0.2957 0.006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64844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63" y="0"/>
            <a:ext cx="30861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8870" y="4431592"/>
            <a:ext cx="1463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89</a:t>
            </a:r>
            <a:r>
              <a:rPr lang="en-GB" sz="7200" baseline="300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192000" y="0"/>
            <a:ext cx="10082784" cy="6858000"/>
            <a:chOff x="14100048" y="0"/>
            <a:chExt cx="10082784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00"/>
            <a:stretch/>
          </p:blipFill>
          <p:spPr>
            <a:xfrm>
              <a:off x="14100048" y="0"/>
              <a:ext cx="10082784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6570336" y="1188720"/>
              <a:ext cx="19447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200" dirty="0" smtClean="0">
                  <a:latin typeface="AngryBirds" pitchFamily="2" charset="0"/>
                </a:rPr>
                <a:t>7921</a:t>
              </a:r>
              <a:endParaRPr lang="en-GB" sz="7200" dirty="0">
                <a:latin typeface="AngryBird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72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29414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-0.2957 0.006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64844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1" y="-886491"/>
            <a:ext cx="30861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26499" y="0"/>
            <a:ext cx="276550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123</a:t>
            </a:r>
            <a:r>
              <a:rPr lang="en-GB" sz="11500" baseline="30000" dirty="0" smtClean="0">
                <a:latin typeface="AngryBirds" pitchFamily="2" charset="0"/>
              </a:rPr>
              <a:t>2</a:t>
            </a:r>
            <a:endParaRPr lang="en-GB" sz="2000" dirty="0">
              <a:latin typeface="AngryBirds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7074" y="3086532"/>
            <a:ext cx="6992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=</a:t>
            </a:r>
            <a:endParaRPr lang="en-GB" dirty="0">
              <a:latin typeface="AngryBirds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20876" y="464626"/>
            <a:ext cx="3335999" cy="3987220"/>
            <a:chOff x="3757613" y="-231485"/>
            <a:chExt cx="4185295" cy="500230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" r="46766" b="13009"/>
            <a:stretch/>
          </p:blipFill>
          <p:spPr>
            <a:xfrm>
              <a:off x="3757613" y="-231485"/>
              <a:ext cx="3657600" cy="4031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587" y="2549311"/>
              <a:ext cx="2370783" cy="222151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5" y="2375396"/>
              <a:ext cx="2370783" cy="2221511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12" y="3223695"/>
            <a:ext cx="2137784" cy="31674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66503" y="3738932"/>
            <a:ext cx="822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72</a:t>
            </a:r>
            <a:endParaRPr lang="en-GB" sz="5400" dirty="0">
              <a:solidFill>
                <a:prstClr val="black"/>
              </a:solidFill>
              <a:latin typeface="AngryBirds" pitchFamily="2" charset="0"/>
            </a:endParaRPr>
          </a:p>
          <a:p>
            <a:endParaRPr lang="en-GB" sz="5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9121" y="3574559"/>
            <a:ext cx="899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>
                <a:latin typeface="AngryBirds" pitchFamily="2" charset="0"/>
              </a:rPr>
              <a:t>12</a:t>
            </a:r>
            <a:endParaRPr lang="en-GB" sz="6000" dirty="0">
              <a:latin typeface="AngryBirds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46845" y="3551144"/>
            <a:ext cx="570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AngryBirds" pitchFamily="2" charset="0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9139" y="3504648"/>
            <a:ext cx="2720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(    +   )</a:t>
            </a:r>
            <a:r>
              <a:rPr lang="en-GB" sz="7200" baseline="30000" dirty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693205" y="2756584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144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773502" y="2729830"/>
            <a:ext cx="95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prstClr val="black"/>
                </a:solidFill>
                <a:latin typeface="AngryBirds" pitchFamily="2" charset="0"/>
              </a:rPr>
              <a:t>09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8301231" y="3269861"/>
            <a:ext cx="476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+</a:t>
            </a:r>
            <a:endParaRPr lang="en-GB" dirty="0">
              <a:latin typeface="AngryBirds" pitchFamily="2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28" y="5179198"/>
            <a:ext cx="2906048" cy="167880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8066" y="3856923"/>
            <a:ext cx="2377689" cy="13502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103861" y="5484350"/>
            <a:ext cx="551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ngryBirds" pitchFamily="2" charset="0"/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54721" y="5492994"/>
            <a:ext cx="513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>
                <a:latin typeface="AngryBirds" pitchFamily="2" charset="0"/>
              </a:rPr>
              <a:t>2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62427" y="4673393"/>
            <a:ext cx="1099080" cy="62416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16517" y="4664249"/>
            <a:ext cx="1099080" cy="62416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778047" y="5512878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atin typeface="AngryBirds" pitchFamily="2" charset="0"/>
              </a:rPr>
              <a:t>151</a:t>
            </a:r>
            <a:endParaRPr lang="en-GB" sz="5400" dirty="0">
              <a:latin typeface="AngryBird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5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5" grpId="0"/>
      <p:bldP spid="36" grpId="0"/>
      <p:bldP spid="40" grpId="0"/>
      <p:bldP spid="41" grpId="0"/>
      <p:bldP spid="47" grpId="0"/>
      <p:bldP spid="50" grpId="0"/>
      <p:bldP spid="51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63" y="0"/>
            <a:ext cx="30861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8870" y="4431592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221</a:t>
            </a:r>
            <a:r>
              <a:rPr lang="en-GB" sz="7200" baseline="300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192000" y="0"/>
            <a:ext cx="10082784" cy="6858000"/>
            <a:chOff x="14100048" y="0"/>
            <a:chExt cx="10082784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00"/>
            <a:stretch/>
          </p:blipFill>
          <p:spPr>
            <a:xfrm>
              <a:off x="14100048" y="0"/>
              <a:ext cx="10082784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6514064" y="1188720"/>
              <a:ext cx="21948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dirty="0" smtClean="0">
                  <a:latin typeface="AngryBirds" pitchFamily="2" charset="0"/>
                </a:rPr>
                <a:t>48841</a:t>
              </a:r>
              <a:endParaRPr lang="en-GB" sz="7200" dirty="0">
                <a:latin typeface="AngryBird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304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-0.29414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-0.2957 0.006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64844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63" y="0"/>
            <a:ext cx="30861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8870" y="4431592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472</a:t>
            </a:r>
            <a:r>
              <a:rPr lang="en-GB" sz="7200" baseline="300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192000" y="0"/>
            <a:ext cx="10082784" cy="6858000"/>
            <a:chOff x="14100048" y="0"/>
            <a:chExt cx="10082784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00"/>
            <a:stretch/>
          </p:blipFill>
          <p:spPr>
            <a:xfrm>
              <a:off x="14100048" y="0"/>
              <a:ext cx="10082784" cy="6858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6456008" y="1188720"/>
              <a:ext cx="22268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 smtClean="0">
                  <a:latin typeface="AngryBirds" pitchFamily="2" charset="0"/>
                </a:rPr>
                <a:t>222784</a:t>
              </a:r>
              <a:endParaRPr lang="en-GB" sz="5400" dirty="0">
                <a:latin typeface="AngryBird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17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-0.29414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-0.2957 0.006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64844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90" y="264972"/>
            <a:ext cx="6501587" cy="6501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2777" y="1060704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50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180" y="250257"/>
            <a:ext cx="6501587" cy="650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596" y="1060704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25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3201" y="3515765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52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2353" y="3495273"/>
            <a:ext cx="16129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+2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172" y="3501050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27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172" y="3638658"/>
            <a:ext cx="4651272" cy="1339958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697502" y="3526726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04</a:t>
            </a:r>
            <a:endParaRPr lang="en-GB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8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64" y="-1134"/>
            <a:ext cx="30861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26065" y="4007767"/>
            <a:ext cx="6992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=</a:t>
            </a:r>
            <a:endParaRPr lang="en-GB" dirty="0">
              <a:latin typeface="AngryBirds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82914" y="1407886"/>
            <a:ext cx="4376934" cy="4988875"/>
            <a:chOff x="3757613" y="-231485"/>
            <a:chExt cx="4185295" cy="500230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" r="46766" b="13009"/>
            <a:stretch/>
          </p:blipFill>
          <p:spPr>
            <a:xfrm>
              <a:off x="3757613" y="-231485"/>
              <a:ext cx="3657600" cy="4031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587" y="2549311"/>
              <a:ext cx="2370783" cy="222151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5" y="2375396"/>
              <a:ext cx="2370783" cy="2221511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458184" y="4348415"/>
            <a:ext cx="1330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72</a:t>
            </a:r>
            <a:r>
              <a:rPr lang="en-GB" sz="7200" baseline="300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361017" y="4283657"/>
            <a:ext cx="598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latin typeface="AngryBirds" pitchFamily="2" charset="0"/>
                <a:cs typeface="Andalus" panose="02020603050405020304" pitchFamily="18" charset="-78"/>
              </a:rPr>
              <a:t>7</a:t>
            </a:r>
            <a:endParaRPr lang="en-GB" sz="7200" dirty="0">
              <a:latin typeface="AngryBirds" pitchFamily="2" charset="0"/>
              <a:cs typeface="Andalus" panose="02020603050405020304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45379" y="4283658"/>
            <a:ext cx="623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latin typeface="AngryBirds" pitchFamily="2" charset="0"/>
                <a:cs typeface="Andalus" panose="02020603050405020304" pitchFamily="18" charset="-7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2597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64" y="-1134"/>
            <a:ext cx="30861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0882424">
            <a:off x="5176231" y="3492433"/>
            <a:ext cx="6992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=</a:t>
            </a:r>
            <a:endParaRPr lang="en-GB" dirty="0">
              <a:latin typeface="AngryBirds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82914" y="-138519"/>
            <a:ext cx="4376934" cy="4988875"/>
            <a:chOff x="3757613" y="-231485"/>
            <a:chExt cx="4185295" cy="500230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" r="46766" b="13009"/>
            <a:stretch/>
          </p:blipFill>
          <p:spPr>
            <a:xfrm>
              <a:off x="3757613" y="-231485"/>
              <a:ext cx="3657600" cy="4031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587" y="2549311"/>
              <a:ext cx="2370783" cy="222151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5" y="2375396"/>
              <a:ext cx="2370783" cy="2221511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131410" y="4338626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982</a:t>
            </a:r>
            <a:r>
              <a:rPr lang="en-GB" sz="7200" baseline="300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112254" y="2753128"/>
            <a:ext cx="1170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latin typeface="AngryBirds" pitchFamily="2" charset="0"/>
                <a:cs typeface="Andalus" panose="02020603050405020304" pitchFamily="18" charset="-78"/>
              </a:rPr>
              <a:t>98</a:t>
            </a:r>
            <a:endParaRPr lang="en-GB" sz="7200" dirty="0">
              <a:latin typeface="AngryBirds" pitchFamily="2" charset="0"/>
              <a:cs typeface="Andalus" panose="02020603050405020304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45379" y="2737253"/>
            <a:ext cx="623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latin typeface="AngryBirds" pitchFamily="2" charset="0"/>
                <a:cs typeface="Andalus" panose="02020603050405020304" pitchFamily="18" charset="-78"/>
              </a:rPr>
              <a:t>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57" y="2708687"/>
            <a:ext cx="2890957" cy="42833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98940" y="4175385"/>
            <a:ext cx="2499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prstClr val="black"/>
                </a:solidFill>
                <a:latin typeface="AngryBirds" pitchFamily="2" charset="0"/>
              </a:rPr>
              <a:t>Why not 9 and 82?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 rot="21013869">
            <a:off x="7274650" y="3148034"/>
            <a:ext cx="24990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prstClr val="black"/>
                </a:solidFill>
                <a:latin typeface="AngryBirds" pitchFamily="2" charset="0"/>
              </a:rPr>
              <a:t>Cuz</a:t>
            </a:r>
            <a:r>
              <a:rPr lang="en-GB" sz="2800" dirty="0" smtClean="0">
                <a:solidFill>
                  <a:prstClr val="black"/>
                </a:solidFill>
                <a:latin typeface="AngryBirds" pitchFamily="2" charset="0"/>
              </a:rPr>
              <a:t> ‘b’ should always be a single digit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99720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8" grpId="0"/>
      <p:bldP spid="2" grpId="0"/>
      <p:bldP spid="34" grpId="0"/>
      <p:bldP spid="12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64" y="-1134"/>
            <a:ext cx="30861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26065" y="4007767"/>
            <a:ext cx="6992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atin typeface="AngryBirds" pitchFamily="2" charset="0"/>
              </a:rPr>
              <a:t>=</a:t>
            </a:r>
            <a:endParaRPr lang="en-GB" dirty="0">
              <a:latin typeface="AngryBirds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82914" y="1407886"/>
            <a:ext cx="4376934" cy="4988875"/>
            <a:chOff x="3757613" y="-231485"/>
            <a:chExt cx="4185295" cy="500230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" r="46766" b="13009"/>
            <a:stretch/>
          </p:blipFill>
          <p:spPr>
            <a:xfrm>
              <a:off x="3757613" y="-231485"/>
              <a:ext cx="3657600" cy="40319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9587" y="2549311"/>
              <a:ext cx="2370783" cy="222151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125" y="2375396"/>
              <a:ext cx="2370783" cy="2221511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875917" y="4338626"/>
            <a:ext cx="2428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prstClr val="black"/>
                </a:solidFill>
                <a:latin typeface="AngryBirds" pitchFamily="2" charset="0"/>
              </a:rPr>
              <a:t>1094</a:t>
            </a:r>
            <a:r>
              <a:rPr lang="en-GB" sz="7200" baseline="30000" dirty="0" smtClean="0">
                <a:solidFill>
                  <a:prstClr val="black"/>
                </a:solidFill>
                <a:latin typeface="AngryBirds" pitchFamily="2" charset="0"/>
              </a:rPr>
              <a:t>2</a:t>
            </a:r>
            <a:endParaRPr lang="en-GB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6865841" y="4413357"/>
            <a:ext cx="1394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>
                <a:latin typeface="AngryBirds" pitchFamily="2" charset="0"/>
                <a:cs typeface="Andalus" panose="02020603050405020304" pitchFamily="18" charset="-78"/>
              </a:rPr>
              <a:t>109</a:t>
            </a:r>
            <a:endParaRPr lang="en-GB" sz="6000" dirty="0">
              <a:latin typeface="AngryBirds" pitchFamily="2" charset="0"/>
              <a:cs typeface="Andalus" panose="02020603050405020304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77777" y="4111274"/>
            <a:ext cx="684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latin typeface="AngryBirds" pitchFamily="2" charset="0"/>
                <a:cs typeface="Andalus" panose="02020603050405020304" pitchFamily="18" charset="-78"/>
              </a:rPr>
              <a:t>4</a:t>
            </a:r>
            <a:endParaRPr lang="en-GB" sz="7200" dirty="0">
              <a:latin typeface="AngryBirds" pitchFamily="2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299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6" y="1573925"/>
            <a:ext cx="3922732" cy="386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3238" y="1573925"/>
            <a:ext cx="3795880" cy="386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6660" y="2580221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56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3427" y="2580221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3136</a:t>
            </a:r>
            <a:endParaRPr lang="en-GB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8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6" y="1573925"/>
            <a:ext cx="3922732" cy="386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3238" y="1573925"/>
            <a:ext cx="3795880" cy="386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6660" y="2580221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49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3427" y="2580221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2401</a:t>
            </a:r>
            <a:endParaRPr lang="en-GB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6" y="1573925"/>
            <a:ext cx="3922732" cy="386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3238" y="1573925"/>
            <a:ext cx="3795880" cy="386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6660" y="2580221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43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3427" y="2580221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1849</a:t>
            </a:r>
            <a:endParaRPr lang="en-GB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6" y="1573925"/>
            <a:ext cx="3922732" cy="386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3238" y="1573925"/>
            <a:ext cx="3795880" cy="386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6660" y="2580221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59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3427" y="2580221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3481</a:t>
            </a:r>
            <a:endParaRPr lang="en-GB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6" y="1573925"/>
            <a:ext cx="3922732" cy="3861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3238" y="1573925"/>
            <a:ext cx="3795880" cy="386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6660" y="2580221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54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3427" y="2580221"/>
            <a:ext cx="2916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2916</a:t>
            </a:r>
            <a:endParaRPr lang="en-GB" sz="9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90" y="264972"/>
            <a:ext cx="6501587" cy="6501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94531" y="1153918"/>
            <a:ext cx="22333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100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180" y="250257"/>
            <a:ext cx="6501587" cy="650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596" y="1100057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entury Gothic" panose="020B0502020202020204" pitchFamily="34" charset="0"/>
              </a:rPr>
              <a:t>98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3201" y="3515765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98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2068" y="3501050"/>
            <a:ext cx="12763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entury Gothic" panose="020B0502020202020204" pitchFamily="34" charset="0"/>
              </a:rPr>
              <a:t>-2</a:t>
            </a:r>
            <a:endParaRPr lang="en-GB" sz="9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0020" y="3523807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0</a:t>
            </a:r>
            <a:r>
              <a:rPr lang="en-GB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4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172" y="3501050"/>
            <a:ext cx="1550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</a:rPr>
              <a:t>96</a:t>
            </a:r>
            <a:endParaRPr lang="en-GB" sz="96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172" y="3638658"/>
            <a:ext cx="4651272" cy="1339958"/>
          </a:xfrm>
          <a:prstGeom prst="rect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225</Words>
  <Application>Microsoft Office PowerPoint</Application>
  <PresentationFormat>Widescreen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Andalus</vt:lpstr>
      <vt:lpstr>AngryBirds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if you had other numbers?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Parkavi</dc:creator>
  <cp:lastModifiedBy>Parkavi</cp:lastModifiedBy>
  <cp:revision>33</cp:revision>
  <dcterms:created xsi:type="dcterms:W3CDTF">2016-03-07T09:01:23Z</dcterms:created>
  <dcterms:modified xsi:type="dcterms:W3CDTF">2016-03-15T13:57:23Z</dcterms:modified>
</cp:coreProperties>
</file>