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4" r:id="rId8"/>
    <p:sldId id="265" r:id="rId9"/>
    <p:sldId id="267" r:id="rId10"/>
    <p:sldId id="268" r:id="rId11"/>
    <p:sldId id="269" r:id="rId12"/>
    <p:sldId id="273" r:id="rId13"/>
    <p:sldId id="270" r:id="rId14"/>
    <p:sldId id="272" r:id="rId15"/>
    <p:sldId id="26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C10"/>
    <a:srgbClr val="E6CFF9"/>
    <a:srgbClr val="D2A7F5"/>
    <a:srgbClr val="7030A0"/>
    <a:srgbClr val="01190C"/>
    <a:srgbClr val="01150A"/>
    <a:srgbClr val="021E10"/>
    <a:srgbClr val="385723"/>
    <a:srgbClr val="2E75B6"/>
    <a:srgbClr val="66A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7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2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9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11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76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3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98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54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08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8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49BF2-EB5E-47ED-8E55-BF9479B8632A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09D-3D8D-4D6C-A08E-DE419BDC86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-1106" y="4313851"/>
            <a:ext cx="2901942" cy="1920941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106" y="1271472"/>
            <a:ext cx="2901942" cy="19209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0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reeform 20"/>
          <p:cNvSpPr/>
          <p:nvPr/>
        </p:nvSpPr>
        <p:spPr>
          <a:xfrm rot="10800000">
            <a:off x="1277309" y="2646106"/>
            <a:ext cx="1642188" cy="1940767"/>
          </a:xfrm>
          <a:custGeom>
            <a:avLst/>
            <a:gdLst>
              <a:gd name="connsiteX0" fmla="*/ 1642188 w 1642188"/>
              <a:gd name="connsiteY0" fmla="*/ 18661 h 1940767"/>
              <a:gd name="connsiteX1" fmla="*/ 1156996 w 1642188"/>
              <a:gd name="connsiteY1" fmla="*/ 1940767 h 1940767"/>
              <a:gd name="connsiteX2" fmla="*/ 0 w 1642188"/>
              <a:gd name="connsiteY2" fmla="*/ 1940767 h 1940767"/>
              <a:gd name="connsiteX3" fmla="*/ 0 w 1642188"/>
              <a:gd name="connsiteY3" fmla="*/ 0 h 1940767"/>
              <a:gd name="connsiteX4" fmla="*/ 1642188 w 1642188"/>
              <a:gd name="connsiteY4" fmla="*/ 18661 h 194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188" h="1940767">
                <a:moveTo>
                  <a:pt x="1642188" y="18661"/>
                </a:moveTo>
                <a:lnTo>
                  <a:pt x="1156996" y="1940767"/>
                </a:lnTo>
                <a:lnTo>
                  <a:pt x="0" y="1940767"/>
                </a:lnTo>
                <a:lnTo>
                  <a:pt x="0" y="0"/>
                </a:lnTo>
                <a:lnTo>
                  <a:pt x="1642188" y="1866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7555" y="2627445"/>
            <a:ext cx="1642188" cy="1940767"/>
          </a:xfrm>
          <a:custGeom>
            <a:avLst/>
            <a:gdLst>
              <a:gd name="connsiteX0" fmla="*/ 1642188 w 1642188"/>
              <a:gd name="connsiteY0" fmla="*/ 18661 h 1940767"/>
              <a:gd name="connsiteX1" fmla="*/ 1156996 w 1642188"/>
              <a:gd name="connsiteY1" fmla="*/ 1940767 h 1940767"/>
              <a:gd name="connsiteX2" fmla="*/ 0 w 1642188"/>
              <a:gd name="connsiteY2" fmla="*/ 1940767 h 1940767"/>
              <a:gd name="connsiteX3" fmla="*/ 0 w 1642188"/>
              <a:gd name="connsiteY3" fmla="*/ 0 h 1940767"/>
              <a:gd name="connsiteX4" fmla="*/ 1642188 w 1642188"/>
              <a:gd name="connsiteY4" fmla="*/ 18661 h 194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188" h="1940767">
                <a:moveTo>
                  <a:pt x="1642188" y="18661"/>
                </a:moveTo>
                <a:lnTo>
                  <a:pt x="1156996" y="1940767"/>
                </a:lnTo>
                <a:lnTo>
                  <a:pt x="0" y="1940767"/>
                </a:lnTo>
                <a:lnTo>
                  <a:pt x="0" y="0"/>
                </a:lnTo>
                <a:lnTo>
                  <a:pt x="1642188" y="18661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55" y="2627444"/>
            <a:ext cx="2901942" cy="1959429"/>
          </a:xfrm>
          <a:prstGeom prst="rect">
            <a:avLst/>
          </a:prstGeom>
          <a:gradFill>
            <a:gsLst>
              <a:gs pos="0">
                <a:srgbClr val="7030A0"/>
              </a:gs>
              <a:gs pos="23000">
                <a:srgbClr val="873AC0"/>
              </a:gs>
              <a:gs pos="69000">
                <a:schemeClr val="accent5">
                  <a:lumMod val="75000"/>
                </a:schemeClr>
              </a:gs>
              <a:gs pos="97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6708" y="2446308"/>
            <a:ext cx="11031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GB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1995" y="19050"/>
            <a:ext cx="2593910" cy="685799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7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4759" y="2230865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970" y="2230865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884788" y="19050"/>
            <a:ext cx="671000" cy="23361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31387" y="1734533"/>
            <a:ext cx="171072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endParaRPr lang="en-GB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63300" y="1381346"/>
            <a:ext cx="28777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>
                <a:ln w="0"/>
                <a:solidFill>
                  <a:srgbClr val="66A2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240</a:t>
            </a:r>
            <a:endParaRPr lang="en-GB" sz="1200" dirty="0">
              <a:ln w="0"/>
              <a:solidFill>
                <a:srgbClr val="66A2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42321" y="3059285"/>
            <a:ext cx="1980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>
                <a:ln w="0"/>
                <a:solidFill>
                  <a:srgbClr val="66A2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18</a:t>
            </a:r>
            <a:endParaRPr lang="en-GB" sz="1200" dirty="0">
              <a:ln w="0"/>
              <a:solidFill>
                <a:srgbClr val="66A2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537944" y="5274321"/>
            <a:ext cx="2584145" cy="0"/>
          </a:xfrm>
          <a:prstGeom prst="line">
            <a:avLst/>
          </a:prstGeom>
          <a:ln w="139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76947" y="2982095"/>
            <a:ext cx="10663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>
                <a:ln w="0"/>
                <a:solidFill>
                  <a:srgbClr val="66A2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en-GB" sz="1200" dirty="0">
              <a:ln w="0"/>
              <a:solidFill>
                <a:srgbClr val="66A2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4639" y="5121851"/>
            <a:ext cx="28777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258</a:t>
            </a:r>
            <a:endParaRPr lang="en-GB" sz="120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69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278 L -0.06198 0.36273 " pathEditMode="relative" rAng="0" ptsTypes="AA">
                                      <p:cBhvr>
                                        <p:cTn id="3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1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01589 -0.1930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-965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2.96296E-6 L -0.01211 -0.1993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-99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01002 0.2416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1208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1328 0.2506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125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21" grpId="0" animBg="1"/>
      <p:bldP spid="21" grpId="1" animBg="1"/>
      <p:bldP spid="20" grpId="0" animBg="1"/>
      <p:bldP spid="20" grpId="1" animBg="1"/>
      <p:bldP spid="8" grpId="0" animBg="1"/>
      <p:bldP spid="8" grpId="1" animBg="1"/>
      <p:bldP spid="10" grpId="0"/>
      <p:bldP spid="11" grpId="0" animBg="1"/>
      <p:bldP spid="24" grpId="0"/>
      <p:bldP spid="24" grpId="1"/>
      <p:bldP spid="14" grpId="0"/>
      <p:bldP spid="14" grpId="1"/>
      <p:bldP spid="29" grpId="0"/>
      <p:bldP spid="42" grpId="0"/>
      <p:bldP spid="43" grpId="0"/>
      <p:bldP spid="50" grpId="0"/>
      <p:bldP spid="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4"/>
          <a:stretch/>
        </p:blipFill>
        <p:spPr>
          <a:xfrm>
            <a:off x="8210550" y="0"/>
            <a:ext cx="398144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1388" y="14225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000" dirty="0">
              <a:solidFill>
                <a:srgbClr val="001C1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9289" y="2621775"/>
            <a:ext cx="346120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X125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2267" y="2621775"/>
            <a:ext cx="202811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24 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0261" y="2588907"/>
            <a:ext cx="10166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=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5436" y="4305300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115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8</a:t>
            </a:r>
            <a:endParaRPr lang="en-GB" sz="4800" b="1" dirty="0">
              <a:ln/>
              <a:solidFill>
                <a:srgbClr val="001C10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957019" y="4305300"/>
            <a:ext cx="4257465" cy="0"/>
          </a:xfrm>
          <a:prstGeom prst="line">
            <a:avLst/>
          </a:prstGeom>
          <a:ln w="76200">
            <a:solidFill>
              <a:srgbClr val="F7BA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4426248" y="2913006"/>
            <a:ext cx="903643" cy="12138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1" name="TextBox 20"/>
          <p:cNvSpPr txBox="1"/>
          <p:nvPr/>
        </p:nvSpPr>
        <p:spPr>
          <a:xfrm>
            <a:off x="4960677" y="14225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rgbClr val="001C1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8277" y="2621775"/>
            <a:ext cx="313419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3000</a:t>
            </a:r>
            <a:endParaRPr lang="en-GB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5329891" y="2893326"/>
            <a:ext cx="903643" cy="12138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3490177" y="2913006"/>
            <a:ext cx="903643" cy="12138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201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8748"/>
          <a:stretch/>
        </p:blipFill>
        <p:spPr>
          <a:xfrm>
            <a:off x="6134100" y="0"/>
            <a:ext cx="60579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3059" y="1103645"/>
            <a:ext cx="3801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2468448 X </a:t>
            </a:r>
            <a:r>
              <a:rPr lang="en-GB" sz="5400" dirty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5</a:t>
            </a:r>
            <a:endParaRPr lang="en-GB" sz="12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4314" y="2967335"/>
            <a:ext cx="4839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720812568 X 25</a:t>
            </a:r>
            <a:endParaRPr lang="en-GB" sz="12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568" y="4831025"/>
            <a:ext cx="5878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40888324864 X 125</a:t>
            </a:r>
            <a:endParaRPr lang="en-GB" sz="12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4100" y="1083340"/>
            <a:ext cx="3172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= 1234224</a:t>
            </a:r>
            <a:endParaRPr lang="en-GB" sz="1200" dirty="0">
              <a:solidFill>
                <a:schemeClr val="bg1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4100" y="2944170"/>
            <a:ext cx="386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= 180203142</a:t>
            </a:r>
            <a:endParaRPr lang="en-GB" sz="1200" dirty="0">
              <a:solidFill>
                <a:schemeClr val="bg1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4100" y="4831375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= 5111040608</a:t>
            </a:r>
            <a:endParaRPr lang="en-GB" sz="1200" dirty="0">
              <a:solidFill>
                <a:schemeClr val="bg1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9163050" y="1225135"/>
            <a:ext cx="466725" cy="6269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9869259" y="3082837"/>
            <a:ext cx="466725" cy="6269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10335984" y="3092362"/>
            <a:ext cx="466725" cy="6269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10184942" y="4965656"/>
            <a:ext cx="466725" cy="6269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10651667" y="4975181"/>
            <a:ext cx="466725" cy="6269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11118392" y="4977459"/>
            <a:ext cx="466725" cy="6269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695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4"/>
          <a:stretch/>
        </p:blipFill>
        <p:spPr>
          <a:xfrm>
            <a:off x="6695247" y="0"/>
            <a:ext cx="549675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1388" y="14225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000" dirty="0">
              <a:solidFill>
                <a:srgbClr val="001C1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44494" y="2621775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11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3180" y="2621775"/>
            <a:ext cx="30925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25 X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65532" y="2588907"/>
            <a:ext cx="10166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=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60677" y="14225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rgbClr val="001C1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904790" y="2626474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2</a:t>
            </a:r>
            <a:endParaRPr lang="en-GB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08616" y="3012099"/>
            <a:ext cx="1388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 smtClean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2+5</a:t>
            </a:r>
            <a:endParaRPr lang="en-GB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778916" y="2621775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5</a:t>
            </a:r>
            <a:endParaRPr lang="en-GB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22453" y="2621775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7</a:t>
            </a:r>
            <a:endParaRPr lang="en-GB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77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  <p:bldP spid="14" grpId="1"/>
      <p:bldP spid="16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48748"/>
          <a:stretch/>
        </p:blipFill>
        <p:spPr>
          <a:xfrm>
            <a:off x="6134100" y="0"/>
            <a:ext cx="60579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3059" y="1103645"/>
            <a:ext cx="3454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8040 X 275</a:t>
            </a:r>
            <a:endParaRPr lang="en-GB" sz="12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9798" y="4831375"/>
            <a:ext cx="4128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22 X 6 X 50.5</a:t>
            </a:r>
            <a:endParaRPr lang="en-GB" sz="12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5822" y="2964437"/>
            <a:ext cx="3954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75 X 58 X 44</a:t>
            </a:r>
            <a:endParaRPr lang="en-GB" sz="12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4100" y="1083340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= 2211</a:t>
            </a:r>
            <a:endParaRPr lang="en-GB" sz="1200" dirty="0">
              <a:solidFill>
                <a:schemeClr val="bg1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34100" y="2944170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= 1914</a:t>
            </a:r>
            <a:endParaRPr lang="en-GB" sz="1200" dirty="0">
              <a:solidFill>
                <a:schemeClr val="bg1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34100" y="4831375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= 6666</a:t>
            </a:r>
            <a:endParaRPr lang="en-GB" sz="1200" dirty="0">
              <a:solidFill>
                <a:schemeClr val="bg1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8147542" y="1231532"/>
            <a:ext cx="466725" cy="6269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8198111" y="3082837"/>
            <a:ext cx="466725" cy="6269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8664836" y="3092362"/>
            <a:ext cx="466725" cy="6269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8614267" y="1233749"/>
            <a:ext cx="466725" cy="6269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9123434" y="1236071"/>
            <a:ext cx="466725" cy="6269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7289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6CFF9"/>
            </a:gs>
            <a:gs pos="46000">
              <a:srgbClr val="7030A0"/>
            </a:gs>
            <a:gs pos="77000">
              <a:srgbClr val="001C10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544" y="425666"/>
            <a:ext cx="5394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As a finale, let’s do a </a:t>
            </a:r>
            <a:endParaRPr lang="en-GB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09" y="2459422"/>
            <a:ext cx="8747318" cy="33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3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-5207" y="0"/>
            <a:ext cx="2179730" cy="6858000"/>
          </a:xfrm>
          <a:prstGeom prst="rect">
            <a:avLst/>
          </a:prstGeom>
          <a:solidFill>
            <a:srgbClr val="7030A0"/>
          </a:solidFill>
          <a:ln>
            <a:solidFill>
              <a:srgbClr val="873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4786771" y="0"/>
            <a:ext cx="2287708" cy="6858000"/>
          </a:xfrm>
          <a:prstGeom prst="rect">
            <a:avLst/>
          </a:prstGeom>
          <a:solidFill>
            <a:srgbClr val="7030A0"/>
          </a:solidFill>
          <a:ln>
            <a:solidFill>
              <a:srgbClr val="873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9758363" y="0"/>
            <a:ext cx="2433638" cy="6858000"/>
          </a:xfrm>
          <a:prstGeom prst="rect">
            <a:avLst/>
          </a:prstGeom>
          <a:solidFill>
            <a:srgbClr val="7030A0"/>
          </a:solidFill>
          <a:ln>
            <a:solidFill>
              <a:srgbClr val="873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2174973" y="0"/>
            <a:ext cx="2589610" cy="6858000"/>
          </a:xfrm>
          <a:prstGeom prst="rect">
            <a:avLst/>
          </a:prstGeom>
          <a:solidFill>
            <a:srgbClr val="7030A0"/>
          </a:solidFill>
          <a:ln>
            <a:solidFill>
              <a:srgbClr val="873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42907" y="885831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907" y="2043118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2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907" y="3108191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3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07" y="4173264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4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07" y="523833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5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38" y="885831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6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1738" y="2043118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7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38" y="3108191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8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1738" y="4173264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9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1738" y="5238337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10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9205" y="88583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11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9204" y="2043118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12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9204" y="310819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13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9203" y="417326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14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9202" y="5238337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15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5226" y="88583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16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5224" y="2043118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17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5224" y="310819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18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5224" y="417326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19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5224" y="523964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20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5538" y="88583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21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5536" y="2043118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22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15536" y="310819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23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15536" y="417326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24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15536" y="523964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25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35935" y="294371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0593" y="20468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4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0593" y="3111885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9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0593" y="41769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16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0593" y="5242031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25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76767" y="8895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36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6767" y="20468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49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76767" y="311188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64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76767" y="41769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81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76767" y="5242031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100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6973" y="88583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121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6973" y="204311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144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16973" y="310819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169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16973" y="417326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196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16973" y="5238337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225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2995" y="88583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256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02995" y="204311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289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02995" y="310819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324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02995" y="417326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361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02995" y="5238337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400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46175" y="87523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441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46175" y="203252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484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146175" y="309759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529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46175" y="416267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576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146175" y="5227745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6</a:t>
            </a:r>
            <a:r>
              <a:rPr lang="en-GB" sz="2800" dirty="0" smtClean="0">
                <a:solidFill>
                  <a:schemeClr val="bg1"/>
                </a:solidFill>
              </a:rPr>
              <a:t>25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074479" y="0"/>
            <a:ext cx="2683883" cy="6858000"/>
          </a:xfrm>
          <a:prstGeom prst="rect">
            <a:avLst/>
          </a:prstGeom>
          <a:solidFill>
            <a:srgbClr val="7030A0"/>
          </a:solidFill>
          <a:ln>
            <a:solidFill>
              <a:srgbClr val="873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5496980" y="6984354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08220" y="2942839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4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38540" y="6983483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7030A0"/>
                </a:solidFill>
              </a:rPr>
              <a:t>2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538539" y="6992071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7030A0"/>
                </a:solidFill>
              </a:rPr>
              <a:t>3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642996" y="2947310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7030A0"/>
                </a:solidFill>
              </a:rPr>
              <a:t>9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17759" y="6974895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7030A0"/>
                </a:solidFill>
              </a:rPr>
              <a:t>4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79642" y="2941286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16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527209" y="6965436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7030A0"/>
                </a:solidFill>
              </a:rPr>
              <a:t>5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96980" y="2947745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25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06428" y="6991200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7030A0"/>
                </a:solidFill>
              </a:rPr>
              <a:t>6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496980" y="2949614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36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95097" y="6974024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7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478739" y="2951807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49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527207" y="6998046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rgbClr val="7030A0"/>
                </a:solidFill>
              </a:rPr>
              <a:t>8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78738" y="2917745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64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495095" y="6976634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9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49583" y="2917745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81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325730" y="6990329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10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340686" y="2917745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100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05420" y="6992422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11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356434" y="2917744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121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05420" y="6982261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12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56433" y="2923956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144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06016" y="6982261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13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356432" y="2924203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169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05420" y="6982261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14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56430" y="2925472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196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312670" y="6986956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15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72465" y="2925435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225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298766" y="6988236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16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40395" y="2945579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256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95774" y="6988587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17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356700" y="2947744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289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95774" y="6984759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18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39945" y="2947743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324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302304" y="6979244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19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339495" y="2930655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361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338796" y="6987828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20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337570" y="2917060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400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05420" y="7008267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21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319936" y="2892905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441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19936" y="6997869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22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51762" y="2891375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484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02304" y="6983511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23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935" y="2924307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529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04" y="7013714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24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319934" y="2906662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576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308747" y="6978767"/>
            <a:ext cx="1157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25</a:t>
            </a:r>
            <a:r>
              <a:rPr lang="en-GB" sz="4800" baseline="30000" dirty="0" smtClean="0">
                <a:solidFill>
                  <a:srgbClr val="7030A0"/>
                </a:solidFill>
              </a:rPr>
              <a:t>2</a:t>
            </a:r>
            <a:r>
              <a:rPr lang="en-GB" sz="4800" dirty="0" smtClean="0">
                <a:solidFill>
                  <a:srgbClr val="7030A0"/>
                </a:solidFill>
              </a:rPr>
              <a:t> 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318326" y="2874420"/>
            <a:ext cx="112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solidFill>
                  <a:srgbClr val="7030A0"/>
                </a:solidFill>
              </a:rPr>
              <a:t>625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145331" y="885831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 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55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7 0.26412 L 0.00989 -0.58913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2.08333E-6 -4.81481E-6 L 0.00078 -0.55648 " pathEditMode="relative" rAng="0" ptsTypes="AA">
                                      <p:cBhvr>
                                        <p:cTn id="17" dur="2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3 " pathEditMode="relative" rAng="0" ptsTypes="AA">
                                      <p:cBhvr>
                                        <p:cTn id="23" dur="2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2.08333E-6 -3.7037E-7 L 0.00078 -0.55648 " pathEditMode="relative" rAng="0" ptsTypes="AA">
                                      <p:cBhvr>
                                        <p:cTn id="31" dur="26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37" dur="2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3.125E-6 2.22222E-6 L 0.00078 -0.55648 " pathEditMode="relative" rAng="0" ptsTypes="AA">
                                      <p:cBhvr>
                                        <p:cTn id="45" dur="26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51" dur="2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2.29167E-6 -1.85185E-6 L 0.00078 -0.55648 " pathEditMode="relative" rAng="0" ptsTypes="AA">
                                      <p:cBhvr>
                                        <p:cTn id="59" dur="2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65" dur="2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4.58333E-6 2.22222E-6 L 0.00079 -0.55648 " pathEditMode="relative" rAng="0" ptsTypes="AA">
                                      <p:cBhvr>
                                        <p:cTn id="73" dur="2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89 -0.58912 " pathEditMode="relative" rAng="0" ptsTypes="AA">
                                      <p:cBhvr>
                                        <p:cTn id="79" dur="2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8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4.58333E-6 7.40741E-7 L 0.00079 -0.55648 " pathEditMode="relative" rAng="0" ptsTypes="AA">
                                      <p:cBhvr>
                                        <p:cTn id="87" dur="2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7 0.26412 L 0.00989 -0.58912 " pathEditMode="relative" rAng="0" ptsTypes="AA">
                                      <p:cBhvr>
                                        <p:cTn id="93" dur="2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8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2.08333E-6 -2.22222E-6 L 0.00078 -0.55648 " pathEditMode="relative" rAng="0" ptsTypes="AA">
                                      <p:cBhvr>
                                        <p:cTn id="101" dur="26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107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8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2.08333E-6 3.7037E-7 L 0.00078 -0.55648 " pathEditMode="relative" rAng="0" ptsTypes="AA">
                                      <p:cBhvr>
                                        <p:cTn id="115" dur="2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7 0.26412 L 0.00989 -0.58912 " pathEditMode="relative" rAng="0" ptsTypes="AA">
                                      <p:cBhvr>
                                        <p:cTn id="121" dur="2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8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1.45833E-6 3.7037E-7 L 0.00078 -0.55648 " pathEditMode="relative" rAng="0" ptsTypes="AA">
                                      <p:cBhvr>
                                        <p:cTn id="129" dur="2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5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135" dur="2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8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4.375E-6 3.7037E-7 L 0.00079 -0.55648 " pathEditMode="relative" rAng="0" ptsTypes="AA">
                                      <p:cBhvr>
                                        <p:cTn id="143" dur="26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149" dur="2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3.54167E-6 3.7037E-7 L 0.00078 -0.55648 " pathEditMode="relative" rAng="0" ptsTypes="AA">
                                      <p:cBhvr>
                                        <p:cTn id="157" dur="26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5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163" dur="2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8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3.54167E-6 4.44444E-6 L 0.00078 -0.55649 " pathEditMode="relative" rAng="0" ptsTypes="AA">
                                      <p:cBhvr>
                                        <p:cTn id="171" dur="26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0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177" dur="2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3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8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3.54167E-6 4.44444E-6 L 0.00078 -0.55649 " pathEditMode="relative" rAng="0" ptsTypes="AA">
                                      <p:cBhvr>
                                        <p:cTn id="185" dur="26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650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191" dur="2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8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3.54167E-6 2.96296E-6 L 0.00078 -0.55648 " pathEditMode="relative" rAng="0" ptsTypes="AA">
                                      <p:cBhvr>
                                        <p:cTn id="199" dur="26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00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205" dur="2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1.45833E-6 2.96296E-6 L 0.00078 -0.55648 " pathEditMode="relative" rAng="0" ptsTypes="AA">
                                      <p:cBhvr>
                                        <p:cTn id="213" dur="26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50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219" dur="2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8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4.375E-6 3.7037E-6 L 0.00079 -0.55649 " pathEditMode="relative" rAng="0" ptsTypes="AA">
                                      <p:cBhvr>
                                        <p:cTn id="227" dur="26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00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233" dur="2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3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8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3.54167E-6 2.22222E-6 L 0.00078 -0.55648 " pathEditMode="relative" rAng="0" ptsTypes="AA">
                                      <p:cBhvr>
                                        <p:cTn id="241" dur="26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850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3 " pathEditMode="relative" rAng="0" ptsTypes="AA">
                                      <p:cBhvr>
                                        <p:cTn id="247" dur="2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8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4.375E-6 2.22222E-6 L 0.00079 -0.55648 " pathEditMode="relative" rAng="0" ptsTypes="AA">
                                      <p:cBhvr>
                                        <p:cTn id="255" dur="26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90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261" dur="2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3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8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4.16667E-6 -2.96296E-6 L 0.00079 -0.55648 " pathEditMode="relative" rAng="0" ptsTypes="AA">
                                      <p:cBhvr>
                                        <p:cTn id="269" dur="26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950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7 0.26412 L 0.00989 -0.58912 " pathEditMode="relative" rAng="0" ptsTypes="AA">
                                      <p:cBhvr>
                                        <p:cTn id="275" dur="2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8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3.95833E-6 3.7037E-7 L 0.00079 -0.55648 " pathEditMode="relative" rAng="0" ptsTypes="AA">
                                      <p:cBhvr>
                                        <p:cTn id="283" dur="26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0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289" dur="2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8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1.66667E-6 2.59259E-6 L 0.00078 -0.55648 " pathEditMode="relative" rAng="0" ptsTypes="AA">
                                      <p:cBhvr>
                                        <p:cTn id="297" dur="26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5000"/>
                            </p:stCondLst>
                            <p:childTnLst>
                              <p:par>
                                <p:cTn id="2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303" dur="2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8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4.16667E-6 4.07407E-6 L 0.00078 -0.55649 " pathEditMode="relative" rAng="0" ptsTypes="AA">
                                      <p:cBhvr>
                                        <p:cTn id="311" dur="26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10000"/>
                            </p:stCondLst>
                            <p:childTnLst>
                              <p:par>
                                <p:cTn id="3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3 " pathEditMode="relative" rAng="0" ptsTypes="AA">
                                      <p:cBhvr>
                                        <p:cTn id="317" dur="2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3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8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1.66667E-6 2.96296E-6 L 0.00078 -0.55648 " pathEditMode="relative" rAng="0" ptsTypes="AA">
                                      <p:cBhvr>
                                        <p:cTn id="325" dur="26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15000"/>
                            </p:stCondLst>
                            <p:childTnLst>
                              <p:par>
                                <p:cTn id="3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331" dur="2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8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1.66667E-6 7.40741E-7 L 0.00078 -0.55648 " pathEditMode="relative" rAng="0" ptsTypes="AA">
                                      <p:cBhvr>
                                        <p:cTn id="339" dur="26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20000"/>
                            </p:stCondLst>
                            <p:childTnLst>
                              <p:par>
                                <p:cTn id="3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42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26412 L 0.0099 -0.58912 " pathEditMode="relative" rAng="0" ptsTypes="AA">
                                      <p:cBhvr>
                                        <p:cTn id="345" dur="2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2662"/>
                                    </p:animMotion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8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42" presetClass="path" presetSubtype="0" accel="81000" decel="190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1.45833E-6 3.7037E-7 L 0.00078 -0.55648 " pathEditMode="relative" rAng="0" ptsTypes="AA">
                                      <p:cBhvr>
                                        <p:cTn id="353" dur="26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50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7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50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2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 animBg="1"/>
      <p:bldP spid="119" grpId="0" animBg="1"/>
      <p:bldP spid="61" grpId="0" animBg="1"/>
      <p:bldP spid="27" grpId="0"/>
      <p:bldP spid="27" grpId="1"/>
      <p:bldP spid="62" grpId="0" animBg="1"/>
      <p:bldP spid="63" grpId="0"/>
      <p:bldP spid="63" grpId="1"/>
      <p:bldP spid="63" grpId="2"/>
      <p:bldP spid="65" grpId="0"/>
      <p:bldP spid="65" grpId="1"/>
      <p:bldP spid="66" grpId="0"/>
      <p:bldP spid="66" grpId="1"/>
      <p:bldP spid="66" grpId="2"/>
      <p:bldP spid="57" grpId="0"/>
      <p:bldP spid="57" grpId="1"/>
      <p:bldP spid="57" grpId="2"/>
      <p:bldP spid="60" grpId="0"/>
      <p:bldP spid="60" grpId="1"/>
      <p:bldP spid="71" grpId="0"/>
      <p:bldP spid="71" grpId="1"/>
      <p:bldP spid="71" grpId="2"/>
      <p:bldP spid="72" grpId="0"/>
      <p:bldP spid="72" grpId="1"/>
      <p:bldP spid="73" grpId="0"/>
      <p:bldP spid="73" grpId="1"/>
      <p:bldP spid="73" grpId="2"/>
      <p:bldP spid="74" grpId="0"/>
      <p:bldP spid="74" grpId="1"/>
      <p:bldP spid="75" grpId="0"/>
      <p:bldP spid="75" grpId="1"/>
      <p:bldP spid="75" grpId="2"/>
      <p:bldP spid="77" grpId="0"/>
      <p:bldP spid="77" grpId="1"/>
      <p:bldP spid="78" grpId="0"/>
      <p:bldP spid="78" grpId="1"/>
      <p:bldP spid="78" grpId="2"/>
      <p:bldP spid="79" grpId="0"/>
      <p:bldP spid="79" grpId="1"/>
      <p:bldP spid="81" grpId="0"/>
      <p:bldP spid="81" grpId="1"/>
      <p:bldP spid="81" grpId="2"/>
      <p:bldP spid="82" grpId="0"/>
      <p:bldP spid="82" grpId="1"/>
      <p:bldP spid="83" grpId="0"/>
      <p:bldP spid="83" grpId="1"/>
      <p:bldP spid="83" grpId="2"/>
      <p:bldP spid="84" grpId="0"/>
      <p:bldP spid="84" grpId="1"/>
      <p:bldP spid="85" grpId="0"/>
      <p:bldP spid="85" grpId="1"/>
      <p:bldP spid="85" grpId="2"/>
      <p:bldP spid="86" grpId="0"/>
      <p:bldP spid="86" grpId="1"/>
      <p:bldP spid="87" grpId="0"/>
      <p:bldP spid="87" grpId="1"/>
      <p:bldP spid="87" grpId="2"/>
      <p:bldP spid="88" grpId="0"/>
      <p:bldP spid="88" grpId="1"/>
      <p:bldP spid="89" grpId="0"/>
      <p:bldP spid="89" grpId="1"/>
      <p:bldP spid="89" grpId="2"/>
      <p:bldP spid="90" grpId="0"/>
      <p:bldP spid="90" grpId="1"/>
      <p:bldP spid="91" grpId="0"/>
      <p:bldP spid="91" grpId="1"/>
      <p:bldP spid="91" grpId="2"/>
      <p:bldP spid="92" grpId="0"/>
      <p:bldP spid="92" grpId="1"/>
      <p:bldP spid="93" grpId="0"/>
      <p:bldP spid="93" grpId="1"/>
      <p:bldP spid="93" grpId="2"/>
      <p:bldP spid="94" grpId="0"/>
      <p:bldP spid="94" grpId="1"/>
      <p:bldP spid="95" grpId="0"/>
      <p:bldP spid="95" grpId="1"/>
      <p:bldP spid="95" grpId="2"/>
      <p:bldP spid="96" grpId="0"/>
      <p:bldP spid="96" grpId="1"/>
      <p:bldP spid="97" grpId="0"/>
      <p:bldP spid="97" grpId="1"/>
      <p:bldP spid="97" grpId="2"/>
      <p:bldP spid="98" grpId="0"/>
      <p:bldP spid="98" grpId="1"/>
      <p:bldP spid="99" grpId="0"/>
      <p:bldP spid="99" grpId="1"/>
      <p:bldP spid="99" grpId="2"/>
      <p:bldP spid="100" grpId="0"/>
      <p:bldP spid="100" grpId="1"/>
      <p:bldP spid="101" grpId="0"/>
      <p:bldP spid="101" grpId="1"/>
      <p:bldP spid="101" grpId="2"/>
      <p:bldP spid="102" grpId="0"/>
      <p:bldP spid="102" grpId="1"/>
      <p:bldP spid="103" grpId="0"/>
      <p:bldP spid="103" grpId="1"/>
      <p:bldP spid="103" grpId="2"/>
      <p:bldP spid="104" grpId="0"/>
      <p:bldP spid="104" grpId="1"/>
      <p:bldP spid="105" grpId="0"/>
      <p:bldP spid="105" grpId="1"/>
      <p:bldP spid="105" grpId="2"/>
      <p:bldP spid="106" grpId="0"/>
      <p:bldP spid="106" grpId="1"/>
      <p:bldP spid="107" grpId="0"/>
      <p:bldP spid="107" grpId="1"/>
      <p:bldP spid="107" grpId="2"/>
      <p:bldP spid="108" grpId="0"/>
      <p:bldP spid="108" grpId="1"/>
      <p:bldP spid="109" grpId="0"/>
      <p:bldP spid="109" grpId="1"/>
      <p:bldP spid="109" grpId="2"/>
      <p:bldP spid="110" grpId="0"/>
      <p:bldP spid="110" grpId="1"/>
      <p:bldP spid="111" grpId="0"/>
      <p:bldP spid="111" grpId="1"/>
      <p:bldP spid="111" grpId="2"/>
      <p:bldP spid="112" grpId="0"/>
      <p:bldP spid="112" grpId="1"/>
      <p:bldP spid="113" grpId="0"/>
      <p:bldP spid="113" grpId="1"/>
      <p:bldP spid="113" grpId="2"/>
      <p:bldP spid="114" grpId="0"/>
      <p:bldP spid="114" grpId="1"/>
      <p:bldP spid="115" grpId="0"/>
      <p:bldP spid="115" grpId="1"/>
      <p:bldP spid="115" grpId="2"/>
      <p:bldP spid="116" grpId="0"/>
      <p:bldP spid="11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/>
          <p:cNvSpPr/>
          <p:nvPr/>
        </p:nvSpPr>
        <p:spPr>
          <a:xfrm>
            <a:off x="-5207" y="0"/>
            <a:ext cx="2179730" cy="6858000"/>
          </a:xfrm>
          <a:prstGeom prst="rect">
            <a:avLst/>
          </a:prstGeom>
          <a:solidFill>
            <a:srgbClr val="7030A0"/>
          </a:solidFill>
          <a:ln>
            <a:solidFill>
              <a:srgbClr val="873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/>
          <p:cNvSpPr/>
          <p:nvPr/>
        </p:nvSpPr>
        <p:spPr>
          <a:xfrm>
            <a:off x="4786771" y="0"/>
            <a:ext cx="2287708" cy="6858000"/>
          </a:xfrm>
          <a:prstGeom prst="rect">
            <a:avLst/>
          </a:prstGeom>
          <a:solidFill>
            <a:srgbClr val="7030A0"/>
          </a:solidFill>
          <a:ln>
            <a:solidFill>
              <a:srgbClr val="873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/>
          <p:cNvSpPr/>
          <p:nvPr/>
        </p:nvSpPr>
        <p:spPr>
          <a:xfrm>
            <a:off x="9758363" y="0"/>
            <a:ext cx="2433638" cy="6858000"/>
          </a:xfrm>
          <a:prstGeom prst="rect">
            <a:avLst/>
          </a:prstGeom>
          <a:solidFill>
            <a:srgbClr val="7030A0"/>
          </a:solidFill>
          <a:ln>
            <a:solidFill>
              <a:srgbClr val="873A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42907" y="885831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2907" y="2043118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2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2907" y="3108191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3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907" y="4173264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4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2907" y="523833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5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38" y="885831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6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1738" y="2043118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7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38" y="3108191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8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1738" y="4173264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9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1738" y="5238337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10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9205" y="88583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11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29204" y="2043118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12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29203" y="417326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14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29202" y="5238337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15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5226" y="88583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16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5224" y="2043118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17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15224" y="310819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18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5224" y="417326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19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5224" y="523964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20</a:t>
            </a:r>
            <a:r>
              <a:rPr lang="en-GB" sz="2800" baseline="30000" dirty="0" smtClean="0">
                <a:solidFill>
                  <a:srgbClr val="7030A0"/>
                </a:solidFill>
              </a:rPr>
              <a:t>2 </a:t>
            </a:r>
            <a:r>
              <a:rPr lang="en-GB" sz="2800" dirty="0" smtClean="0">
                <a:solidFill>
                  <a:srgbClr val="7030A0"/>
                </a:solidFill>
              </a:rPr>
              <a:t>=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5538" y="88583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21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15536" y="2043118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22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15536" y="3108191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23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15536" y="4173264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24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115536" y="523964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25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20593" y="204681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4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0593" y="3111885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9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20593" y="41769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16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20593" y="5242031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25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76767" y="88952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36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76767" y="20468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49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76767" y="311188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64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76767" y="4176958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81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76767" y="5242031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100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116973" y="88583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121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16973" y="204311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144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16973" y="417326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196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16973" y="5238337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225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602995" y="88583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256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602995" y="204311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289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02995" y="310819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324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02995" y="417326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361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02995" y="5238337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7030A0"/>
                </a:solidFill>
              </a:rPr>
              <a:t>400 </a:t>
            </a:r>
            <a:endParaRPr lang="en-GB" sz="1200" dirty="0">
              <a:solidFill>
                <a:srgbClr val="7030A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1146175" y="87523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441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46175" y="2032526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484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146175" y="309759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529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146175" y="416267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576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146175" y="5227745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6</a:t>
            </a:r>
            <a:r>
              <a:rPr lang="en-GB" sz="2800" dirty="0" smtClean="0">
                <a:solidFill>
                  <a:schemeClr val="bg1"/>
                </a:solidFill>
              </a:rPr>
              <a:t>25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145331" y="885831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129162" y="3109382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13</a:t>
            </a:r>
            <a:r>
              <a:rPr lang="en-GB" sz="2800" baseline="30000" dirty="0" smtClean="0">
                <a:solidFill>
                  <a:schemeClr val="bg1"/>
                </a:solidFill>
              </a:rPr>
              <a:t>2 </a:t>
            </a:r>
            <a:r>
              <a:rPr lang="en-GB" sz="2800" dirty="0" smtClean="0">
                <a:solidFill>
                  <a:schemeClr val="bg1"/>
                </a:solidFill>
              </a:rPr>
              <a:t>= 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116931" y="310938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</a:rPr>
              <a:t>169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9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decel="100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decel="100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decel="100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decel="100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" decel="100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decel="100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" decel="100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decel="100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" decel="100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decel="100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decel="100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decel="100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decel="100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" decel="100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" decel="100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" decel="100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" decel="100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" decel="100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" decel="100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" decel="100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" decel="100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120" grpId="0"/>
      <p:bldP spid="1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-1106" y="4294801"/>
            <a:ext cx="2901942" cy="1920941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-1106" y="1252422"/>
            <a:ext cx="2901942" cy="192094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0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reeform 20"/>
          <p:cNvSpPr/>
          <p:nvPr/>
        </p:nvSpPr>
        <p:spPr>
          <a:xfrm rot="10800000">
            <a:off x="1277309" y="2627056"/>
            <a:ext cx="1642188" cy="1940767"/>
          </a:xfrm>
          <a:custGeom>
            <a:avLst/>
            <a:gdLst>
              <a:gd name="connsiteX0" fmla="*/ 1642188 w 1642188"/>
              <a:gd name="connsiteY0" fmla="*/ 18661 h 1940767"/>
              <a:gd name="connsiteX1" fmla="*/ 1156996 w 1642188"/>
              <a:gd name="connsiteY1" fmla="*/ 1940767 h 1940767"/>
              <a:gd name="connsiteX2" fmla="*/ 0 w 1642188"/>
              <a:gd name="connsiteY2" fmla="*/ 1940767 h 1940767"/>
              <a:gd name="connsiteX3" fmla="*/ 0 w 1642188"/>
              <a:gd name="connsiteY3" fmla="*/ 0 h 1940767"/>
              <a:gd name="connsiteX4" fmla="*/ 1642188 w 1642188"/>
              <a:gd name="connsiteY4" fmla="*/ 18661 h 194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188" h="1940767">
                <a:moveTo>
                  <a:pt x="1642188" y="18661"/>
                </a:moveTo>
                <a:lnTo>
                  <a:pt x="1156996" y="1940767"/>
                </a:lnTo>
                <a:lnTo>
                  <a:pt x="0" y="1940767"/>
                </a:lnTo>
                <a:lnTo>
                  <a:pt x="0" y="0"/>
                </a:lnTo>
                <a:lnTo>
                  <a:pt x="1642188" y="18661"/>
                </a:lnTo>
                <a:close/>
              </a:path>
            </a:pathLst>
          </a:cu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7555" y="2608395"/>
            <a:ext cx="1642188" cy="1940767"/>
          </a:xfrm>
          <a:custGeom>
            <a:avLst/>
            <a:gdLst>
              <a:gd name="connsiteX0" fmla="*/ 1642188 w 1642188"/>
              <a:gd name="connsiteY0" fmla="*/ 18661 h 1940767"/>
              <a:gd name="connsiteX1" fmla="*/ 1156996 w 1642188"/>
              <a:gd name="connsiteY1" fmla="*/ 1940767 h 1940767"/>
              <a:gd name="connsiteX2" fmla="*/ 0 w 1642188"/>
              <a:gd name="connsiteY2" fmla="*/ 1940767 h 1940767"/>
              <a:gd name="connsiteX3" fmla="*/ 0 w 1642188"/>
              <a:gd name="connsiteY3" fmla="*/ 0 h 1940767"/>
              <a:gd name="connsiteX4" fmla="*/ 1642188 w 1642188"/>
              <a:gd name="connsiteY4" fmla="*/ 18661 h 194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2188" h="1940767">
                <a:moveTo>
                  <a:pt x="1642188" y="18661"/>
                </a:moveTo>
                <a:lnTo>
                  <a:pt x="1156996" y="1940767"/>
                </a:lnTo>
                <a:lnTo>
                  <a:pt x="0" y="1940767"/>
                </a:lnTo>
                <a:lnTo>
                  <a:pt x="0" y="0"/>
                </a:lnTo>
                <a:lnTo>
                  <a:pt x="1642188" y="18661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55" y="2608394"/>
            <a:ext cx="2901942" cy="1959429"/>
          </a:xfrm>
          <a:prstGeom prst="rect">
            <a:avLst/>
          </a:prstGeom>
          <a:gradFill>
            <a:gsLst>
              <a:gs pos="0">
                <a:srgbClr val="7030A0"/>
              </a:gs>
              <a:gs pos="23000">
                <a:srgbClr val="873AC0"/>
              </a:gs>
              <a:gs pos="69000">
                <a:schemeClr val="accent5">
                  <a:lumMod val="75000"/>
                </a:schemeClr>
              </a:gs>
              <a:gs pos="97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6708" y="2427258"/>
            <a:ext cx="11031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>
                <a:ln w="0"/>
                <a:solidFill>
                  <a:srgbClr val="2E75B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GB" sz="1200" dirty="0">
              <a:ln w="0"/>
              <a:solidFill>
                <a:srgbClr val="2E75B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01995" y="0"/>
            <a:ext cx="2593910" cy="6857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7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GB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44759" y="2211815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970" y="2211815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GB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884788" y="0"/>
            <a:ext cx="671000" cy="233618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31387" y="1715483"/>
            <a:ext cx="171072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900" dirty="0">
                <a:ln w="0"/>
                <a:solidFill>
                  <a:srgbClr val="2E75B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=</a:t>
            </a:r>
            <a:endParaRPr lang="en-GB" sz="1600" dirty="0">
              <a:ln w="0"/>
              <a:solidFill>
                <a:srgbClr val="2E75B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63300" y="1362296"/>
            <a:ext cx="28777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>
                <a:ln w="0"/>
                <a:solidFill>
                  <a:srgbClr val="2E75B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400</a:t>
            </a:r>
            <a:endParaRPr lang="en-GB" sz="1200" dirty="0">
              <a:ln w="0"/>
              <a:solidFill>
                <a:srgbClr val="2E75B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42321" y="3040235"/>
            <a:ext cx="19800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>
                <a:ln w="0"/>
                <a:solidFill>
                  <a:srgbClr val="2E75B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24</a:t>
            </a:r>
            <a:endParaRPr lang="en-GB" sz="1200" dirty="0">
              <a:ln w="0"/>
              <a:solidFill>
                <a:srgbClr val="2E75B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537944" y="5255271"/>
            <a:ext cx="2584145" cy="0"/>
          </a:xfrm>
          <a:prstGeom prst="line">
            <a:avLst/>
          </a:prstGeom>
          <a:ln w="139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76947" y="2963045"/>
            <a:ext cx="106631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>
                <a:ln w="0"/>
                <a:solidFill>
                  <a:srgbClr val="2E75B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  <a:endParaRPr lang="en-GB" sz="1200" dirty="0">
              <a:ln w="0"/>
              <a:solidFill>
                <a:srgbClr val="2E75B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444639" y="5102801"/>
            <a:ext cx="287771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dirty="0" smtClean="0">
                <a:ln w="0"/>
                <a:solidFill>
                  <a:srgbClr val="2E75B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424</a:t>
            </a:r>
            <a:endParaRPr lang="en-GB" sz="1200" dirty="0">
              <a:ln w="0"/>
              <a:solidFill>
                <a:srgbClr val="2E75B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903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278 L -0.06198 0.36273 " pathEditMode="relative" rAng="0" ptsTypes="AA">
                                      <p:cBhvr>
                                        <p:cTn id="34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1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7.40741E-7 L -0.01589 -0.1930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" y="-965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7.40741E-7 L -0.01211 -0.19931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2" y="-997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0.01002 0.2416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1208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01328 0.2506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" y="1252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4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21" grpId="0" animBg="1"/>
      <p:bldP spid="21" grpId="1" animBg="1"/>
      <p:bldP spid="20" grpId="0" animBg="1"/>
      <p:bldP spid="20" grpId="1" animBg="1"/>
      <p:bldP spid="8" grpId="0" animBg="1"/>
      <p:bldP spid="8" grpId="1" animBg="1"/>
      <p:bldP spid="10" grpId="0"/>
      <p:bldP spid="11" grpId="0" animBg="1"/>
      <p:bldP spid="24" grpId="0"/>
      <p:bldP spid="24" grpId="1"/>
      <p:bldP spid="14" grpId="0"/>
      <p:bldP spid="14" grpId="1"/>
      <p:bldP spid="29" grpId="0"/>
      <p:bldP spid="42" grpId="0"/>
      <p:bldP spid="43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211" y="1"/>
            <a:ext cx="362649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89917" y="1685461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9600" dirty="0" smtClean="0">
                <a:solidFill>
                  <a:schemeClr val="bg1"/>
                </a:solidFill>
              </a:rPr>
              <a:t>57</a:t>
            </a:r>
            <a:r>
              <a:rPr lang="en-GB" sz="7200" dirty="0" smtClean="0">
                <a:solidFill>
                  <a:schemeClr val="bg1"/>
                </a:solidFill>
              </a:rPr>
              <a:t>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9351" y="176251"/>
            <a:ext cx="2669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7030A0"/>
                </a:solidFill>
              </a:rPr>
              <a:t>=546</a:t>
            </a:r>
            <a:endParaRPr lang="en-GB" sz="1050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96869" y="1"/>
            <a:ext cx="22417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3900" dirty="0" smtClean="0"/>
              <a:t>7</a:t>
            </a:r>
            <a:endParaRPr lang="en-GB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869242" y="1888967"/>
            <a:ext cx="150874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900" dirty="0" smtClean="0">
                <a:solidFill>
                  <a:srgbClr val="5B9BD5"/>
                </a:solidFill>
              </a:rPr>
              <a:t>X</a:t>
            </a:r>
            <a:endParaRPr lang="en-GB" sz="6600" dirty="0">
              <a:solidFill>
                <a:srgbClr val="5B9BD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8578" y="3255121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9600" dirty="0" smtClean="0">
                <a:solidFill>
                  <a:schemeClr val="bg1"/>
                </a:solidFill>
              </a:rPr>
              <a:t>86</a:t>
            </a:r>
            <a:r>
              <a:rPr lang="en-GB" sz="7200" dirty="0" smtClean="0">
                <a:solidFill>
                  <a:schemeClr val="bg1"/>
                </a:solidFill>
              </a:rPr>
              <a:t>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8578" y="4824781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9600" dirty="0" smtClean="0">
                <a:solidFill>
                  <a:schemeClr val="bg1"/>
                </a:solidFill>
              </a:rPr>
              <a:t>62</a:t>
            </a:r>
            <a:r>
              <a:rPr lang="en-GB" sz="7200" dirty="0" smtClean="0">
                <a:solidFill>
                  <a:schemeClr val="bg1"/>
                </a:solidFill>
              </a:rPr>
              <a:t>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440" y="115801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9600" dirty="0" smtClean="0">
                <a:solidFill>
                  <a:schemeClr val="bg1"/>
                </a:solidFill>
              </a:rPr>
              <a:t>78</a:t>
            </a:r>
            <a:r>
              <a:rPr lang="en-GB" sz="7200" dirty="0" smtClean="0">
                <a:solidFill>
                  <a:schemeClr val="bg1"/>
                </a:solidFill>
              </a:rPr>
              <a:t>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954" y="115801"/>
            <a:ext cx="31790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(80-2)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6211" y="1685461"/>
            <a:ext cx="31790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(60-3)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49351" y="1685461"/>
            <a:ext cx="2669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7030A0"/>
                </a:solidFill>
              </a:rPr>
              <a:t>=399</a:t>
            </a:r>
            <a:endParaRPr lang="en-GB" sz="1050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49351" y="3255121"/>
            <a:ext cx="2669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7030A0"/>
                </a:solidFill>
              </a:rPr>
              <a:t>=602</a:t>
            </a:r>
            <a:endParaRPr lang="en-GB" sz="105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6212" y="3255121"/>
            <a:ext cx="3416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(80+6)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4830763"/>
            <a:ext cx="3416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(60+2)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49351" y="4764331"/>
            <a:ext cx="2669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7030A0"/>
                </a:solidFill>
              </a:rPr>
              <a:t>=434</a:t>
            </a:r>
            <a:endParaRPr lang="en-GB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554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1" grpId="0"/>
      <p:bldP spid="23" grpId="0"/>
      <p:bldP spid="25" grpId="0"/>
      <p:bldP spid="26" grpId="0"/>
      <p:bldP spid="28" grpId="0"/>
      <p:bldP spid="30" grpId="0"/>
      <p:bldP spid="31" grpId="0"/>
      <p:bldP spid="32" grpId="0"/>
      <p:bldP spid="33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211" y="1"/>
            <a:ext cx="3441654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289917" y="1685461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chemeClr val="bg1"/>
                </a:solidFill>
              </a:rPr>
              <a:t>9</a:t>
            </a:r>
            <a:r>
              <a:rPr lang="en-GB" sz="9600" dirty="0" smtClean="0">
                <a:solidFill>
                  <a:schemeClr val="bg1"/>
                </a:solidFill>
              </a:rPr>
              <a:t>7</a:t>
            </a:r>
            <a:r>
              <a:rPr lang="en-GB" sz="7200" dirty="0" smtClean="0">
                <a:solidFill>
                  <a:schemeClr val="bg1"/>
                </a:solidFill>
              </a:rPr>
              <a:t>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40368" y="176251"/>
            <a:ext cx="2669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7030A0"/>
                </a:solidFill>
              </a:rPr>
              <a:t>=792</a:t>
            </a:r>
            <a:endParaRPr lang="en-GB" sz="1050" dirty="0">
              <a:solidFill>
                <a:srgbClr val="7030A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8946" y="1"/>
            <a:ext cx="36989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560062" y="103091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5B9BD5"/>
                </a:solidFill>
              </a:rPr>
              <a:t>X</a:t>
            </a:r>
            <a:endParaRPr lang="en-GB" sz="4400" dirty="0">
              <a:solidFill>
                <a:srgbClr val="5B9BD5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8578" y="3255121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9600" dirty="0">
                <a:solidFill>
                  <a:schemeClr val="bg1"/>
                </a:solidFill>
              </a:rPr>
              <a:t>3</a:t>
            </a:r>
            <a:r>
              <a:rPr lang="en-GB" sz="9600" dirty="0" smtClean="0">
                <a:solidFill>
                  <a:schemeClr val="bg1"/>
                </a:solidFill>
              </a:rPr>
              <a:t>6</a:t>
            </a:r>
            <a:r>
              <a:rPr lang="en-GB" sz="7200" dirty="0" smtClean="0">
                <a:solidFill>
                  <a:schemeClr val="bg1"/>
                </a:solidFill>
              </a:rPr>
              <a:t>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8578" y="4824781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9600" dirty="0" smtClean="0">
                <a:solidFill>
                  <a:schemeClr val="bg1"/>
                </a:solidFill>
              </a:rPr>
              <a:t>88</a:t>
            </a:r>
            <a:r>
              <a:rPr lang="en-GB" sz="7200" dirty="0" smtClean="0">
                <a:solidFill>
                  <a:schemeClr val="bg1"/>
                </a:solidFill>
              </a:rPr>
              <a:t>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4440" y="115801"/>
            <a:ext cx="27943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GB" sz="9600" dirty="0" smtClean="0">
                <a:solidFill>
                  <a:schemeClr val="bg1"/>
                </a:solidFill>
              </a:rPr>
              <a:t>72</a:t>
            </a:r>
            <a:r>
              <a:rPr lang="en-GB" sz="7200" dirty="0" smtClean="0">
                <a:solidFill>
                  <a:schemeClr val="bg1"/>
                </a:solidFill>
              </a:rPr>
              <a:t> 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6837" y="115801"/>
            <a:ext cx="3416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(10+1)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-64347" y="1742522"/>
            <a:ext cx="35028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 smtClean="0">
                <a:solidFill>
                  <a:schemeClr val="bg1"/>
                </a:solidFill>
              </a:rPr>
              <a:t>(100-3)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40368" y="1644643"/>
            <a:ext cx="32928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7030A0"/>
                </a:solidFill>
              </a:rPr>
              <a:t>=1649</a:t>
            </a:r>
            <a:endParaRPr lang="en-GB" sz="1050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18938" y="3231479"/>
            <a:ext cx="2669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7030A0"/>
                </a:solidFill>
              </a:rPr>
              <a:t>=756</a:t>
            </a:r>
            <a:endParaRPr lang="en-GB" sz="1050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83717" y="3214303"/>
            <a:ext cx="34163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(20+1)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90412" y="4850560"/>
            <a:ext cx="3802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(100-1)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40368" y="4818315"/>
            <a:ext cx="32928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7030A0"/>
                </a:solidFill>
              </a:rPr>
              <a:t>=8712</a:t>
            </a:r>
            <a:endParaRPr lang="en-GB" sz="1050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9351" y="115801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11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1803" y="1644643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17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13588" y="1685461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5B9BD5"/>
                </a:solidFill>
              </a:rPr>
              <a:t>X</a:t>
            </a:r>
            <a:endParaRPr lang="en-GB" sz="4400" dirty="0">
              <a:solidFill>
                <a:srgbClr val="5B9BD5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13588" y="3232110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5B9BD5"/>
                </a:solidFill>
              </a:rPr>
              <a:t>X</a:t>
            </a:r>
            <a:endParaRPr lang="en-GB" sz="4400" dirty="0">
              <a:solidFill>
                <a:srgbClr val="5B9BD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38817" y="4818315"/>
            <a:ext cx="8242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rgbClr val="5B9BD5"/>
                </a:solidFill>
              </a:rPr>
              <a:t>X</a:t>
            </a:r>
            <a:endParaRPr lang="en-GB" sz="4400" dirty="0">
              <a:solidFill>
                <a:srgbClr val="5B9BD5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61803" y="3214303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2</a:t>
            </a:r>
            <a:r>
              <a:rPr lang="en-GB" sz="9600" dirty="0" smtClean="0">
                <a:solidFill>
                  <a:schemeClr val="bg1"/>
                </a:solidFill>
              </a:rPr>
              <a:t>1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61803" y="4831471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dirty="0" smtClean="0">
                <a:solidFill>
                  <a:schemeClr val="bg1"/>
                </a:solidFill>
              </a:rPr>
              <a:t>99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8025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1" grpId="0"/>
      <p:bldP spid="28" grpId="0"/>
      <p:bldP spid="30" grpId="0"/>
      <p:bldP spid="31" grpId="0"/>
      <p:bldP spid="32" grpId="0"/>
      <p:bldP spid="33" grpId="0"/>
      <p:bldP spid="35" grpId="0"/>
      <p:bldP spid="36" grpId="0"/>
      <p:bldP spid="3" grpId="0"/>
      <p:bldP spid="34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6842317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548881" y="615821"/>
            <a:ext cx="3421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</a:rPr>
              <a:t>101 X 12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8880" y="2799185"/>
            <a:ext cx="4357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</a:rPr>
              <a:t>1001 X 123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8880" y="4982549"/>
            <a:ext cx="5293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</a:rPr>
              <a:t>10001 X 1234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42317" y="717885"/>
            <a:ext cx="2725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7030A0"/>
                </a:solidFill>
              </a:rPr>
              <a:t>= 1212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2317" y="2804051"/>
            <a:ext cx="3661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7030A0"/>
                </a:solidFill>
              </a:rPr>
              <a:t>= 123123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42317" y="4982549"/>
            <a:ext cx="4597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rgbClr val="7030A0"/>
                </a:solidFill>
              </a:rPr>
              <a:t>= 12341234</a:t>
            </a:r>
            <a:endParaRPr lang="en-GB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9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17585"/>
            <a:ext cx="858129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612726" y="717885"/>
            <a:ext cx="4825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</a:rPr>
              <a:t>2468448 X </a:t>
            </a:r>
            <a:r>
              <a:rPr lang="en-GB" sz="7200" dirty="0">
                <a:solidFill>
                  <a:schemeClr val="bg1"/>
                </a:solidFill>
              </a:rPr>
              <a:t>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726" y="2804050"/>
            <a:ext cx="6229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</a:rPr>
              <a:t>720812568 X 25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1034" y="4831025"/>
            <a:ext cx="7633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</a:rPr>
              <a:t>40888324864 X 125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1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35" y="704607"/>
            <a:ext cx="10158730" cy="39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4"/>
          <a:stretch/>
        </p:blipFill>
        <p:spPr>
          <a:xfrm>
            <a:off x="8210550" y="0"/>
            <a:ext cx="398144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1388" y="14225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000" dirty="0">
              <a:solidFill>
                <a:srgbClr val="001C1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6185" y="2621775"/>
            <a:ext cx="9220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5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0295" y="2621775"/>
            <a:ext cx="382989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124 X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22031" y="2621775"/>
            <a:ext cx="962123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11500" b="1" dirty="0">
                <a:ln/>
                <a:solidFill>
                  <a:srgbClr val="001C10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1</a:t>
            </a:r>
            <a:endParaRPr lang="en-GB" sz="4800" b="1" dirty="0">
              <a:ln/>
              <a:solidFill>
                <a:srgbClr val="001C10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57861" y="2588907"/>
            <a:ext cx="10166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=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59104" y="4107176"/>
            <a:ext cx="962123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11500" b="1" dirty="0" smtClean="0">
                <a:ln/>
                <a:solidFill>
                  <a:srgbClr val="001C10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2</a:t>
            </a:r>
            <a:endParaRPr lang="en-GB" sz="4800" b="1" dirty="0">
              <a:ln/>
              <a:solidFill>
                <a:srgbClr val="001C10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709144" y="4240880"/>
            <a:ext cx="931461" cy="0"/>
          </a:xfrm>
          <a:prstGeom prst="line">
            <a:avLst/>
          </a:prstGeom>
          <a:ln w="76200">
            <a:solidFill>
              <a:srgbClr val="F7BA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5927773" y="2913006"/>
            <a:ext cx="903643" cy="12138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1" name="TextBox 20"/>
          <p:cNvSpPr txBox="1"/>
          <p:nvPr/>
        </p:nvSpPr>
        <p:spPr>
          <a:xfrm>
            <a:off x="4960677" y="14225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rgbClr val="001C1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8277" y="2621775"/>
            <a:ext cx="23968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620</a:t>
            </a:r>
            <a:endParaRPr lang="en-GB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10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4"/>
          <a:stretch/>
        </p:blipFill>
        <p:spPr>
          <a:xfrm>
            <a:off x="8210550" y="0"/>
            <a:ext cx="398144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1388" y="14225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000" dirty="0">
              <a:solidFill>
                <a:srgbClr val="001C1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2344" y="2621775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25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0295" y="2621775"/>
            <a:ext cx="30925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36 X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8413" y="2621775"/>
            <a:ext cx="962123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11500" b="1" dirty="0">
                <a:ln/>
                <a:solidFill>
                  <a:srgbClr val="001C10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1</a:t>
            </a:r>
            <a:endParaRPr lang="en-GB" sz="4800" b="1" dirty="0">
              <a:ln/>
              <a:solidFill>
                <a:srgbClr val="001C10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0261" y="2588907"/>
            <a:ext cx="101662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>
                <a:ln w="0"/>
                <a:solidFill>
                  <a:srgbClr val="001C1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=</a:t>
            </a:r>
            <a:endParaRPr lang="en-GB" sz="4800" dirty="0">
              <a:ln w="0"/>
              <a:solidFill>
                <a:srgbClr val="001C1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92404" y="4107176"/>
            <a:ext cx="962123" cy="186204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11500" b="1" dirty="0">
                <a:ln/>
                <a:solidFill>
                  <a:srgbClr val="001C10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4</a:t>
            </a:r>
            <a:endParaRPr lang="en-GB" sz="4800" b="1" dirty="0">
              <a:ln/>
              <a:solidFill>
                <a:srgbClr val="001C10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080493" y="4240880"/>
            <a:ext cx="1980000" cy="0"/>
          </a:xfrm>
          <a:prstGeom prst="line">
            <a:avLst/>
          </a:prstGeom>
          <a:ln w="76200">
            <a:solidFill>
              <a:srgbClr val="F7BA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5418252" y="2913006"/>
            <a:ext cx="903643" cy="12138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1" name="TextBox 20"/>
          <p:cNvSpPr txBox="1"/>
          <p:nvPr/>
        </p:nvSpPr>
        <p:spPr>
          <a:xfrm>
            <a:off x="4960677" y="14225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>
              <a:solidFill>
                <a:srgbClr val="001C1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18277" y="2621775"/>
            <a:ext cx="23968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dirty="0" smtClean="0">
                <a:ln w="0"/>
                <a:solidFill>
                  <a:schemeClr val="bg1"/>
                </a:solidFill>
                <a:latin typeface="FreeSerif" panose="02020603050405020304" pitchFamily="18" charset="0"/>
                <a:ea typeface="FreeSerif" panose="02020603050405020304" pitchFamily="18" charset="0"/>
                <a:cs typeface="FreeSerif" panose="02020603050405020304" pitchFamily="18" charset="0"/>
              </a:rPr>
              <a:t>900</a:t>
            </a:r>
            <a:endParaRPr lang="en-GB" sz="4800" dirty="0">
              <a:ln w="0"/>
              <a:solidFill>
                <a:schemeClr val="bg1"/>
              </a:solidFill>
              <a:latin typeface="FreeSerif" panose="02020603050405020304" pitchFamily="18" charset="0"/>
              <a:ea typeface="FreeSerif" panose="02020603050405020304" pitchFamily="18" charset="0"/>
              <a:cs typeface="FreeSerif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92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69" t="-291" r="18950"/>
          <a:stretch/>
        </p:blipFill>
        <p:spPr>
          <a:xfrm>
            <a:off x="6265962" y="2913006"/>
            <a:ext cx="903643" cy="121385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7564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Words>374</Words>
  <Application>Microsoft Office PowerPoint</Application>
  <PresentationFormat>Widescreen</PresentationFormat>
  <Paragraphs>252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FreeSerif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Parkavi</dc:creator>
  <cp:lastModifiedBy>Parkavi</cp:lastModifiedBy>
  <cp:revision>54</cp:revision>
  <dcterms:created xsi:type="dcterms:W3CDTF">2016-03-09T09:06:12Z</dcterms:created>
  <dcterms:modified xsi:type="dcterms:W3CDTF">2016-03-23T13:44:28Z</dcterms:modified>
</cp:coreProperties>
</file>