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4" r:id="rId12"/>
    <p:sldId id="275" r:id="rId13"/>
    <p:sldId id="276" r:id="rId14"/>
    <p:sldId id="266" r:id="rId15"/>
    <p:sldId id="267" r:id="rId16"/>
    <p:sldId id="268" r:id="rId17"/>
    <p:sldId id="269" r:id="rId18"/>
    <p:sldId id="270" r:id="rId19"/>
    <p:sldId id="271"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47560-D4EC-35FE-D226-ADA864C321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FBC0BF-E9BF-70ED-6272-A6C42F018C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415F95-6493-6257-81D5-6AFDFECA7F75}"/>
              </a:ext>
            </a:extLst>
          </p:cNvPr>
          <p:cNvSpPr>
            <a:spLocks noGrp="1"/>
          </p:cNvSpPr>
          <p:nvPr>
            <p:ph type="dt" sz="half" idx="10"/>
          </p:nvPr>
        </p:nvSpPr>
        <p:spPr/>
        <p:txBody>
          <a:bodyPr/>
          <a:lstStyle/>
          <a:p>
            <a:fld id="{E6D088C3-88B6-4BD8-848C-2F3E0474F7F3}" type="datetimeFigureOut">
              <a:rPr lang="en-IN" smtClean="0"/>
              <a:t>29-11-2024</a:t>
            </a:fld>
            <a:endParaRPr lang="en-IN"/>
          </a:p>
        </p:txBody>
      </p:sp>
      <p:sp>
        <p:nvSpPr>
          <p:cNvPr id="5" name="Footer Placeholder 4">
            <a:extLst>
              <a:ext uri="{FF2B5EF4-FFF2-40B4-BE49-F238E27FC236}">
                <a16:creationId xmlns:a16="http://schemas.microsoft.com/office/drawing/2014/main" id="{28AC4E8A-8CDD-0111-DE2E-6FCC1C10C8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8AF535-1265-34A4-EC08-102DD19866AF}"/>
              </a:ext>
            </a:extLst>
          </p:cNvPr>
          <p:cNvSpPr>
            <a:spLocks noGrp="1"/>
          </p:cNvSpPr>
          <p:nvPr>
            <p:ph type="sldNum" sz="quarter" idx="12"/>
          </p:nvPr>
        </p:nvSpPr>
        <p:spPr/>
        <p:txBody>
          <a:bodyPr/>
          <a:lstStyle/>
          <a:p>
            <a:fld id="{D8374222-F031-43F2-8B91-A217C34D6C70}" type="slidenum">
              <a:rPr lang="en-IN" smtClean="0"/>
              <a:t>‹#›</a:t>
            </a:fld>
            <a:endParaRPr lang="en-IN"/>
          </a:p>
        </p:txBody>
      </p:sp>
    </p:spTree>
    <p:extLst>
      <p:ext uri="{BB962C8B-B14F-4D97-AF65-F5344CB8AC3E}">
        <p14:creationId xmlns:p14="http://schemas.microsoft.com/office/powerpoint/2010/main" val="88071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21E41-C0DB-E498-BBF1-5D2E82059E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974068-7F37-419A-F1F0-63886C154E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99030A-566D-07CC-B772-7AB0415930B0}"/>
              </a:ext>
            </a:extLst>
          </p:cNvPr>
          <p:cNvSpPr>
            <a:spLocks noGrp="1"/>
          </p:cNvSpPr>
          <p:nvPr>
            <p:ph type="dt" sz="half" idx="10"/>
          </p:nvPr>
        </p:nvSpPr>
        <p:spPr/>
        <p:txBody>
          <a:bodyPr/>
          <a:lstStyle/>
          <a:p>
            <a:fld id="{E6D088C3-88B6-4BD8-848C-2F3E0474F7F3}" type="datetimeFigureOut">
              <a:rPr lang="en-IN" smtClean="0"/>
              <a:t>29-11-2024</a:t>
            </a:fld>
            <a:endParaRPr lang="en-IN"/>
          </a:p>
        </p:txBody>
      </p:sp>
      <p:sp>
        <p:nvSpPr>
          <p:cNvPr id="5" name="Footer Placeholder 4">
            <a:extLst>
              <a:ext uri="{FF2B5EF4-FFF2-40B4-BE49-F238E27FC236}">
                <a16:creationId xmlns:a16="http://schemas.microsoft.com/office/drawing/2014/main" id="{AAACFB33-FB44-7362-FD5A-AD41BF14F1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326BB6-A551-E20D-CA81-1C380331EC6D}"/>
              </a:ext>
            </a:extLst>
          </p:cNvPr>
          <p:cNvSpPr>
            <a:spLocks noGrp="1"/>
          </p:cNvSpPr>
          <p:nvPr>
            <p:ph type="sldNum" sz="quarter" idx="12"/>
          </p:nvPr>
        </p:nvSpPr>
        <p:spPr/>
        <p:txBody>
          <a:bodyPr/>
          <a:lstStyle/>
          <a:p>
            <a:fld id="{D8374222-F031-43F2-8B91-A217C34D6C70}" type="slidenum">
              <a:rPr lang="en-IN" smtClean="0"/>
              <a:t>‹#›</a:t>
            </a:fld>
            <a:endParaRPr lang="en-IN"/>
          </a:p>
        </p:txBody>
      </p:sp>
    </p:spTree>
    <p:extLst>
      <p:ext uri="{BB962C8B-B14F-4D97-AF65-F5344CB8AC3E}">
        <p14:creationId xmlns:p14="http://schemas.microsoft.com/office/powerpoint/2010/main" val="4146885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DA8423-4618-36F4-C097-A86D934163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043348-DBE3-670E-D61B-64D374F6AA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B4B0D4-C36B-E25B-5814-7B4173189534}"/>
              </a:ext>
            </a:extLst>
          </p:cNvPr>
          <p:cNvSpPr>
            <a:spLocks noGrp="1"/>
          </p:cNvSpPr>
          <p:nvPr>
            <p:ph type="dt" sz="half" idx="10"/>
          </p:nvPr>
        </p:nvSpPr>
        <p:spPr/>
        <p:txBody>
          <a:bodyPr/>
          <a:lstStyle/>
          <a:p>
            <a:fld id="{E6D088C3-88B6-4BD8-848C-2F3E0474F7F3}" type="datetimeFigureOut">
              <a:rPr lang="en-IN" smtClean="0"/>
              <a:t>29-11-2024</a:t>
            </a:fld>
            <a:endParaRPr lang="en-IN"/>
          </a:p>
        </p:txBody>
      </p:sp>
      <p:sp>
        <p:nvSpPr>
          <p:cNvPr id="5" name="Footer Placeholder 4">
            <a:extLst>
              <a:ext uri="{FF2B5EF4-FFF2-40B4-BE49-F238E27FC236}">
                <a16:creationId xmlns:a16="http://schemas.microsoft.com/office/drawing/2014/main" id="{BB1B623A-8D4C-D2CD-9C5B-BBA7F4A680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2AE906-A36B-5265-0D43-B711DD76F4C3}"/>
              </a:ext>
            </a:extLst>
          </p:cNvPr>
          <p:cNvSpPr>
            <a:spLocks noGrp="1"/>
          </p:cNvSpPr>
          <p:nvPr>
            <p:ph type="sldNum" sz="quarter" idx="12"/>
          </p:nvPr>
        </p:nvSpPr>
        <p:spPr/>
        <p:txBody>
          <a:bodyPr/>
          <a:lstStyle/>
          <a:p>
            <a:fld id="{D8374222-F031-43F2-8B91-A217C34D6C70}" type="slidenum">
              <a:rPr lang="en-IN" smtClean="0"/>
              <a:t>‹#›</a:t>
            </a:fld>
            <a:endParaRPr lang="en-IN"/>
          </a:p>
        </p:txBody>
      </p:sp>
    </p:spTree>
    <p:extLst>
      <p:ext uri="{BB962C8B-B14F-4D97-AF65-F5344CB8AC3E}">
        <p14:creationId xmlns:p14="http://schemas.microsoft.com/office/powerpoint/2010/main" val="1445180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A705-9AC1-AA82-11FA-AF4E57E181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4F57A9-9E56-5982-1988-3610C4118F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81A66B-D76B-FF00-6CEA-258B78E4B37C}"/>
              </a:ext>
            </a:extLst>
          </p:cNvPr>
          <p:cNvSpPr>
            <a:spLocks noGrp="1"/>
          </p:cNvSpPr>
          <p:nvPr>
            <p:ph type="dt" sz="half" idx="10"/>
          </p:nvPr>
        </p:nvSpPr>
        <p:spPr/>
        <p:txBody>
          <a:bodyPr/>
          <a:lstStyle/>
          <a:p>
            <a:fld id="{E6D088C3-88B6-4BD8-848C-2F3E0474F7F3}" type="datetimeFigureOut">
              <a:rPr lang="en-IN" smtClean="0"/>
              <a:t>29-11-2024</a:t>
            </a:fld>
            <a:endParaRPr lang="en-IN"/>
          </a:p>
        </p:txBody>
      </p:sp>
      <p:sp>
        <p:nvSpPr>
          <p:cNvPr id="5" name="Footer Placeholder 4">
            <a:extLst>
              <a:ext uri="{FF2B5EF4-FFF2-40B4-BE49-F238E27FC236}">
                <a16:creationId xmlns:a16="http://schemas.microsoft.com/office/drawing/2014/main" id="{ADE15768-117B-8EDC-8B87-23D54F2C13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0ACF37-CD71-95C1-1686-5E84A86C6DAF}"/>
              </a:ext>
            </a:extLst>
          </p:cNvPr>
          <p:cNvSpPr>
            <a:spLocks noGrp="1"/>
          </p:cNvSpPr>
          <p:nvPr>
            <p:ph type="sldNum" sz="quarter" idx="12"/>
          </p:nvPr>
        </p:nvSpPr>
        <p:spPr/>
        <p:txBody>
          <a:bodyPr/>
          <a:lstStyle/>
          <a:p>
            <a:fld id="{D8374222-F031-43F2-8B91-A217C34D6C70}" type="slidenum">
              <a:rPr lang="en-IN" smtClean="0"/>
              <a:t>‹#›</a:t>
            </a:fld>
            <a:endParaRPr lang="en-IN"/>
          </a:p>
        </p:txBody>
      </p:sp>
    </p:spTree>
    <p:extLst>
      <p:ext uri="{BB962C8B-B14F-4D97-AF65-F5344CB8AC3E}">
        <p14:creationId xmlns:p14="http://schemas.microsoft.com/office/powerpoint/2010/main" val="906993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6183B-850B-F662-D74A-539E651FA1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9F643C-5F61-1591-692A-EFE65EEAD2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0375CC-D224-6A7F-85F4-4F60C8A5FEAA}"/>
              </a:ext>
            </a:extLst>
          </p:cNvPr>
          <p:cNvSpPr>
            <a:spLocks noGrp="1"/>
          </p:cNvSpPr>
          <p:nvPr>
            <p:ph type="dt" sz="half" idx="10"/>
          </p:nvPr>
        </p:nvSpPr>
        <p:spPr/>
        <p:txBody>
          <a:bodyPr/>
          <a:lstStyle/>
          <a:p>
            <a:fld id="{E6D088C3-88B6-4BD8-848C-2F3E0474F7F3}" type="datetimeFigureOut">
              <a:rPr lang="en-IN" smtClean="0"/>
              <a:t>29-11-2024</a:t>
            </a:fld>
            <a:endParaRPr lang="en-IN"/>
          </a:p>
        </p:txBody>
      </p:sp>
      <p:sp>
        <p:nvSpPr>
          <p:cNvPr id="5" name="Footer Placeholder 4">
            <a:extLst>
              <a:ext uri="{FF2B5EF4-FFF2-40B4-BE49-F238E27FC236}">
                <a16:creationId xmlns:a16="http://schemas.microsoft.com/office/drawing/2014/main" id="{382BC63F-1586-1823-997A-B4881E8F15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F5B05A-D188-22F1-3D87-EF02E6B31172}"/>
              </a:ext>
            </a:extLst>
          </p:cNvPr>
          <p:cNvSpPr>
            <a:spLocks noGrp="1"/>
          </p:cNvSpPr>
          <p:nvPr>
            <p:ph type="sldNum" sz="quarter" idx="12"/>
          </p:nvPr>
        </p:nvSpPr>
        <p:spPr/>
        <p:txBody>
          <a:bodyPr/>
          <a:lstStyle/>
          <a:p>
            <a:fld id="{D8374222-F031-43F2-8B91-A217C34D6C70}" type="slidenum">
              <a:rPr lang="en-IN" smtClean="0"/>
              <a:t>‹#›</a:t>
            </a:fld>
            <a:endParaRPr lang="en-IN"/>
          </a:p>
        </p:txBody>
      </p:sp>
    </p:spTree>
    <p:extLst>
      <p:ext uri="{BB962C8B-B14F-4D97-AF65-F5344CB8AC3E}">
        <p14:creationId xmlns:p14="http://schemas.microsoft.com/office/powerpoint/2010/main" val="170816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7B02-5CB0-CECC-0B55-C932C9569F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4C751A-956B-71E4-09B4-58BFC50DD9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889070-EC1B-3094-DD1B-30D17C1CA3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709F83-0CB1-C98A-5C63-458A5AD6B4F4}"/>
              </a:ext>
            </a:extLst>
          </p:cNvPr>
          <p:cNvSpPr>
            <a:spLocks noGrp="1"/>
          </p:cNvSpPr>
          <p:nvPr>
            <p:ph type="dt" sz="half" idx="10"/>
          </p:nvPr>
        </p:nvSpPr>
        <p:spPr/>
        <p:txBody>
          <a:bodyPr/>
          <a:lstStyle/>
          <a:p>
            <a:fld id="{E6D088C3-88B6-4BD8-848C-2F3E0474F7F3}" type="datetimeFigureOut">
              <a:rPr lang="en-IN" smtClean="0"/>
              <a:t>29-11-2024</a:t>
            </a:fld>
            <a:endParaRPr lang="en-IN"/>
          </a:p>
        </p:txBody>
      </p:sp>
      <p:sp>
        <p:nvSpPr>
          <p:cNvPr id="6" name="Footer Placeholder 5">
            <a:extLst>
              <a:ext uri="{FF2B5EF4-FFF2-40B4-BE49-F238E27FC236}">
                <a16:creationId xmlns:a16="http://schemas.microsoft.com/office/drawing/2014/main" id="{6B627F5C-7DFC-BCB7-5DD1-F566B157A3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5AB2D-4EA1-5B01-143A-99C96F3CAC9E}"/>
              </a:ext>
            </a:extLst>
          </p:cNvPr>
          <p:cNvSpPr>
            <a:spLocks noGrp="1"/>
          </p:cNvSpPr>
          <p:nvPr>
            <p:ph type="sldNum" sz="quarter" idx="12"/>
          </p:nvPr>
        </p:nvSpPr>
        <p:spPr/>
        <p:txBody>
          <a:bodyPr/>
          <a:lstStyle/>
          <a:p>
            <a:fld id="{D8374222-F031-43F2-8B91-A217C34D6C70}" type="slidenum">
              <a:rPr lang="en-IN" smtClean="0"/>
              <a:t>‹#›</a:t>
            </a:fld>
            <a:endParaRPr lang="en-IN"/>
          </a:p>
        </p:txBody>
      </p:sp>
    </p:spTree>
    <p:extLst>
      <p:ext uri="{BB962C8B-B14F-4D97-AF65-F5344CB8AC3E}">
        <p14:creationId xmlns:p14="http://schemas.microsoft.com/office/powerpoint/2010/main" val="2000387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C234-53BC-DAB4-AB5B-9A2965DCF3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A3516B-1531-0824-FBFA-FD8D4F67BB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ECB4C1-D1FB-93C9-81DE-F5AC8383F0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BECF87-A458-4B09-855F-BE702C7E10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0C3816-9792-6648-0395-5A9BA30AE2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A3D7A1-0189-1949-1A38-39CCE007DDCA}"/>
              </a:ext>
            </a:extLst>
          </p:cNvPr>
          <p:cNvSpPr>
            <a:spLocks noGrp="1"/>
          </p:cNvSpPr>
          <p:nvPr>
            <p:ph type="dt" sz="half" idx="10"/>
          </p:nvPr>
        </p:nvSpPr>
        <p:spPr/>
        <p:txBody>
          <a:bodyPr/>
          <a:lstStyle/>
          <a:p>
            <a:fld id="{E6D088C3-88B6-4BD8-848C-2F3E0474F7F3}" type="datetimeFigureOut">
              <a:rPr lang="en-IN" smtClean="0"/>
              <a:t>29-11-2024</a:t>
            </a:fld>
            <a:endParaRPr lang="en-IN"/>
          </a:p>
        </p:txBody>
      </p:sp>
      <p:sp>
        <p:nvSpPr>
          <p:cNvPr id="8" name="Footer Placeholder 7">
            <a:extLst>
              <a:ext uri="{FF2B5EF4-FFF2-40B4-BE49-F238E27FC236}">
                <a16:creationId xmlns:a16="http://schemas.microsoft.com/office/drawing/2014/main" id="{6B27797F-9C8E-AB45-8E4A-4E91DC9877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C94B56-1ED5-39CB-2806-FFA6C57A6133}"/>
              </a:ext>
            </a:extLst>
          </p:cNvPr>
          <p:cNvSpPr>
            <a:spLocks noGrp="1"/>
          </p:cNvSpPr>
          <p:nvPr>
            <p:ph type="sldNum" sz="quarter" idx="12"/>
          </p:nvPr>
        </p:nvSpPr>
        <p:spPr/>
        <p:txBody>
          <a:bodyPr/>
          <a:lstStyle/>
          <a:p>
            <a:fld id="{D8374222-F031-43F2-8B91-A217C34D6C70}" type="slidenum">
              <a:rPr lang="en-IN" smtClean="0"/>
              <a:t>‹#›</a:t>
            </a:fld>
            <a:endParaRPr lang="en-IN"/>
          </a:p>
        </p:txBody>
      </p:sp>
    </p:spTree>
    <p:extLst>
      <p:ext uri="{BB962C8B-B14F-4D97-AF65-F5344CB8AC3E}">
        <p14:creationId xmlns:p14="http://schemas.microsoft.com/office/powerpoint/2010/main" val="1530012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4F44-345A-719C-A0C5-8EAD6433DF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A1F049-CCAD-81C6-3FD1-87E9CB3C07F2}"/>
              </a:ext>
            </a:extLst>
          </p:cNvPr>
          <p:cNvSpPr>
            <a:spLocks noGrp="1"/>
          </p:cNvSpPr>
          <p:nvPr>
            <p:ph type="dt" sz="half" idx="10"/>
          </p:nvPr>
        </p:nvSpPr>
        <p:spPr/>
        <p:txBody>
          <a:bodyPr/>
          <a:lstStyle/>
          <a:p>
            <a:fld id="{E6D088C3-88B6-4BD8-848C-2F3E0474F7F3}" type="datetimeFigureOut">
              <a:rPr lang="en-IN" smtClean="0"/>
              <a:t>29-11-2024</a:t>
            </a:fld>
            <a:endParaRPr lang="en-IN"/>
          </a:p>
        </p:txBody>
      </p:sp>
      <p:sp>
        <p:nvSpPr>
          <p:cNvPr id="4" name="Footer Placeholder 3">
            <a:extLst>
              <a:ext uri="{FF2B5EF4-FFF2-40B4-BE49-F238E27FC236}">
                <a16:creationId xmlns:a16="http://schemas.microsoft.com/office/drawing/2014/main" id="{5FC9B0B6-CEE3-67F8-E1E7-EC5F27CA40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7A831A-A270-33B8-26B7-FFDE80E4B14D}"/>
              </a:ext>
            </a:extLst>
          </p:cNvPr>
          <p:cNvSpPr>
            <a:spLocks noGrp="1"/>
          </p:cNvSpPr>
          <p:nvPr>
            <p:ph type="sldNum" sz="quarter" idx="12"/>
          </p:nvPr>
        </p:nvSpPr>
        <p:spPr/>
        <p:txBody>
          <a:bodyPr/>
          <a:lstStyle/>
          <a:p>
            <a:fld id="{D8374222-F031-43F2-8B91-A217C34D6C70}" type="slidenum">
              <a:rPr lang="en-IN" smtClean="0"/>
              <a:t>‹#›</a:t>
            </a:fld>
            <a:endParaRPr lang="en-IN"/>
          </a:p>
        </p:txBody>
      </p:sp>
    </p:spTree>
    <p:extLst>
      <p:ext uri="{BB962C8B-B14F-4D97-AF65-F5344CB8AC3E}">
        <p14:creationId xmlns:p14="http://schemas.microsoft.com/office/powerpoint/2010/main" val="388674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3B6F4A-3A6C-02DE-D595-B76656BF20B4}"/>
              </a:ext>
            </a:extLst>
          </p:cNvPr>
          <p:cNvSpPr>
            <a:spLocks noGrp="1"/>
          </p:cNvSpPr>
          <p:nvPr>
            <p:ph type="dt" sz="half" idx="10"/>
          </p:nvPr>
        </p:nvSpPr>
        <p:spPr/>
        <p:txBody>
          <a:bodyPr/>
          <a:lstStyle/>
          <a:p>
            <a:fld id="{E6D088C3-88B6-4BD8-848C-2F3E0474F7F3}" type="datetimeFigureOut">
              <a:rPr lang="en-IN" smtClean="0"/>
              <a:t>29-11-2024</a:t>
            </a:fld>
            <a:endParaRPr lang="en-IN"/>
          </a:p>
        </p:txBody>
      </p:sp>
      <p:sp>
        <p:nvSpPr>
          <p:cNvPr id="3" name="Footer Placeholder 2">
            <a:extLst>
              <a:ext uri="{FF2B5EF4-FFF2-40B4-BE49-F238E27FC236}">
                <a16:creationId xmlns:a16="http://schemas.microsoft.com/office/drawing/2014/main" id="{DF907D0B-B185-7ED9-78A0-A89F952227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5512E63-7C84-D698-7DE8-DD3F53D24E39}"/>
              </a:ext>
            </a:extLst>
          </p:cNvPr>
          <p:cNvSpPr>
            <a:spLocks noGrp="1"/>
          </p:cNvSpPr>
          <p:nvPr>
            <p:ph type="sldNum" sz="quarter" idx="12"/>
          </p:nvPr>
        </p:nvSpPr>
        <p:spPr/>
        <p:txBody>
          <a:bodyPr/>
          <a:lstStyle/>
          <a:p>
            <a:fld id="{D8374222-F031-43F2-8B91-A217C34D6C70}" type="slidenum">
              <a:rPr lang="en-IN" smtClean="0"/>
              <a:t>‹#›</a:t>
            </a:fld>
            <a:endParaRPr lang="en-IN"/>
          </a:p>
        </p:txBody>
      </p:sp>
    </p:spTree>
    <p:extLst>
      <p:ext uri="{BB962C8B-B14F-4D97-AF65-F5344CB8AC3E}">
        <p14:creationId xmlns:p14="http://schemas.microsoft.com/office/powerpoint/2010/main" val="1720290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CF92-2F11-41E5-C454-09E2430CF9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648B7E-147C-2356-B7AD-094F2F1CE6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703E72-C9F6-A7B3-8CA9-DE8EB6AF3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D5EF2B-ECDE-A3FE-797E-E3D0C095D0BE}"/>
              </a:ext>
            </a:extLst>
          </p:cNvPr>
          <p:cNvSpPr>
            <a:spLocks noGrp="1"/>
          </p:cNvSpPr>
          <p:nvPr>
            <p:ph type="dt" sz="half" idx="10"/>
          </p:nvPr>
        </p:nvSpPr>
        <p:spPr/>
        <p:txBody>
          <a:bodyPr/>
          <a:lstStyle/>
          <a:p>
            <a:fld id="{E6D088C3-88B6-4BD8-848C-2F3E0474F7F3}" type="datetimeFigureOut">
              <a:rPr lang="en-IN" smtClean="0"/>
              <a:t>29-11-2024</a:t>
            </a:fld>
            <a:endParaRPr lang="en-IN"/>
          </a:p>
        </p:txBody>
      </p:sp>
      <p:sp>
        <p:nvSpPr>
          <p:cNvPr id="6" name="Footer Placeholder 5">
            <a:extLst>
              <a:ext uri="{FF2B5EF4-FFF2-40B4-BE49-F238E27FC236}">
                <a16:creationId xmlns:a16="http://schemas.microsoft.com/office/drawing/2014/main" id="{DF0959DC-D517-C842-1F27-8B415989B8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EF8118-4252-EA07-2992-34032E740078}"/>
              </a:ext>
            </a:extLst>
          </p:cNvPr>
          <p:cNvSpPr>
            <a:spLocks noGrp="1"/>
          </p:cNvSpPr>
          <p:nvPr>
            <p:ph type="sldNum" sz="quarter" idx="12"/>
          </p:nvPr>
        </p:nvSpPr>
        <p:spPr/>
        <p:txBody>
          <a:bodyPr/>
          <a:lstStyle/>
          <a:p>
            <a:fld id="{D8374222-F031-43F2-8B91-A217C34D6C70}" type="slidenum">
              <a:rPr lang="en-IN" smtClean="0"/>
              <a:t>‹#›</a:t>
            </a:fld>
            <a:endParaRPr lang="en-IN"/>
          </a:p>
        </p:txBody>
      </p:sp>
    </p:spTree>
    <p:extLst>
      <p:ext uri="{BB962C8B-B14F-4D97-AF65-F5344CB8AC3E}">
        <p14:creationId xmlns:p14="http://schemas.microsoft.com/office/powerpoint/2010/main" val="1195552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5E790-40A7-2BB0-858D-AEF04830C5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D8E074-B493-5DCC-F2FD-F82CB00098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43E5CB3-CC9C-DD8B-C951-8376666EE4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5E24F5-5B05-C22F-E064-662C85F0FAA1}"/>
              </a:ext>
            </a:extLst>
          </p:cNvPr>
          <p:cNvSpPr>
            <a:spLocks noGrp="1"/>
          </p:cNvSpPr>
          <p:nvPr>
            <p:ph type="dt" sz="half" idx="10"/>
          </p:nvPr>
        </p:nvSpPr>
        <p:spPr/>
        <p:txBody>
          <a:bodyPr/>
          <a:lstStyle/>
          <a:p>
            <a:fld id="{E6D088C3-88B6-4BD8-848C-2F3E0474F7F3}" type="datetimeFigureOut">
              <a:rPr lang="en-IN" smtClean="0"/>
              <a:t>29-11-2024</a:t>
            </a:fld>
            <a:endParaRPr lang="en-IN"/>
          </a:p>
        </p:txBody>
      </p:sp>
      <p:sp>
        <p:nvSpPr>
          <p:cNvPr id="6" name="Footer Placeholder 5">
            <a:extLst>
              <a:ext uri="{FF2B5EF4-FFF2-40B4-BE49-F238E27FC236}">
                <a16:creationId xmlns:a16="http://schemas.microsoft.com/office/drawing/2014/main" id="{520D8306-A56E-D8D0-B5C9-774B2F96EC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5A36E3-0B2C-29A9-CCCE-FC7A968DA004}"/>
              </a:ext>
            </a:extLst>
          </p:cNvPr>
          <p:cNvSpPr>
            <a:spLocks noGrp="1"/>
          </p:cNvSpPr>
          <p:nvPr>
            <p:ph type="sldNum" sz="quarter" idx="12"/>
          </p:nvPr>
        </p:nvSpPr>
        <p:spPr/>
        <p:txBody>
          <a:bodyPr/>
          <a:lstStyle/>
          <a:p>
            <a:fld id="{D8374222-F031-43F2-8B91-A217C34D6C70}" type="slidenum">
              <a:rPr lang="en-IN" smtClean="0"/>
              <a:t>‹#›</a:t>
            </a:fld>
            <a:endParaRPr lang="en-IN"/>
          </a:p>
        </p:txBody>
      </p:sp>
    </p:spTree>
    <p:extLst>
      <p:ext uri="{BB962C8B-B14F-4D97-AF65-F5344CB8AC3E}">
        <p14:creationId xmlns:p14="http://schemas.microsoft.com/office/powerpoint/2010/main" val="3027753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51701D-E38A-29CA-5598-E9B843359B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7BCFD5-25A0-9E11-BD0D-8894F34454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8793A5-03CE-2D00-FB5C-7EEA3FBA3A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088C3-88B6-4BD8-848C-2F3E0474F7F3}" type="datetimeFigureOut">
              <a:rPr lang="en-IN" smtClean="0"/>
              <a:t>29-11-2024</a:t>
            </a:fld>
            <a:endParaRPr lang="en-IN"/>
          </a:p>
        </p:txBody>
      </p:sp>
      <p:sp>
        <p:nvSpPr>
          <p:cNvPr id="5" name="Footer Placeholder 4">
            <a:extLst>
              <a:ext uri="{FF2B5EF4-FFF2-40B4-BE49-F238E27FC236}">
                <a16:creationId xmlns:a16="http://schemas.microsoft.com/office/drawing/2014/main" id="{0487CD14-41E3-D883-4D2E-F4C12D2FD8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988E1D-76D8-2E84-3121-C4933A1AA5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74222-F031-43F2-8B91-A217C34D6C70}" type="slidenum">
              <a:rPr lang="en-IN" smtClean="0"/>
              <a:t>‹#›</a:t>
            </a:fld>
            <a:endParaRPr lang="en-IN"/>
          </a:p>
        </p:txBody>
      </p:sp>
    </p:spTree>
    <p:extLst>
      <p:ext uri="{BB962C8B-B14F-4D97-AF65-F5344CB8AC3E}">
        <p14:creationId xmlns:p14="http://schemas.microsoft.com/office/powerpoint/2010/main" val="4104429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operating-system-beladys-anomal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FFD07-FA9F-FD2D-FD06-E8A946B7D3E3}"/>
              </a:ext>
            </a:extLst>
          </p:cNvPr>
          <p:cNvSpPr>
            <a:spLocks noGrp="1"/>
          </p:cNvSpPr>
          <p:nvPr>
            <p:ph type="ctrTitle"/>
          </p:nvPr>
        </p:nvSpPr>
        <p:spPr/>
        <p:txBody>
          <a:bodyPr/>
          <a:lstStyle/>
          <a:p>
            <a:r>
              <a:rPr lang="en-IN" b="0" i="0" dirty="0">
                <a:solidFill>
                  <a:srgbClr val="610B38"/>
                </a:solidFill>
                <a:effectLst/>
                <a:highlight>
                  <a:srgbClr val="FFFFFF"/>
                </a:highlight>
                <a:latin typeface="erdana"/>
              </a:rPr>
              <a:t>Paging in OS</a:t>
            </a:r>
            <a:br>
              <a:rPr lang="en-IN" b="0" i="0" dirty="0">
                <a:solidFill>
                  <a:srgbClr val="610B38"/>
                </a:solidFill>
                <a:effectLst/>
                <a:highlight>
                  <a:srgbClr val="FFFFFF"/>
                </a:highlight>
                <a:latin typeface="erdana"/>
              </a:rPr>
            </a:br>
            <a:endParaRPr lang="en-IN" dirty="0"/>
          </a:p>
        </p:txBody>
      </p:sp>
    </p:spTree>
    <p:extLst>
      <p:ext uri="{BB962C8B-B14F-4D97-AF65-F5344CB8AC3E}">
        <p14:creationId xmlns:p14="http://schemas.microsoft.com/office/powerpoint/2010/main" val="3243842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79389-189C-8278-25DE-00525ED482EB}"/>
              </a:ext>
            </a:extLst>
          </p:cNvPr>
          <p:cNvSpPr>
            <a:spLocks noGrp="1"/>
          </p:cNvSpPr>
          <p:nvPr>
            <p:ph type="title"/>
          </p:nvPr>
        </p:nvSpPr>
        <p:spPr/>
        <p:txBody>
          <a:bodyPr/>
          <a:lstStyle/>
          <a:p>
            <a:r>
              <a:rPr lang="en-US" b="1" i="0" u="sng" dirty="0" err="1">
                <a:solidFill>
                  <a:srgbClr val="0563C1"/>
                </a:solidFill>
                <a:effectLst/>
                <a:latin typeface="Nunito" pitchFamily="2" charset="0"/>
                <a:hlinkClick r:id="rId2">
                  <a:extLst>
                    <a:ext uri="{A12FA001-AC4F-418D-AE19-62706E023703}">
                      <ahyp:hlinkClr xmlns:ahyp="http://schemas.microsoft.com/office/drawing/2018/hyperlinkcolor" val="tx"/>
                    </a:ext>
                  </a:extLst>
                </a:hlinkClick>
              </a:rPr>
              <a:t>Belady’s</a:t>
            </a:r>
            <a:r>
              <a:rPr lang="en-US" b="1" i="0" u="sng" dirty="0">
                <a:effectLst/>
                <a:latin typeface="Nunito" pitchFamily="2" charset="0"/>
                <a:hlinkClick r:id="rId2">
                  <a:extLst>
                    <a:ext uri="{A12FA001-AC4F-418D-AE19-62706E023703}">
                      <ahyp:hlinkClr xmlns:ahyp="http://schemas.microsoft.com/office/drawing/2018/hyperlinkcolor" val="tx"/>
                    </a:ext>
                  </a:extLst>
                </a:hlinkClick>
              </a:rPr>
              <a:t> anomaly</a:t>
            </a:r>
            <a:r>
              <a:rPr lang="en-US" b="1" i="0" u="sng" dirty="0">
                <a:effectLst/>
                <a:latin typeface="Nunito" pitchFamily="2" charset="0"/>
              </a:rPr>
              <a:t>  Problem</a:t>
            </a:r>
            <a:endParaRPr lang="en-IN" u="sng" dirty="0"/>
          </a:p>
        </p:txBody>
      </p:sp>
      <p:sp>
        <p:nvSpPr>
          <p:cNvPr id="3" name="Content Placeholder 2">
            <a:extLst>
              <a:ext uri="{FF2B5EF4-FFF2-40B4-BE49-F238E27FC236}">
                <a16:creationId xmlns:a16="http://schemas.microsoft.com/office/drawing/2014/main" id="{B9074952-F4AA-E27A-18BD-8435F3F71B60}"/>
              </a:ext>
            </a:extLst>
          </p:cNvPr>
          <p:cNvSpPr>
            <a:spLocks noGrp="1"/>
          </p:cNvSpPr>
          <p:nvPr>
            <p:ph idx="1"/>
          </p:nvPr>
        </p:nvSpPr>
        <p:spPr/>
        <p:txBody>
          <a:bodyPr/>
          <a:lstStyle/>
          <a:p>
            <a:pPr algn="just">
              <a:lnSpc>
                <a:spcPct val="150000"/>
              </a:lnSpc>
            </a:pPr>
            <a:r>
              <a:rPr lang="en-US" b="1" i="0" u="sng" dirty="0" err="1">
                <a:solidFill>
                  <a:srgbClr val="0563C1"/>
                </a:solidFill>
                <a:effectLst/>
                <a:latin typeface="Nunito" pitchFamily="2" charset="0"/>
                <a:hlinkClick r:id="rId2">
                  <a:extLst>
                    <a:ext uri="{A12FA001-AC4F-418D-AE19-62706E023703}">
                      <ahyp:hlinkClr xmlns:ahyp="http://schemas.microsoft.com/office/drawing/2018/hyperlinkcolor" val="tx"/>
                    </a:ext>
                  </a:extLst>
                </a:hlinkClick>
              </a:rPr>
              <a:t>Belady’s</a:t>
            </a:r>
            <a:r>
              <a:rPr lang="en-US" b="1" i="0" u="sng" dirty="0">
                <a:effectLst/>
                <a:latin typeface="Nunito" pitchFamily="2" charset="0"/>
                <a:hlinkClick r:id="rId2">
                  <a:extLst>
                    <a:ext uri="{A12FA001-AC4F-418D-AE19-62706E023703}">
                      <ahyp:hlinkClr xmlns:ahyp="http://schemas.microsoft.com/office/drawing/2018/hyperlinkcolor" val="tx"/>
                    </a:ext>
                  </a:extLst>
                </a:hlinkClick>
              </a:rPr>
              <a:t> anomaly</a:t>
            </a:r>
            <a:r>
              <a:rPr lang="en-US" b="1" i="0" dirty="0">
                <a:effectLst/>
                <a:latin typeface="Nunito" pitchFamily="2" charset="0"/>
              </a:rPr>
              <a:t> </a:t>
            </a:r>
            <a:r>
              <a:rPr lang="en-US" b="0" i="0" dirty="0">
                <a:effectLst/>
                <a:latin typeface="Nunito" pitchFamily="2" charset="0"/>
              </a:rPr>
              <a:t>proves that it is possible to have more page faults when increasing the number of page frames while using the First in First Out (FIFO) page replacement algorithm.  For example, if we consider reference strings 3, 2, 1, 0, 3, 2, 4, 3, 2, 1, 0, 4, and 3 slots, we get 9 total page faults, but if we increase slots to 4, we get 10-page faults.</a:t>
            </a:r>
            <a:endParaRPr lang="en-IN" dirty="0"/>
          </a:p>
        </p:txBody>
      </p:sp>
    </p:spTree>
    <p:extLst>
      <p:ext uri="{BB962C8B-B14F-4D97-AF65-F5344CB8AC3E}">
        <p14:creationId xmlns:p14="http://schemas.microsoft.com/office/powerpoint/2010/main" val="3772909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376A53-E59A-7980-5A65-CD98E6BB9B27}"/>
              </a:ext>
            </a:extLst>
          </p:cNvPr>
          <p:cNvSpPr>
            <a:spLocks noGrp="1"/>
          </p:cNvSpPr>
          <p:nvPr>
            <p:ph idx="1"/>
          </p:nvPr>
        </p:nvSpPr>
        <p:spPr>
          <a:xfrm>
            <a:off x="838199" y="344384"/>
            <a:ext cx="10680865" cy="6329548"/>
          </a:xfrm>
        </p:spPr>
        <p:txBody>
          <a:bodyPr/>
          <a:lstStyle/>
          <a:p>
            <a:pPr algn="just">
              <a:lnSpc>
                <a:spcPct val="150000"/>
              </a:lnSpc>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In the case of LRU and optimal page replacement algorithms, it is seen that the number of page faults will be reduced if we increase the number of frames. However, </a:t>
            </a:r>
            <a:r>
              <a:rPr lang="en-US" sz="24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Balady</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found that, In FIFO page replacement algorithm, the number of page faults will get increased with the increment in number of frames.</a:t>
            </a:r>
          </a:p>
          <a:p>
            <a:pPr algn="just">
              <a:lnSpc>
                <a:spcPct val="150000"/>
              </a:lnSpc>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This is the strange behavior shown by FIFO algorithm in some of the cases. This is an Anomaly called as </a:t>
            </a:r>
            <a:r>
              <a:rPr lang="en-US" sz="24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Belady'sAnomaly</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a:t>
            </a:r>
          </a:p>
          <a:p>
            <a:pPr algn="just">
              <a:lnSpc>
                <a:spcPct val="150000"/>
              </a:lnSpc>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Let's examine such example :</a:t>
            </a:r>
          </a:p>
          <a:p>
            <a:pPr algn="just">
              <a:lnSpc>
                <a:spcPct val="150000"/>
              </a:lnSpc>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The reference String is given as 0 1 5 3 0 1 4 0 1 5 3 4. Let's analyze the behavior of FIFO algorithm in two cases.</a:t>
            </a:r>
          </a:p>
          <a:p>
            <a:endParaRPr lang="en-IN" dirty="0"/>
          </a:p>
        </p:txBody>
      </p:sp>
    </p:spTree>
    <p:extLst>
      <p:ext uri="{BB962C8B-B14F-4D97-AF65-F5344CB8AC3E}">
        <p14:creationId xmlns:p14="http://schemas.microsoft.com/office/powerpoint/2010/main" val="279583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653A22-7270-5360-3CFD-A63B89ADC0D3}"/>
              </a:ext>
            </a:extLst>
          </p:cNvPr>
          <p:cNvPicPr>
            <a:picLocks noChangeAspect="1"/>
          </p:cNvPicPr>
          <p:nvPr/>
        </p:nvPicPr>
        <p:blipFill>
          <a:blip r:embed="rId2"/>
          <a:stretch>
            <a:fillRect/>
          </a:stretch>
        </p:blipFill>
        <p:spPr>
          <a:xfrm>
            <a:off x="269675" y="653143"/>
            <a:ext cx="11652650" cy="4916383"/>
          </a:xfrm>
          <a:prstGeom prst="rect">
            <a:avLst/>
          </a:prstGeom>
        </p:spPr>
      </p:pic>
    </p:spTree>
    <p:extLst>
      <p:ext uri="{BB962C8B-B14F-4D97-AF65-F5344CB8AC3E}">
        <p14:creationId xmlns:p14="http://schemas.microsoft.com/office/powerpoint/2010/main" val="1931718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921D99-9DBC-5C73-3B2A-BECB072BA693}"/>
              </a:ext>
            </a:extLst>
          </p:cNvPr>
          <p:cNvPicPr>
            <a:picLocks noChangeAspect="1"/>
          </p:cNvPicPr>
          <p:nvPr/>
        </p:nvPicPr>
        <p:blipFill>
          <a:blip r:embed="rId2"/>
          <a:stretch>
            <a:fillRect/>
          </a:stretch>
        </p:blipFill>
        <p:spPr>
          <a:xfrm>
            <a:off x="249866" y="866899"/>
            <a:ext cx="11692267" cy="4548800"/>
          </a:xfrm>
          <a:prstGeom prst="rect">
            <a:avLst/>
          </a:prstGeom>
        </p:spPr>
      </p:pic>
    </p:spTree>
    <p:extLst>
      <p:ext uri="{BB962C8B-B14F-4D97-AF65-F5344CB8AC3E}">
        <p14:creationId xmlns:p14="http://schemas.microsoft.com/office/powerpoint/2010/main" val="4178586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D63C-82E0-87ED-07CC-7AA362429B65}"/>
              </a:ext>
            </a:extLst>
          </p:cNvPr>
          <p:cNvSpPr>
            <a:spLocks noGrp="1"/>
          </p:cNvSpPr>
          <p:nvPr>
            <p:ph type="title"/>
          </p:nvPr>
        </p:nvSpPr>
        <p:spPr/>
        <p:txBody>
          <a:bodyPr/>
          <a:lstStyle/>
          <a:p>
            <a:r>
              <a:rPr lang="en-US" b="1" i="0" dirty="0">
                <a:effectLst/>
                <a:latin typeface="Nunito" pitchFamily="2" charset="0"/>
              </a:rPr>
              <a:t>2. Optimal Page replacement</a:t>
            </a:r>
            <a:endParaRPr lang="en-IN" dirty="0"/>
          </a:p>
        </p:txBody>
      </p:sp>
      <p:sp>
        <p:nvSpPr>
          <p:cNvPr id="3" name="Content Placeholder 2">
            <a:extLst>
              <a:ext uri="{FF2B5EF4-FFF2-40B4-BE49-F238E27FC236}">
                <a16:creationId xmlns:a16="http://schemas.microsoft.com/office/drawing/2014/main" id="{0057FC09-2F95-BB12-161C-65A1A3D5D416}"/>
              </a:ext>
            </a:extLst>
          </p:cNvPr>
          <p:cNvSpPr>
            <a:spLocks noGrp="1"/>
          </p:cNvSpPr>
          <p:nvPr>
            <p:ph idx="1"/>
          </p:nvPr>
        </p:nvSpPr>
        <p:spPr/>
        <p:txBody>
          <a:bodyPr/>
          <a:lstStyle/>
          <a:p>
            <a:pPr marL="0" indent="0" algn="just">
              <a:lnSpc>
                <a:spcPct val="150000"/>
              </a:lnSpc>
              <a:buNone/>
            </a:pPr>
            <a:r>
              <a:rPr lang="en-US" b="1" i="0" dirty="0">
                <a:effectLst/>
                <a:latin typeface="Nunito" pitchFamily="2" charset="0"/>
              </a:rPr>
              <a:t>Optimal Page replacement: </a:t>
            </a:r>
            <a:r>
              <a:rPr lang="en-US" b="0" i="0" dirty="0">
                <a:effectLst/>
                <a:latin typeface="Nunito" pitchFamily="2" charset="0"/>
              </a:rPr>
              <a:t>In this algorithm, pages are replaced which would not be used for the longest duration of time in the future.</a:t>
            </a:r>
          </a:p>
          <a:p>
            <a:pPr marL="0" indent="0" algn="just">
              <a:lnSpc>
                <a:spcPct val="150000"/>
              </a:lnSpc>
              <a:buNone/>
            </a:pPr>
            <a:endParaRPr lang="en-IN" dirty="0"/>
          </a:p>
        </p:txBody>
      </p:sp>
    </p:spTree>
    <p:extLst>
      <p:ext uri="{BB962C8B-B14F-4D97-AF65-F5344CB8AC3E}">
        <p14:creationId xmlns:p14="http://schemas.microsoft.com/office/powerpoint/2010/main" val="500325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D63C-82E0-87ED-07CC-7AA362429B65}"/>
              </a:ext>
            </a:extLst>
          </p:cNvPr>
          <p:cNvSpPr>
            <a:spLocks noGrp="1"/>
          </p:cNvSpPr>
          <p:nvPr>
            <p:ph type="title"/>
          </p:nvPr>
        </p:nvSpPr>
        <p:spPr/>
        <p:txBody>
          <a:bodyPr/>
          <a:lstStyle/>
          <a:p>
            <a:r>
              <a:rPr lang="en-US" b="1" i="0" dirty="0">
                <a:effectLst/>
                <a:latin typeface="Nunito" pitchFamily="2" charset="0"/>
              </a:rPr>
              <a:t>2. Optimal Page replacement</a:t>
            </a:r>
            <a:endParaRPr lang="en-IN" dirty="0"/>
          </a:p>
        </p:txBody>
      </p:sp>
      <p:sp>
        <p:nvSpPr>
          <p:cNvPr id="3" name="Content Placeholder 2">
            <a:extLst>
              <a:ext uri="{FF2B5EF4-FFF2-40B4-BE49-F238E27FC236}">
                <a16:creationId xmlns:a16="http://schemas.microsoft.com/office/drawing/2014/main" id="{0057FC09-2F95-BB12-161C-65A1A3D5D416}"/>
              </a:ext>
            </a:extLst>
          </p:cNvPr>
          <p:cNvSpPr>
            <a:spLocks noGrp="1"/>
          </p:cNvSpPr>
          <p:nvPr>
            <p:ph idx="1"/>
          </p:nvPr>
        </p:nvSpPr>
        <p:spPr/>
        <p:txBody>
          <a:bodyPr/>
          <a:lstStyle/>
          <a:p>
            <a:pPr marL="0" indent="0" algn="just">
              <a:lnSpc>
                <a:spcPct val="150000"/>
              </a:lnSpc>
              <a:buNone/>
            </a:pPr>
            <a:r>
              <a:rPr lang="en-US" b="1" i="0" dirty="0">
                <a:effectLst/>
                <a:latin typeface="Nunito" pitchFamily="2" charset="0"/>
              </a:rPr>
              <a:t>Example: </a:t>
            </a:r>
            <a:r>
              <a:rPr lang="en-US" b="0" i="0" dirty="0">
                <a:effectLst/>
                <a:latin typeface="Nunito" pitchFamily="2" charset="0"/>
              </a:rPr>
              <a:t>Consider the page references 7, 0, 1, 2, 0, 3, 0, 4, 2, 3, 0, 3, 2, 3 with 4 page frame. Find number of page fault. </a:t>
            </a:r>
            <a:endParaRPr lang="en-IN" dirty="0"/>
          </a:p>
        </p:txBody>
      </p:sp>
      <p:pic>
        <p:nvPicPr>
          <p:cNvPr id="2050" name="Picture 2">
            <a:extLst>
              <a:ext uri="{FF2B5EF4-FFF2-40B4-BE49-F238E27FC236}">
                <a16:creationId xmlns:a16="http://schemas.microsoft.com/office/drawing/2014/main" id="{DC277AE7-11EC-573C-2912-5FF4D459BA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6259" y="3244850"/>
            <a:ext cx="7139482" cy="3367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847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13CBC-8024-19A5-F5EE-099CBF68896C}"/>
              </a:ext>
            </a:extLst>
          </p:cNvPr>
          <p:cNvSpPr>
            <a:spLocks noGrp="1"/>
          </p:cNvSpPr>
          <p:nvPr>
            <p:ph type="title"/>
          </p:nvPr>
        </p:nvSpPr>
        <p:spPr/>
        <p:txBody>
          <a:bodyPr/>
          <a:lstStyle/>
          <a:p>
            <a:r>
              <a:rPr lang="en-IN" dirty="0" err="1"/>
              <a:t>Explaination</a:t>
            </a:r>
            <a:endParaRPr lang="en-IN" dirty="0"/>
          </a:p>
        </p:txBody>
      </p:sp>
      <p:sp>
        <p:nvSpPr>
          <p:cNvPr id="3" name="Content Placeholder 2">
            <a:extLst>
              <a:ext uri="{FF2B5EF4-FFF2-40B4-BE49-F238E27FC236}">
                <a16:creationId xmlns:a16="http://schemas.microsoft.com/office/drawing/2014/main" id="{E477EEF2-8737-B850-9A18-DF002DE4756F}"/>
              </a:ext>
            </a:extLst>
          </p:cNvPr>
          <p:cNvSpPr>
            <a:spLocks noGrp="1"/>
          </p:cNvSpPr>
          <p:nvPr>
            <p:ph idx="1"/>
          </p:nvPr>
        </p:nvSpPr>
        <p:spPr>
          <a:xfrm>
            <a:off x="838199" y="1825624"/>
            <a:ext cx="10645239" cy="4812681"/>
          </a:xfrm>
        </p:spPr>
        <p:txBody>
          <a:bodyPr>
            <a:normAutofit fontScale="55000" lnSpcReduction="20000"/>
          </a:bodyPr>
          <a:lstStyle/>
          <a:p>
            <a:pPr algn="just" rtl="0" fontAlgn="base">
              <a:lnSpc>
                <a:spcPct val="160000"/>
              </a:lnSpc>
            </a:pPr>
            <a:r>
              <a:rPr lang="en-US" sz="3600" b="0" i="0" dirty="0">
                <a:effectLst/>
                <a:latin typeface="Nunito" pitchFamily="2" charset="0"/>
              </a:rPr>
              <a:t>Initially, all slots are empty, so when 7 0 1 2 are allocated to the empty slots —&gt;</a:t>
            </a:r>
            <a:r>
              <a:rPr lang="en-US" sz="3600" b="1" i="0" dirty="0">
                <a:effectLst/>
                <a:latin typeface="Nunito" pitchFamily="2" charset="0"/>
              </a:rPr>
              <a:t> 4 Page faults</a:t>
            </a:r>
            <a:r>
              <a:rPr lang="en-US" sz="3600" b="0" i="0" dirty="0">
                <a:effectLst/>
                <a:latin typeface="Nunito" pitchFamily="2" charset="0"/>
              </a:rPr>
              <a:t> 0 is already there so —&gt; </a:t>
            </a:r>
            <a:r>
              <a:rPr lang="en-US" sz="3600" b="1" i="0" dirty="0">
                <a:effectLst/>
                <a:latin typeface="Nunito" pitchFamily="2" charset="0"/>
              </a:rPr>
              <a:t>0 Page fault.</a:t>
            </a:r>
            <a:r>
              <a:rPr lang="en-US" sz="3600" b="0" i="0" dirty="0">
                <a:effectLst/>
                <a:latin typeface="Nunito" pitchFamily="2" charset="0"/>
              </a:rPr>
              <a:t> when 3 came it will take the place of 7 because it is not used for the longest duration of time in the future.—&gt;</a:t>
            </a:r>
            <a:r>
              <a:rPr lang="en-US" sz="3600" b="1" i="0" dirty="0">
                <a:effectLst/>
                <a:latin typeface="Nunito" pitchFamily="2" charset="0"/>
              </a:rPr>
              <a:t>1 Page fault.</a:t>
            </a:r>
            <a:r>
              <a:rPr lang="en-US" sz="3600" b="0" i="0" dirty="0">
                <a:effectLst/>
                <a:latin typeface="Nunito" pitchFamily="2" charset="0"/>
              </a:rPr>
              <a:t> 0 is already there so —&gt;</a:t>
            </a:r>
            <a:r>
              <a:rPr lang="en-US" sz="3600" b="1" i="0" dirty="0">
                <a:effectLst/>
                <a:latin typeface="Nunito" pitchFamily="2" charset="0"/>
              </a:rPr>
              <a:t> 0 Page fault. </a:t>
            </a:r>
            <a:r>
              <a:rPr lang="en-US" sz="3600" b="0" i="0" dirty="0">
                <a:effectLst/>
                <a:latin typeface="Nunito" pitchFamily="2" charset="0"/>
              </a:rPr>
              <a:t>4 will takes place of 1 —&gt;</a:t>
            </a:r>
            <a:r>
              <a:rPr lang="en-US" sz="3600" b="1" i="0" dirty="0">
                <a:effectLst/>
                <a:latin typeface="Nunito" pitchFamily="2" charset="0"/>
              </a:rPr>
              <a:t> 1 Page Fault. </a:t>
            </a:r>
            <a:endParaRPr lang="en-US" sz="3600" b="0" i="0" dirty="0">
              <a:effectLst/>
              <a:latin typeface="Nunito" pitchFamily="2" charset="0"/>
            </a:endParaRPr>
          </a:p>
          <a:p>
            <a:pPr algn="just" rtl="0" fontAlgn="base">
              <a:lnSpc>
                <a:spcPct val="160000"/>
              </a:lnSpc>
            </a:pPr>
            <a:r>
              <a:rPr lang="en-US" sz="3600" b="0" i="0" dirty="0">
                <a:effectLst/>
                <a:latin typeface="Nunito" pitchFamily="2" charset="0"/>
              </a:rPr>
              <a:t>Now for the further page reference string —&gt;</a:t>
            </a:r>
            <a:r>
              <a:rPr lang="en-US" sz="3600" b="1" i="0" dirty="0">
                <a:effectLst/>
                <a:latin typeface="Nunito" pitchFamily="2" charset="0"/>
              </a:rPr>
              <a:t> 0 Page fault</a:t>
            </a:r>
            <a:r>
              <a:rPr lang="en-US" sz="3600" b="0" i="0" dirty="0">
                <a:effectLst/>
                <a:latin typeface="Nunito" pitchFamily="2" charset="0"/>
              </a:rPr>
              <a:t> because they are already available in the memory. </a:t>
            </a:r>
            <a:br>
              <a:rPr lang="en-US" sz="3600" b="0" i="0" dirty="0">
                <a:effectLst/>
                <a:latin typeface="Nunito" pitchFamily="2" charset="0"/>
              </a:rPr>
            </a:br>
            <a:r>
              <a:rPr lang="en-US" sz="3600" b="0" i="0" dirty="0">
                <a:effectLst/>
                <a:latin typeface="Nunito" pitchFamily="2" charset="0"/>
              </a:rPr>
              <a:t>Optimal page replacement is perfect, but not possible in practice as the operating system cannot know future requests. The use of Optimal Page replacement is to set up a benchmark so that other replacement algorithms can be analyzed against it.</a:t>
            </a:r>
          </a:p>
          <a:p>
            <a:pPr>
              <a:lnSpc>
                <a:spcPct val="210000"/>
              </a:lnSpc>
            </a:pPr>
            <a:endParaRPr lang="en-IN" dirty="0"/>
          </a:p>
        </p:txBody>
      </p:sp>
    </p:spTree>
    <p:extLst>
      <p:ext uri="{BB962C8B-B14F-4D97-AF65-F5344CB8AC3E}">
        <p14:creationId xmlns:p14="http://schemas.microsoft.com/office/powerpoint/2010/main" val="1782723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CB0EF-FD56-A5A0-DAFD-69C1B61DDFA0}"/>
              </a:ext>
            </a:extLst>
          </p:cNvPr>
          <p:cNvSpPr>
            <a:spLocks noGrp="1"/>
          </p:cNvSpPr>
          <p:nvPr>
            <p:ph type="title"/>
          </p:nvPr>
        </p:nvSpPr>
        <p:spPr>
          <a:xfrm>
            <a:off x="933202" y="18255"/>
            <a:ext cx="10515600" cy="1325563"/>
          </a:xfrm>
        </p:spPr>
        <p:txBody>
          <a:bodyPr/>
          <a:lstStyle/>
          <a:p>
            <a:r>
              <a:rPr lang="en-US" b="1" i="0" dirty="0">
                <a:effectLst/>
                <a:latin typeface="Nunito" pitchFamily="2" charset="0"/>
              </a:rPr>
              <a:t>3. Least Recently Used</a:t>
            </a:r>
            <a:endParaRPr lang="en-IN" dirty="0"/>
          </a:p>
        </p:txBody>
      </p:sp>
      <p:sp>
        <p:nvSpPr>
          <p:cNvPr id="3" name="Content Placeholder 2">
            <a:extLst>
              <a:ext uri="{FF2B5EF4-FFF2-40B4-BE49-F238E27FC236}">
                <a16:creationId xmlns:a16="http://schemas.microsoft.com/office/drawing/2014/main" id="{E4E9854D-FDEC-F231-93A1-F4056100CB5C}"/>
              </a:ext>
            </a:extLst>
          </p:cNvPr>
          <p:cNvSpPr>
            <a:spLocks noGrp="1"/>
          </p:cNvSpPr>
          <p:nvPr>
            <p:ph idx="1"/>
          </p:nvPr>
        </p:nvSpPr>
        <p:spPr>
          <a:xfrm>
            <a:off x="838200" y="1065605"/>
            <a:ext cx="10515600" cy="4351338"/>
          </a:xfrm>
        </p:spPr>
        <p:txBody>
          <a:bodyPr>
            <a:normAutofit/>
          </a:bodyPr>
          <a:lstStyle/>
          <a:p>
            <a:pPr algn="just"/>
            <a:r>
              <a:rPr lang="en-US" sz="2000" b="1" i="0" dirty="0">
                <a:effectLst/>
                <a:latin typeface="Nunito" pitchFamily="2" charset="0"/>
              </a:rPr>
              <a:t>3. Least Recently Used: </a:t>
            </a:r>
            <a:r>
              <a:rPr lang="en-US" sz="2000" b="0" i="0" dirty="0">
                <a:effectLst/>
                <a:latin typeface="Nunito" pitchFamily="2" charset="0"/>
              </a:rPr>
              <a:t>In this algorithm, page will be replaced which is least recently used. </a:t>
            </a:r>
          </a:p>
          <a:p>
            <a:pPr algn="just"/>
            <a:endParaRPr lang="en-US" sz="2000" b="0" i="0" dirty="0">
              <a:effectLst/>
              <a:latin typeface="Nunito" pitchFamily="2" charset="0"/>
            </a:endParaRPr>
          </a:p>
          <a:p>
            <a:pPr algn="just"/>
            <a:r>
              <a:rPr lang="en-US" sz="2000" b="1" i="0" dirty="0">
                <a:effectLst/>
                <a:latin typeface="Nunito" pitchFamily="2" charset="0"/>
              </a:rPr>
              <a:t>Example-3: </a:t>
            </a:r>
            <a:r>
              <a:rPr lang="en-US" sz="2000" b="0" i="0" dirty="0">
                <a:effectLst/>
                <a:latin typeface="Nunito" pitchFamily="2" charset="0"/>
              </a:rPr>
              <a:t>Consider the page reference string 7, 0, 1, 2, 0, 3, 0, 4, 2, 3, 0, 3, 2, 3 with 4 page frames. Find number of page faults. </a:t>
            </a:r>
            <a:endParaRPr lang="en-IN" sz="2000" dirty="0"/>
          </a:p>
        </p:txBody>
      </p:sp>
      <p:pic>
        <p:nvPicPr>
          <p:cNvPr id="3074" name="Picture 2">
            <a:extLst>
              <a:ext uri="{FF2B5EF4-FFF2-40B4-BE49-F238E27FC236}">
                <a16:creationId xmlns:a16="http://schemas.microsoft.com/office/drawing/2014/main" id="{F6632612-5681-9D12-CBF0-1A41D5149F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198" y="2968704"/>
            <a:ext cx="10430942" cy="3408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813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CB0EF-FD56-A5A0-DAFD-69C1B61DDFA0}"/>
              </a:ext>
            </a:extLst>
          </p:cNvPr>
          <p:cNvSpPr>
            <a:spLocks noGrp="1"/>
          </p:cNvSpPr>
          <p:nvPr>
            <p:ph type="title"/>
          </p:nvPr>
        </p:nvSpPr>
        <p:spPr>
          <a:xfrm>
            <a:off x="933202" y="18255"/>
            <a:ext cx="10515600" cy="1325563"/>
          </a:xfrm>
        </p:spPr>
        <p:txBody>
          <a:bodyPr/>
          <a:lstStyle/>
          <a:p>
            <a:r>
              <a:rPr lang="en-US" b="1" i="0" dirty="0" err="1">
                <a:effectLst/>
                <a:latin typeface="Nunito" pitchFamily="2" charset="0"/>
              </a:rPr>
              <a:t>Explaination</a:t>
            </a:r>
            <a:endParaRPr lang="en-IN" dirty="0"/>
          </a:p>
        </p:txBody>
      </p:sp>
      <p:sp>
        <p:nvSpPr>
          <p:cNvPr id="3" name="Content Placeholder 2">
            <a:extLst>
              <a:ext uri="{FF2B5EF4-FFF2-40B4-BE49-F238E27FC236}">
                <a16:creationId xmlns:a16="http://schemas.microsoft.com/office/drawing/2014/main" id="{E4E9854D-FDEC-F231-93A1-F4056100CB5C}"/>
              </a:ext>
            </a:extLst>
          </p:cNvPr>
          <p:cNvSpPr>
            <a:spLocks noGrp="1"/>
          </p:cNvSpPr>
          <p:nvPr>
            <p:ph idx="1"/>
          </p:nvPr>
        </p:nvSpPr>
        <p:spPr>
          <a:xfrm>
            <a:off x="838200" y="1065605"/>
            <a:ext cx="10515600" cy="4351338"/>
          </a:xfrm>
        </p:spPr>
        <p:txBody>
          <a:bodyPr>
            <a:normAutofit/>
          </a:bodyPr>
          <a:lstStyle/>
          <a:p>
            <a:pPr algn="just">
              <a:lnSpc>
                <a:spcPct val="200000"/>
              </a:lnSpc>
            </a:pPr>
            <a:r>
              <a:rPr lang="en-US" sz="2000" b="0" i="0" dirty="0">
                <a:effectLst/>
                <a:latin typeface="Nunito" pitchFamily="2" charset="0"/>
              </a:rPr>
              <a:t>Initially, all slots are empty, so when 7 0 1 2 are allocated to the empty slots —&gt;</a:t>
            </a:r>
            <a:r>
              <a:rPr lang="en-US" sz="2000" b="1" i="0" dirty="0">
                <a:effectLst/>
                <a:latin typeface="Nunito" pitchFamily="2" charset="0"/>
              </a:rPr>
              <a:t> 4 Page faults</a:t>
            </a:r>
            <a:r>
              <a:rPr lang="en-US" sz="2000" b="0" i="0" dirty="0">
                <a:effectLst/>
                <a:latin typeface="Nunito" pitchFamily="2" charset="0"/>
              </a:rPr>
              <a:t> 0 is already their so —&gt; </a:t>
            </a:r>
            <a:r>
              <a:rPr lang="en-US" sz="2000" b="1" i="0" dirty="0">
                <a:effectLst/>
                <a:latin typeface="Nunito" pitchFamily="2" charset="0"/>
              </a:rPr>
              <a:t>0 Page fault.</a:t>
            </a:r>
            <a:r>
              <a:rPr lang="en-US" sz="2000" b="0" i="0" dirty="0">
                <a:effectLst/>
                <a:latin typeface="Nunito" pitchFamily="2" charset="0"/>
              </a:rPr>
              <a:t> when 3 came it will take the place of 7 because it is least recently used —&gt;</a:t>
            </a:r>
            <a:r>
              <a:rPr lang="en-US" sz="2000" b="1" i="0" dirty="0">
                <a:effectLst/>
                <a:latin typeface="Nunito" pitchFamily="2" charset="0"/>
              </a:rPr>
              <a:t>1 Page fault</a:t>
            </a:r>
            <a:r>
              <a:rPr lang="en-US" sz="2000" b="0" i="0" dirty="0">
                <a:effectLst/>
                <a:latin typeface="Nunito" pitchFamily="2" charset="0"/>
              </a:rPr>
              <a:t> </a:t>
            </a:r>
            <a:br>
              <a:rPr lang="en-US" sz="2000" dirty="0"/>
            </a:br>
            <a:r>
              <a:rPr lang="en-US" sz="2000" b="0" i="0" dirty="0">
                <a:effectLst/>
                <a:latin typeface="Nunito" pitchFamily="2" charset="0"/>
              </a:rPr>
              <a:t>0 is already in memory so —&gt;</a:t>
            </a:r>
            <a:r>
              <a:rPr lang="en-US" sz="2000" b="1" i="0" dirty="0">
                <a:effectLst/>
                <a:latin typeface="Nunito" pitchFamily="2" charset="0"/>
              </a:rPr>
              <a:t> 0 Page fault</a:t>
            </a:r>
            <a:r>
              <a:rPr lang="en-US" sz="2000" b="0" i="0" dirty="0">
                <a:effectLst/>
                <a:latin typeface="Nunito" pitchFamily="2" charset="0"/>
              </a:rPr>
              <a:t>. </a:t>
            </a:r>
            <a:br>
              <a:rPr lang="en-US" sz="2000" dirty="0"/>
            </a:br>
            <a:r>
              <a:rPr lang="en-US" sz="2000" b="0" i="0" dirty="0">
                <a:effectLst/>
                <a:latin typeface="Nunito" pitchFamily="2" charset="0"/>
              </a:rPr>
              <a:t>4 will takes place of 1 —&gt;</a:t>
            </a:r>
            <a:r>
              <a:rPr lang="en-US" sz="2000" b="1" i="0" dirty="0">
                <a:effectLst/>
                <a:latin typeface="Nunito" pitchFamily="2" charset="0"/>
              </a:rPr>
              <a:t> 1 Page Fault</a:t>
            </a:r>
            <a:r>
              <a:rPr lang="en-US" sz="2000" b="0" i="0" dirty="0">
                <a:effectLst/>
                <a:latin typeface="Nunito" pitchFamily="2" charset="0"/>
              </a:rPr>
              <a:t> </a:t>
            </a:r>
            <a:br>
              <a:rPr lang="en-US" sz="2000" dirty="0"/>
            </a:br>
            <a:r>
              <a:rPr lang="en-US" sz="2000" b="0" i="0" dirty="0">
                <a:effectLst/>
                <a:latin typeface="Nunito" pitchFamily="2" charset="0"/>
              </a:rPr>
              <a:t>Now for the further page reference string —&gt;</a:t>
            </a:r>
            <a:r>
              <a:rPr lang="en-US" sz="2000" b="1" i="0" dirty="0">
                <a:effectLst/>
                <a:latin typeface="Nunito" pitchFamily="2" charset="0"/>
              </a:rPr>
              <a:t> 0 Page fault</a:t>
            </a:r>
            <a:r>
              <a:rPr lang="en-US" sz="2000" b="0" i="0" dirty="0">
                <a:effectLst/>
                <a:latin typeface="Nunito" pitchFamily="2" charset="0"/>
              </a:rPr>
              <a:t> because they are already available in the memory. </a:t>
            </a:r>
            <a:endParaRPr lang="en-IN" sz="3200" dirty="0"/>
          </a:p>
        </p:txBody>
      </p:sp>
    </p:spTree>
    <p:extLst>
      <p:ext uri="{BB962C8B-B14F-4D97-AF65-F5344CB8AC3E}">
        <p14:creationId xmlns:p14="http://schemas.microsoft.com/office/powerpoint/2010/main" val="2545427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17A7A-7E4E-EAF9-0BC7-5A2088F410DB}"/>
              </a:ext>
            </a:extLst>
          </p:cNvPr>
          <p:cNvSpPr>
            <a:spLocks noGrp="1"/>
          </p:cNvSpPr>
          <p:nvPr>
            <p:ph type="title"/>
          </p:nvPr>
        </p:nvSpPr>
        <p:spPr/>
        <p:txBody>
          <a:bodyPr/>
          <a:lstStyle/>
          <a:p>
            <a:r>
              <a:rPr lang="en-US" b="1" i="0" dirty="0">
                <a:effectLst/>
                <a:latin typeface="Nunito" pitchFamily="2" charset="0"/>
              </a:rPr>
              <a:t>4. Most Recently Used (MRU)</a:t>
            </a:r>
            <a:endParaRPr lang="en-IN" dirty="0"/>
          </a:p>
        </p:txBody>
      </p:sp>
      <p:sp>
        <p:nvSpPr>
          <p:cNvPr id="3" name="Content Placeholder 2">
            <a:extLst>
              <a:ext uri="{FF2B5EF4-FFF2-40B4-BE49-F238E27FC236}">
                <a16:creationId xmlns:a16="http://schemas.microsoft.com/office/drawing/2014/main" id="{A1E51DE0-3062-E21C-17C3-3EFB2E62A8D0}"/>
              </a:ext>
            </a:extLst>
          </p:cNvPr>
          <p:cNvSpPr>
            <a:spLocks noGrp="1"/>
          </p:cNvSpPr>
          <p:nvPr>
            <p:ph idx="1"/>
          </p:nvPr>
        </p:nvSpPr>
        <p:spPr/>
        <p:txBody>
          <a:bodyPr>
            <a:normAutofit/>
          </a:bodyPr>
          <a:lstStyle/>
          <a:p>
            <a:pPr algn="just" rtl="0" fontAlgn="base">
              <a:lnSpc>
                <a:spcPct val="150000"/>
              </a:lnSpc>
            </a:pPr>
            <a:r>
              <a:rPr lang="en-US" sz="2400" b="1" i="0" dirty="0">
                <a:effectLst/>
                <a:latin typeface="Nunito" pitchFamily="2" charset="0"/>
              </a:rPr>
              <a:t>4. Most Recently Used (MRU): </a:t>
            </a:r>
            <a:r>
              <a:rPr lang="en-US" sz="2400" b="0" i="0" dirty="0">
                <a:effectLst/>
                <a:latin typeface="Nunito" pitchFamily="2" charset="0"/>
              </a:rPr>
              <a:t>In this algorithm, page will be replaced which has been used recently. </a:t>
            </a:r>
            <a:r>
              <a:rPr lang="en-US" sz="2400" b="0" i="0" dirty="0" err="1">
                <a:effectLst/>
                <a:latin typeface="Nunito" pitchFamily="2" charset="0"/>
              </a:rPr>
              <a:t>Belady’s</a:t>
            </a:r>
            <a:r>
              <a:rPr lang="en-US" sz="2400" b="0" i="0" dirty="0">
                <a:effectLst/>
                <a:latin typeface="Nunito" pitchFamily="2" charset="0"/>
              </a:rPr>
              <a:t> anomaly can occur in this algorithm.</a:t>
            </a:r>
          </a:p>
          <a:p>
            <a:pPr algn="just">
              <a:lnSpc>
                <a:spcPct val="150000"/>
              </a:lnSpc>
            </a:pPr>
            <a:br>
              <a:rPr lang="en-US" sz="2400" dirty="0"/>
            </a:br>
            <a:endParaRPr lang="en-IN" sz="2400" dirty="0"/>
          </a:p>
        </p:txBody>
      </p:sp>
      <p:pic>
        <p:nvPicPr>
          <p:cNvPr id="4098" name="Picture 2" descr="Lightbox">
            <a:extLst>
              <a:ext uri="{FF2B5EF4-FFF2-40B4-BE49-F238E27FC236}">
                <a16:creationId xmlns:a16="http://schemas.microsoft.com/office/drawing/2014/main" id="{969BFEEF-B59E-1AEB-AEFC-8F6ED9AAD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3083" y="3512127"/>
            <a:ext cx="9700717"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849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F85CF-321D-7E28-8B66-4CE238BC424F}"/>
              </a:ext>
            </a:extLst>
          </p:cNvPr>
          <p:cNvSpPr>
            <a:spLocks noGrp="1"/>
          </p:cNvSpPr>
          <p:nvPr>
            <p:ph type="title"/>
          </p:nvPr>
        </p:nvSpPr>
        <p:spPr/>
        <p:txBody>
          <a:bodyPr/>
          <a:lstStyle/>
          <a:p>
            <a:r>
              <a:rPr lang="en-IN" b="0" i="0" dirty="0">
                <a:solidFill>
                  <a:srgbClr val="610B38"/>
                </a:solidFill>
                <a:effectLst/>
                <a:highlight>
                  <a:srgbClr val="FFFFFF"/>
                </a:highlight>
                <a:latin typeface="erdana"/>
              </a:rPr>
              <a:t>Paging in OS</a:t>
            </a:r>
            <a:br>
              <a:rPr lang="en-IN" b="0" i="0" dirty="0">
                <a:solidFill>
                  <a:srgbClr val="610B38"/>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BE26076D-47A6-3EE7-F61D-5BEAF497A617}"/>
              </a:ext>
            </a:extLst>
          </p:cNvPr>
          <p:cNvSpPr>
            <a:spLocks noGrp="1"/>
          </p:cNvSpPr>
          <p:nvPr>
            <p:ph idx="1"/>
          </p:nvPr>
        </p:nvSpPr>
        <p:spPr/>
        <p:txBody>
          <a:bodyPr>
            <a:normAutofit fontScale="85000" lnSpcReduction="10000"/>
          </a:bodyPr>
          <a:lstStyle/>
          <a:p>
            <a:pPr algn="just">
              <a:lnSpc>
                <a:spcPct val="150000"/>
              </a:lnSpc>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In Operating Systems, Paging is a storage mechanism used to retrieve processes from the secondary storage into the main memory in the form of pages.</a:t>
            </a:r>
          </a:p>
          <a:p>
            <a:pPr algn="just">
              <a:lnSpc>
                <a:spcPct val="150000"/>
              </a:lnSpc>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The main idea behind the paging is to divide each process in the form of pages. The main memory will also be divided in the form of frames.</a:t>
            </a:r>
          </a:p>
          <a:p>
            <a:pPr algn="just">
              <a:lnSpc>
                <a:spcPct val="150000"/>
              </a:lnSpc>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One page of the process is to be stored in one of the frames of the memory. The pages can be stored at the different locations of the memory but the priority is always to find the contiguous frames or holes.</a:t>
            </a:r>
          </a:p>
          <a:p>
            <a:pPr algn="just">
              <a:lnSpc>
                <a:spcPct val="150000"/>
              </a:lnSpc>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Pages of the process are brought into the main memory only when they are required otherwise they reside in the secondary storage.</a:t>
            </a:r>
          </a:p>
          <a:p>
            <a:endParaRPr lang="en-IN" dirty="0"/>
          </a:p>
        </p:txBody>
      </p:sp>
    </p:spTree>
    <p:extLst>
      <p:ext uri="{BB962C8B-B14F-4D97-AF65-F5344CB8AC3E}">
        <p14:creationId xmlns:p14="http://schemas.microsoft.com/office/powerpoint/2010/main" val="1101283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CB0EF-FD56-A5A0-DAFD-69C1B61DDFA0}"/>
              </a:ext>
            </a:extLst>
          </p:cNvPr>
          <p:cNvSpPr>
            <a:spLocks noGrp="1"/>
          </p:cNvSpPr>
          <p:nvPr>
            <p:ph type="title"/>
          </p:nvPr>
        </p:nvSpPr>
        <p:spPr>
          <a:xfrm>
            <a:off x="933202" y="18255"/>
            <a:ext cx="10515600" cy="1325563"/>
          </a:xfrm>
        </p:spPr>
        <p:txBody>
          <a:bodyPr/>
          <a:lstStyle/>
          <a:p>
            <a:r>
              <a:rPr lang="en-US" b="1" i="0" dirty="0" err="1">
                <a:effectLst/>
                <a:latin typeface="Nunito" pitchFamily="2" charset="0"/>
              </a:rPr>
              <a:t>Explaination</a:t>
            </a:r>
            <a:endParaRPr lang="en-IN" dirty="0"/>
          </a:p>
        </p:txBody>
      </p:sp>
      <p:sp>
        <p:nvSpPr>
          <p:cNvPr id="3" name="Content Placeholder 2">
            <a:extLst>
              <a:ext uri="{FF2B5EF4-FFF2-40B4-BE49-F238E27FC236}">
                <a16:creationId xmlns:a16="http://schemas.microsoft.com/office/drawing/2014/main" id="{E4E9854D-FDEC-F231-93A1-F4056100CB5C}"/>
              </a:ext>
            </a:extLst>
          </p:cNvPr>
          <p:cNvSpPr>
            <a:spLocks noGrp="1"/>
          </p:cNvSpPr>
          <p:nvPr>
            <p:ph idx="1"/>
          </p:nvPr>
        </p:nvSpPr>
        <p:spPr>
          <a:xfrm>
            <a:off x="838199" y="1065604"/>
            <a:ext cx="10894621" cy="5643953"/>
          </a:xfrm>
        </p:spPr>
        <p:txBody>
          <a:bodyPr>
            <a:normAutofit/>
          </a:bodyPr>
          <a:lstStyle/>
          <a:p>
            <a:pPr algn="l" rtl="0" fontAlgn="base">
              <a:lnSpc>
                <a:spcPct val="150000"/>
              </a:lnSpc>
            </a:pPr>
            <a:r>
              <a:rPr lang="en-US" sz="1600" b="0" i="0" dirty="0">
                <a:effectLst/>
                <a:latin typeface="Nunito" pitchFamily="2" charset="0"/>
              </a:rPr>
              <a:t>Initially, all slots are empty, so when 7 0 1 2 are allocated to the empty slots —&gt; </a:t>
            </a:r>
            <a:r>
              <a:rPr lang="en-US" sz="1600" b="1" i="0" dirty="0">
                <a:effectLst/>
                <a:latin typeface="Nunito" pitchFamily="2" charset="0"/>
              </a:rPr>
              <a:t>4 Page faults </a:t>
            </a:r>
            <a:endParaRPr lang="en-US" sz="1600" b="0" i="0" dirty="0">
              <a:effectLst/>
              <a:latin typeface="Nunito" pitchFamily="2" charset="0"/>
            </a:endParaRPr>
          </a:p>
          <a:p>
            <a:pPr algn="l" rtl="0" fontAlgn="base">
              <a:lnSpc>
                <a:spcPct val="150000"/>
              </a:lnSpc>
            </a:pPr>
            <a:r>
              <a:rPr lang="en-US" sz="1600" b="0" i="0" dirty="0">
                <a:effectLst/>
                <a:latin typeface="Nunito" pitchFamily="2" charset="0"/>
              </a:rPr>
              <a:t>0 is already their so–&gt; </a:t>
            </a:r>
            <a:r>
              <a:rPr lang="en-US" sz="1600" b="1" i="0" dirty="0">
                <a:effectLst/>
                <a:latin typeface="Nunito" pitchFamily="2" charset="0"/>
              </a:rPr>
              <a:t>0 page fault</a:t>
            </a:r>
            <a:endParaRPr lang="en-US" sz="1600" b="0" i="0" dirty="0">
              <a:effectLst/>
              <a:latin typeface="Nunito" pitchFamily="2" charset="0"/>
            </a:endParaRPr>
          </a:p>
          <a:p>
            <a:pPr algn="l" rtl="0" fontAlgn="base">
              <a:lnSpc>
                <a:spcPct val="150000"/>
              </a:lnSpc>
            </a:pPr>
            <a:r>
              <a:rPr lang="en-US" sz="1600" b="0" i="0" dirty="0">
                <a:effectLst/>
                <a:latin typeface="Nunito" pitchFamily="2" charset="0"/>
              </a:rPr>
              <a:t>when 3 comes it will take place of 0 because it is most recently used —&gt;</a:t>
            </a:r>
            <a:r>
              <a:rPr lang="en-US" sz="1600" b="1" i="0" dirty="0">
                <a:effectLst/>
                <a:latin typeface="Nunito" pitchFamily="2" charset="0"/>
              </a:rPr>
              <a:t>1 Page fault </a:t>
            </a:r>
            <a:endParaRPr lang="en-US" sz="1600" b="0" i="0" dirty="0">
              <a:effectLst/>
              <a:latin typeface="Nunito" pitchFamily="2" charset="0"/>
            </a:endParaRPr>
          </a:p>
          <a:p>
            <a:pPr algn="l" rtl="0" fontAlgn="base">
              <a:lnSpc>
                <a:spcPct val="150000"/>
              </a:lnSpc>
            </a:pPr>
            <a:r>
              <a:rPr lang="en-US" sz="1600" b="0" i="0" dirty="0">
                <a:effectLst/>
                <a:latin typeface="Nunito" pitchFamily="2" charset="0"/>
              </a:rPr>
              <a:t>when 0 comes it will take place of 3  —&gt;</a:t>
            </a:r>
            <a:r>
              <a:rPr lang="en-US" sz="1600" b="1" i="0" dirty="0">
                <a:effectLst/>
                <a:latin typeface="Nunito" pitchFamily="2" charset="0"/>
              </a:rPr>
              <a:t>1 Page fault </a:t>
            </a:r>
            <a:endParaRPr lang="en-US" sz="1600" b="0" i="0" dirty="0">
              <a:effectLst/>
              <a:latin typeface="Nunito" pitchFamily="2" charset="0"/>
            </a:endParaRPr>
          </a:p>
          <a:p>
            <a:pPr algn="l" rtl="0" fontAlgn="base">
              <a:lnSpc>
                <a:spcPct val="150000"/>
              </a:lnSpc>
            </a:pPr>
            <a:r>
              <a:rPr lang="en-US" sz="1600" b="0" i="0" dirty="0">
                <a:effectLst/>
                <a:latin typeface="Nunito" pitchFamily="2" charset="0"/>
              </a:rPr>
              <a:t>when 4 comes it will take place of 0  —&gt;</a:t>
            </a:r>
            <a:r>
              <a:rPr lang="en-US" sz="1600" b="1" i="0" dirty="0">
                <a:effectLst/>
                <a:latin typeface="Nunito" pitchFamily="2" charset="0"/>
              </a:rPr>
              <a:t>1 Page fault </a:t>
            </a:r>
            <a:endParaRPr lang="en-US" sz="1600" b="0" i="0" dirty="0">
              <a:effectLst/>
              <a:latin typeface="Nunito" pitchFamily="2" charset="0"/>
            </a:endParaRPr>
          </a:p>
          <a:p>
            <a:pPr algn="l" rtl="0" fontAlgn="base">
              <a:lnSpc>
                <a:spcPct val="150000"/>
              </a:lnSpc>
            </a:pPr>
            <a:r>
              <a:rPr lang="en-US" sz="1600" b="0" i="0" dirty="0">
                <a:effectLst/>
                <a:latin typeface="Nunito" pitchFamily="2" charset="0"/>
              </a:rPr>
              <a:t>2 is already in memory so —&gt; </a:t>
            </a:r>
            <a:r>
              <a:rPr lang="en-US" sz="1600" b="1" i="0" dirty="0">
                <a:effectLst/>
                <a:latin typeface="Nunito" pitchFamily="2" charset="0"/>
              </a:rPr>
              <a:t>0 Page fault</a:t>
            </a:r>
            <a:endParaRPr lang="en-US" sz="1600" b="0" i="0" dirty="0">
              <a:effectLst/>
              <a:latin typeface="Nunito" pitchFamily="2" charset="0"/>
            </a:endParaRPr>
          </a:p>
          <a:p>
            <a:pPr algn="l" rtl="0" fontAlgn="base">
              <a:lnSpc>
                <a:spcPct val="150000"/>
              </a:lnSpc>
            </a:pPr>
            <a:r>
              <a:rPr lang="en-US" sz="1600" b="0" i="0" dirty="0">
                <a:effectLst/>
                <a:latin typeface="Nunito" pitchFamily="2" charset="0"/>
              </a:rPr>
              <a:t>when 3 comes it will take place of 2  —&gt;</a:t>
            </a:r>
            <a:r>
              <a:rPr lang="en-US" sz="1600" b="1" i="0" dirty="0">
                <a:effectLst/>
                <a:latin typeface="Nunito" pitchFamily="2" charset="0"/>
              </a:rPr>
              <a:t>1 Page fault </a:t>
            </a:r>
            <a:endParaRPr lang="en-US" sz="1600" b="0" i="0" dirty="0">
              <a:effectLst/>
              <a:latin typeface="Nunito" pitchFamily="2" charset="0"/>
            </a:endParaRPr>
          </a:p>
          <a:p>
            <a:pPr algn="l" rtl="0" fontAlgn="base">
              <a:lnSpc>
                <a:spcPct val="150000"/>
              </a:lnSpc>
            </a:pPr>
            <a:r>
              <a:rPr lang="en-US" sz="1600" b="0" i="0" dirty="0">
                <a:effectLst/>
                <a:latin typeface="Nunito" pitchFamily="2" charset="0"/>
              </a:rPr>
              <a:t>when 0 comes it will take place of 3  —&gt;</a:t>
            </a:r>
            <a:r>
              <a:rPr lang="en-US" sz="1600" b="1" i="0" dirty="0">
                <a:effectLst/>
                <a:latin typeface="Nunito" pitchFamily="2" charset="0"/>
              </a:rPr>
              <a:t>1 Page fault </a:t>
            </a:r>
            <a:endParaRPr lang="en-US" sz="1600" b="0" i="0" dirty="0">
              <a:effectLst/>
              <a:latin typeface="Nunito" pitchFamily="2" charset="0"/>
            </a:endParaRPr>
          </a:p>
          <a:p>
            <a:pPr algn="l" rtl="0" fontAlgn="base">
              <a:lnSpc>
                <a:spcPct val="150000"/>
              </a:lnSpc>
            </a:pPr>
            <a:r>
              <a:rPr lang="en-US" sz="1600" b="0" i="0" dirty="0">
                <a:effectLst/>
                <a:latin typeface="Nunito" pitchFamily="2" charset="0"/>
              </a:rPr>
              <a:t>when 3 comes it will take place of 0  —&gt;</a:t>
            </a:r>
            <a:r>
              <a:rPr lang="en-US" sz="1600" b="1" i="0" dirty="0">
                <a:effectLst/>
                <a:latin typeface="Nunito" pitchFamily="2" charset="0"/>
              </a:rPr>
              <a:t>1 Page fault </a:t>
            </a:r>
            <a:endParaRPr lang="en-US" sz="1600" b="0" i="0" dirty="0">
              <a:effectLst/>
              <a:latin typeface="Nunito" pitchFamily="2" charset="0"/>
            </a:endParaRPr>
          </a:p>
          <a:p>
            <a:pPr algn="l" rtl="0" fontAlgn="base">
              <a:lnSpc>
                <a:spcPct val="150000"/>
              </a:lnSpc>
            </a:pPr>
            <a:r>
              <a:rPr lang="en-US" sz="1600" b="0" i="0" dirty="0">
                <a:effectLst/>
                <a:latin typeface="Nunito" pitchFamily="2" charset="0"/>
              </a:rPr>
              <a:t>when 2 comes it will take place of 3  —&gt;</a:t>
            </a:r>
            <a:r>
              <a:rPr lang="en-US" sz="1600" b="1" i="0" dirty="0">
                <a:effectLst/>
                <a:latin typeface="Nunito" pitchFamily="2" charset="0"/>
              </a:rPr>
              <a:t>1 Page fault </a:t>
            </a:r>
            <a:endParaRPr lang="en-US" sz="1600" b="0" i="0" dirty="0">
              <a:effectLst/>
              <a:latin typeface="Nunito" pitchFamily="2" charset="0"/>
            </a:endParaRPr>
          </a:p>
          <a:p>
            <a:pPr algn="l" rtl="0" fontAlgn="base">
              <a:lnSpc>
                <a:spcPct val="150000"/>
              </a:lnSpc>
            </a:pPr>
            <a:r>
              <a:rPr lang="en-US" sz="1600" b="0" i="0" dirty="0">
                <a:effectLst/>
                <a:latin typeface="Nunito" pitchFamily="2" charset="0"/>
              </a:rPr>
              <a:t>when 3 comes it will take place of 2  —&gt;</a:t>
            </a:r>
            <a:r>
              <a:rPr lang="en-US" sz="1600" b="1" i="0" dirty="0">
                <a:effectLst/>
                <a:latin typeface="Nunito" pitchFamily="2" charset="0"/>
              </a:rPr>
              <a:t>1 Page fault </a:t>
            </a:r>
            <a:endParaRPr lang="en-US" sz="1400" b="0" i="0" dirty="0">
              <a:effectLst/>
              <a:latin typeface="Nunito" pitchFamily="2" charset="0"/>
            </a:endParaRPr>
          </a:p>
        </p:txBody>
      </p:sp>
    </p:spTree>
    <p:extLst>
      <p:ext uri="{BB962C8B-B14F-4D97-AF65-F5344CB8AC3E}">
        <p14:creationId xmlns:p14="http://schemas.microsoft.com/office/powerpoint/2010/main" val="341310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202E4-1CEF-9321-860B-EA8F123127E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E2DCBAC-7F99-CC7C-6553-C5185682B90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05006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S Paging">
            <a:extLst>
              <a:ext uri="{FF2B5EF4-FFF2-40B4-BE49-F238E27FC236}">
                <a16:creationId xmlns:a16="http://schemas.microsoft.com/office/drawing/2014/main" id="{0322977C-6525-B574-D7AF-BFBF821AE7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4586" y="2064390"/>
            <a:ext cx="5734050" cy="467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000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6888-C5A6-DC1E-3260-FA00269FCB48}"/>
              </a:ext>
            </a:extLst>
          </p:cNvPr>
          <p:cNvSpPr>
            <a:spLocks noGrp="1"/>
          </p:cNvSpPr>
          <p:nvPr>
            <p:ph type="title"/>
          </p:nvPr>
        </p:nvSpPr>
        <p:spPr/>
        <p:txBody>
          <a:bodyPr/>
          <a:lstStyle/>
          <a:p>
            <a:r>
              <a:rPr lang="en-IN" b="0" i="0" dirty="0">
                <a:solidFill>
                  <a:srgbClr val="610B4B"/>
                </a:solidFill>
                <a:effectLst/>
                <a:highlight>
                  <a:srgbClr val="FFFFFF"/>
                </a:highlight>
                <a:latin typeface="erdana"/>
              </a:rPr>
              <a:t>Example</a:t>
            </a:r>
            <a:br>
              <a:rPr lang="en-IN" b="0" i="0" dirty="0">
                <a:solidFill>
                  <a:srgbClr val="610B4B"/>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13D004D3-4E35-75DC-3448-F336CC742642}"/>
              </a:ext>
            </a:extLst>
          </p:cNvPr>
          <p:cNvSpPr>
            <a:spLocks noGrp="1"/>
          </p:cNvSpPr>
          <p:nvPr>
            <p:ph idx="1"/>
          </p:nvPr>
        </p:nvSpPr>
        <p:spPr>
          <a:xfrm>
            <a:off x="838200" y="1825625"/>
            <a:ext cx="5823857" cy="4351338"/>
          </a:xfrm>
        </p:spPr>
        <p:txBody>
          <a:bodyPr>
            <a:normAutofit fontScale="70000" lnSpcReduction="20000"/>
          </a:bodyPr>
          <a:lstStyle/>
          <a:p>
            <a:pPr algn="just">
              <a:lnSpc>
                <a:spcPct val="150000"/>
              </a:lnSpc>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Let us consider the main memory size 16 </a:t>
            </a:r>
            <a:r>
              <a:rPr lang="en-US" sz="24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Kb</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and Frame size is 1 KB therefore the main memory will be divided into the collection of 16 frames of 1 KB each.</a:t>
            </a:r>
          </a:p>
          <a:p>
            <a:pPr algn="just">
              <a:lnSpc>
                <a:spcPct val="150000"/>
              </a:lnSpc>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There are 4 processes in the system that is P1, P2, P3 and P4 of 4 KB each. Each process is divided into pages of 1 KB each so that one page can be stored in one frame.</a:t>
            </a:r>
          </a:p>
          <a:p>
            <a:pPr algn="just">
              <a:lnSpc>
                <a:spcPct val="150000"/>
              </a:lnSpc>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Initially, all the frames are empty therefore pages of the processes will get stored in the contiguous way.</a:t>
            </a:r>
          </a:p>
          <a:p>
            <a:pPr algn="just">
              <a:lnSpc>
                <a:spcPct val="150000"/>
              </a:lnSpc>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Frames, pages and the mapping between the two is shown in the image below.</a:t>
            </a:r>
          </a:p>
          <a:p>
            <a:endParaRPr lang="en-IN" dirty="0"/>
          </a:p>
        </p:txBody>
      </p:sp>
      <p:sp>
        <p:nvSpPr>
          <p:cNvPr id="4" name="AutoShape 2" descr="OS Paging Example">
            <a:extLst>
              <a:ext uri="{FF2B5EF4-FFF2-40B4-BE49-F238E27FC236}">
                <a16:creationId xmlns:a16="http://schemas.microsoft.com/office/drawing/2014/main" id="{65E4D527-F600-C4EA-DCE3-284EB204F6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1935D39D-25EA-8A02-A892-FD8E1237E504}"/>
              </a:ext>
            </a:extLst>
          </p:cNvPr>
          <p:cNvPicPr>
            <a:picLocks noChangeAspect="1"/>
          </p:cNvPicPr>
          <p:nvPr/>
        </p:nvPicPr>
        <p:blipFill>
          <a:blip r:embed="rId2"/>
          <a:stretch>
            <a:fillRect/>
          </a:stretch>
        </p:blipFill>
        <p:spPr>
          <a:xfrm>
            <a:off x="7017393" y="1690688"/>
            <a:ext cx="4917309" cy="4211985"/>
          </a:xfrm>
          <a:prstGeom prst="rect">
            <a:avLst/>
          </a:prstGeom>
        </p:spPr>
      </p:pic>
    </p:spTree>
    <p:extLst>
      <p:ext uri="{BB962C8B-B14F-4D97-AF65-F5344CB8AC3E}">
        <p14:creationId xmlns:p14="http://schemas.microsoft.com/office/powerpoint/2010/main" val="2731978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DE4ED6-30E4-B29D-0A1D-F6119D185EF0}"/>
              </a:ext>
            </a:extLst>
          </p:cNvPr>
          <p:cNvSpPr>
            <a:spLocks noGrp="1"/>
          </p:cNvSpPr>
          <p:nvPr>
            <p:ph type="title"/>
          </p:nvPr>
        </p:nvSpPr>
        <p:spPr/>
        <p:txBody>
          <a:bodyPr>
            <a:normAutofit fontScale="90000"/>
          </a:bodyPr>
          <a:lstStyle/>
          <a:p>
            <a:r>
              <a:rPr lang="en-US" b="1" i="0" dirty="0">
                <a:effectLst/>
                <a:latin typeface="Source Sans 3"/>
              </a:rPr>
              <a:t>Page Replacement Algorithms in Operating Systems</a:t>
            </a:r>
            <a:br>
              <a:rPr lang="en-US" b="1" i="0" dirty="0">
                <a:effectLst/>
                <a:latin typeface="Source Sans 3"/>
              </a:rPr>
            </a:br>
            <a:endParaRPr lang="en-IN" dirty="0"/>
          </a:p>
        </p:txBody>
      </p:sp>
      <p:sp>
        <p:nvSpPr>
          <p:cNvPr id="7" name="Content Placeholder 6">
            <a:extLst>
              <a:ext uri="{FF2B5EF4-FFF2-40B4-BE49-F238E27FC236}">
                <a16:creationId xmlns:a16="http://schemas.microsoft.com/office/drawing/2014/main" id="{E3E045A6-9C1E-708A-5C8F-47395D58501C}"/>
              </a:ext>
            </a:extLst>
          </p:cNvPr>
          <p:cNvSpPr>
            <a:spLocks noGrp="1"/>
          </p:cNvSpPr>
          <p:nvPr>
            <p:ph idx="1"/>
          </p:nvPr>
        </p:nvSpPr>
        <p:spPr/>
        <p:txBody>
          <a:bodyPr>
            <a:normAutofit fontScale="77500" lnSpcReduction="20000"/>
          </a:bodyPr>
          <a:lstStyle/>
          <a:p>
            <a:pPr algn="just">
              <a:lnSpc>
                <a:spcPct val="150000"/>
              </a:lnSpc>
            </a:pPr>
            <a:r>
              <a:rPr lang="en-US" b="0" i="0" dirty="0">
                <a:effectLst/>
                <a:latin typeface="Nunito" pitchFamily="2" charset="0"/>
              </a:rPr>
              <a:t>In an operating system that uses paging for memory management, a page replacement algorithm is needed to decide which page needs to be replaced when a new page comes in. Page replacement becomes necessary when a page fault occurs and there are no free page frames in memory. However, another page fault would arise if the replaced page is referenced again. Hence it is important to replace a page that is not likely to be referenced in the immediate future. If no page frame is free, the virtual memory manager performs a page replacement operation to replace one of the pages existing in memory with the page whose reference caused the page fault.</a:t>
            </a:r>
            <a:endParaRPr lang="en-IN" dirty="0"/>
          </a:p>
        </p:txBody>
      </p:sp>
    </p:spTree>
    <p:extLst>
      <p:ext uri="{BB962C8B-B14F-4D97-AF65-F5344CB8AC3E}">
        <p14:creationId xmlns:p14="http://schemas.microsoft.com/office/powerpoint/2010/main" val="3661305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DE4ED6-30E4-B29D-0A1D-F6119D185EF0}"/>
              </a:ext>
            </a:extLst>
          </p:cNvPr>
          <p:cNvSpPr>
            <a:spLocks noGrp="1"/>
          </p:cNvSpPr>
          <p:nvPr>
            <p:ph type="title"/>
          </p:nvPr>
        </p:nvSpPr>
        <p:spPr/>
        <p:txBody>
          <a:bodyPr>
            <a:normAutofit fontScale="90000"/>
          </a:bodyPr>
          <a:lstStyle/>
          <a:p>
            <a:r>
              <a:rPr lang="en-US" b="1" i="0" dirty="0">
                <a:effectLst/>
                <a:latin typeface="Source Sans 3"/>
              </a:rPr>
              <a:t>Page Replacement Algorithms in Operating Systems</a:t>
            </a:r>
            <a:br>
              <a:rPr lang="en-US" b="1" i="0" dirty="0">
                <a:effectLst/>
                <a:latin typeface="Source Sans 3"/>
              </a:rPr>
            </a:br>
            <a:endParaRPr lang="en-IN" dirty="0"/>
          </a:p>
        </p:txBody>
      </p:sp>
      <p:sp>
        <p:nvSpPr>
          <p:cNvPr id="7" name="Content Placeholder 6">
            <a:extLst>
              <a:ext uri="{FF2B5EF4-FFF2-40B4-BE49-F238E27FC236}">
                <a16:creationId xmlns:a16="http://schemas.microsoft.com/office/drawing/2014/main" id="{E3E045A6-9C1E-708A-5C8F-47395D58501C}"/>
              </a:ext>
            </a:extLst>
          </p:cNvPr>
          <p:cNvSpPr>
            <a:spLocks noGrp="1"/>
          </p:cNvSpPr>
          <p:nvPr>
            <p:ph idx="1"/>
          </p:nvPr>
        </p:nvSpPr>
        <p:spPr/>
        <p:txBody>
          <a:bodyPr>
            <a:normAutofit fontScale="85000" lnSpcReduction="10000"/>
          </a:bodyPr>
          <a:lstStyle/>
          <a:p>
            <a:pPr algn="just">
              <a:lnSpc>
                <a:spcPct val="150000"/>
              </a:lnSpc>
            </a:pPr>
            <a:r>
              <a:rPr lang="en-US" b="1" i="0" dirty="0">
                <a:effectLst/>
                <a:latin typeface="Nunito" pitchFamily="2" charset="0"/>
              </a:rPr>
              <a:t>Page Fault:</a:t>
            </a:r>
            <a:r>
              <a:rPr lang="en-US" b="0" i="0" dirty="0">
                <a:effectLst/>
                <a:latin typeface="Nunito" pitchFamily="2" charset="0"/>
              </a:rPr>
              <a:t> A page fault happens when a running program accesses a memory page that is mapped into the virtual address space but not loaded in physical memory. Since actual physical memory is much smaller than virtual memory, page faults happen. In case of a page fault, Operating System might have to replace one of the existing pages with the newly needed page. Different page replacement algorithms suggest different ways to decide which page to replace. The target for all algorithms is to reduce the number of page faults. </a:t>
            </a:r>
            <a:endParaRPr lang="en-IN" dirty="0"/>
          </a:p>
        </p:txBody>
      </p:sp>
    </p:spTree>
    <p:extLst>
      <p:ext uri="{BB962C8B-B14F-4D97-AF65-F5344CB8AC3E}">
        <p14:creationId xmlns:p14="http://schemas.microsoft.com/office/powerpoint/2010/main" val="3729972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82592-1A59-45AC-BABB-F3F03AB98FAB}"/>
              </a:ext>
            </a:extLst>
          </p:cNvPr>
          <p:cNvSpPr>
            <a:spLocks noGrp="1"/>
          </p:cNvSpPr>
          <p:nvPr>
            <p:ph type="title"/>
          </p:nvPr>
        </p:nvSpPr>
        <p:spPr/>
        <p:txBody>
          <a:bodyPr/>
          <a:lstStyle/>
          <a:p>
            <a:r>
              <a:rPr lang="en-IN" b="1" i="0" dirty="0">
                <a:effectLst/>
                <a:latin typeface="Nunito" pitchFamily="2" charset="0"/>
              </a:rPr>
              <a:t>Page Replacement Algorithms: </a:t>
            </a:r>
            <a:br>
              <a:rPr lang="en-IN" b="1" i="0" dirty="0">
                <a:effectLst/>
                <a:latin typeface="Nunito" pitchFamily="2" charset="0"/>
              </a:rPr>
            </a:br>
            <a:endParaRPr lang="en-IN" dirty="0"/>
          </a:p>
        </p:txBody>
      </p:sp>
      <p:sp>
        <p:nvSpPr>
          <p:cNvPr id="3" name="Content Placeholder 2">
            <a:extLst>
              <a:ext uri="{FF2B5EF4-FFF2-40B4-BE49-F238E27FC236}">
                <a16:creationId xmlns:a16="http://schemas.microsoft.com/office/drawing/2014/main" id="{89DF7B4B-AC5C-D2B9-B2B7-9625299C21FA}"/>
              </a:ext>
            </a:extLst>
          </p:cNvPr>
          <p:cNvSpPr>
            <a:spLocks noGrp="1"/>
          </p:cNvSpPr>
          <p:nvPr>
            <p:ph idx="1"/>
          </p:nvPr>
        </p:nvSpPr>
        <p:spPr/>
        <p:txBody>
          <a:bodyPr/>
          <a:lstStyle/>
          <a:p>
            <a:pPr marL="0" indent="0" algn="just">
              <a:buNone/>
            </a:pPr>
            <a:r>
              <a:rPr lang="en-US" b="1" i="0" dirty="0">
                <a:effectLst/>
                <a:latin typeface="Nunito" pitchFamily="2" charset="0"/>
              </a:rPr>
              <a:t>1. First In First Out (FIFO): </a:t>
            </a:r>
            <a:r>
              <a:rPr lang="en-US" b="0" i="0" dirty="0">
                <a:effectLst/>
                <a:latin typeface="Nunito" pitchFamily="2" charset="0"/>
              </a:rPr>
              <a:t>This is the simplest page replacement algorithm. In this algorithm, the operating system keeps track of all pages in the memory in a queue, the oldest page is in the front of the queue. When a page needs to be replaced page in the front of the queue is selected for removal</a:t>
            </a:r>
            <a:r>
              <a:rPr lang="en-US" b="0" i="0" dirty="0">
                <a:solidFill>
                  <a:srgbClr val="FFFFFF"/>
                </a:solidFill>
                <a:effectLst/>
                <a:latin typeface="Nunito" pitchFamily="2" charset="0"/>
              </a:rPr>
              <a:t>. </a:t>
            </a:r>
            <a:endParaRPr lang="en-IN" dirty="0"/>
          </a:p>
        </p:txBody>
      </p:sp>
    </p:spTree>
    <p:extLst>
      <p:ext uri="{BB962C8B-B14F-4D97-AF65-F5344CB8AC3E}">
        <p14:creationId xmlns:p14="http://schemas.microsoft.com/office/powerpoint/2010/main" val="591641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93718-3F3F-1B09-AE1B-4C8DFAFE0A38}"/>
              </a:ext>
            </a:extLst>
          </p:cNvPr>
          <p:cNvSpPr>
            <a:spLocks noGrp="1"/>
          </p:cNvSpPr>
          <p:nvPr>
            <p:ph type="title"/>
          </p:nvPr>
        </p:nvSpPr>
        <p:spPr/>
        <p:txBody>
          <a:bodyPr/>
          <a:lstStyle/>
          <a:p>
            <a:r>
              <a:rPr lang="en-US" b="1" i="0" dirty="0">
                <a:effectLst/>
                <a:latin typeface="Nunito" pitchFamily="2" charset="0"/>
              </a:rPr>
              <a:t>Example</a:t>
            </a:r>
            <a:endParaRPr lang="en-IN" dirty="0"/>
          </a:p>
        </p:txBody>
      </p:sp>
      <p:sp>
        <p:nvSpPr>
          <p:cNvPr id="3" name="Content Placeholder 2">
            <a:extLst>
              <a:ext uri="{FF2B5EF4-FFF2-40B4-BE49-F238E27FC236}">
                <a16:creationId xmlns:a16="http://schemas.microsoft.com/office/drawing/2014/main" id="{33F2B6A6-9AD6-9B2C-5F26-67A23B9B53B3}"/>
              </a:ext>
            </a:extLst>
          </p:cNvPr>
          <p:cNvSpPr>
            <a:spLocks noGrp="1"/>
          </p:cNvSpPr>
          <p:nvPr>
            <p:ph idx="1"/>
          </p:nvPr>
        </p:nvSpPr>
        <p:spPr/>
        <p:txBody>
          <a:bodyPr/>
          <a:lstStyle/>
          <a:p>
            <a:pPr marL="0" indent="0" algn="just">
              <a:buNone/>
            </a:pPr>
            <a:r>
              <a:rPr lang="en-US" b="0" i="0" dirty="0">
                <a:effectLst/>
                <a:latin typeface="Nunito" pitchFamily="2" charset="0"/>
              </a:rPr>
              <a:t>Consider page reference string 1, 3, 0, 3, 5, 6, 3 with 3 page </a:t>
            </a:r>
            <a:r>
              <a:rPr lang="en-US" b="0" i="0" dirty="0" err="1">
                <a:effectLst/>
                <a:latin typeface="Nunito" pitchFamily="2" charset="0"/>
              </a:rPr>
              <a:t>frames.Find</a:t>
            </a:r>
            <a:r>
              <a:rPr lang="en-US" b="0" i="0" dirty="0">
                <a:effectLst/>
                <a:latin typeface="Nunito" pitchFamily="2" charset="0"/>
              </a:rPr>
              <a:t> the number of page faults. </a:t>
            </a:r>
            <a:endParaRPr lang="en-IN" dirty="0"/>
          </a:p>
        </p:txBody>
      </p:sp>
      <p:pic>
        <p:nvPicPr>
          <p:cNvPr id="1026" name="Picture 2">
            <a:extLst>
              <a:ext uri="{FF2B5EF4-FFF2-40B4-BE49-F238E27FC236}">
                <a16:creationId xmlns:a16="http://schemas.microsoft.com/office/drawing/2014/main" id="{4E5286AC-FDCE-32D1-C4A7-F791EAF67E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924" y="2654300"/>
            <a:ext cx="6981948" cy="383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368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93718-3F3F-1B09-AE1B-4C8DFAFE0A38}"/>
              </a:ext>
            </a:extLst>
          </p:cNvPr>
          <p:cNvSpPr>
            <a:spLocks noGrp="1"/>
          </p:cNvSpPr>
          <p:nvPr>
            <p:ph type="title"/>
          </p:nvPr>
        </p:nvSpPr>
        <p:spPr/>
        <p:txBody>
          <a:bodyPr/>
          <a:lstStyle/>
          <a:p>
            <a:r>
              <a:rPr lang="en-US" b="1" i="0" dirty="0">
                <a:effectLst/>
                <a:latin typeface="Nunito" pitchFamily="2" charset="0"/>
              </a:rPr>
              <a:t>Explanation</a:t>
            </a:r>
            <a:endParaRPr lang="en-IN" dirty="0"/>
          </a:p>
        </p:txBody>
      </p:sp>
      <p:sp>
        <p:nvSpPr>
          <p:cNvPr id="3" name="Content Placeholder 2">
            <a:extLst>
              <a:ext uri="{FF2B5EF4-FFF2-40B4-BE49-F238E27FC236}">
                <a16:creationId xmlns:a16="http://schemas.microsoft.com/office/drawing/2014/main" id="{33F2B6A6-9AD6-9B2C-5F26-67A23B9B53B3}"/>
              </a:ext>
            </a:extLst>
          </p:cNvPr>
          <p:cNvSpPr>
            <a:spLocks noGrp="1"/>
          </p:cNvSpPr>
          <p:nvPr>
            <p:ph idx="1"/>
          </p:nvPr>
        </p:nvSpPr>
        <p:spPr/>
        <p:txBody>
          <a:bodyPr>
            <a:normAutofit fontScale="92500"/>
          </a:bodyPr>
          <a:lstStyle/>
          <a:p>
            <a:pPr marL="0" indent="0" algn="just">
              <a:lnSpc>
                <a:spcPct val="150000"/>
              </a:lnSpc>
              <a:buNone/>
            </a:pPr>
            <a:r>
              <a:rPr lang="en-US" b="0" i="0" dirty="0">
                <a:effectLst/>
                <a:latin typeface="Nunito" pitchFamily="2" charset="0"/>
              </a:rPr>
              <a:t>Initially, all slots are empty, so when 1, 3, 0 came they are allocated to the empty slots —&gt; </a:t>
            </a:r>
            <a:r>
              <a:rPr lang="en-US" b="1" i="0" dirty="0">
                <a:effectLst/>
                <a:latin typeface="Nunito" pitchFamily="2" charset="0"/>
              </a:rPr>
              <a:t>3 Page Faults.</a:t>
            </a:r>
            <a:r>
              <a:rPr lang="en-US" b="0" i="0" dirty="0">
                <a:effectLst/>
                <a:latin typeface="Nunito" pitchFamily="2" charset="0"/>
              </a:rPr>
              <a:t> </a:t>
            </a:r>
            <a:br>
              <a:rPr lang="en-US" dirty="0"/>
            </a:br>
            <a:r>
              <a:rPr lang="en-US" b="0" i="0" dirty="0">
                <a:effectLst/>
                <a:latin typeface="Nunito" pitchFamily="2" charset="0"/>
              </a:rPr>
              <a:t>when 3 comes, it is already in memory so —&gt; </a:t>
            </a:r>
            <a:r>
              <a:rPr lang="en-US" b="1" i="0" dirty="0">
                <a:effectLst/>
                <a:latin typeface="Nunito" pitchFamily="2" charset="0"/>
              </a:rPr>
              <a:t>0 Page Faults.</a:t>
            </a:r>
            <a:r>
              <a:rPr lang="en-US" b="0" i="0" dirty="0">
                <a:effectLst/>
                <a:latin typeface="Nunito" pitchFamily="2" charset="0"/>
              </a:rPr>
              <a:t> Then 5 comes, it is not available in memory so it replaces the oldest page slot </a:t>
            </a:r>
            <a:r>
              <a:rPr lang="en-US" b="0" i="0" dirty="0" err="1">
                <a:effectLst/>
                <a:latin typeface="Nunito" pitchFamily="2" charset="0"/>
              </a:rPr>
              <a:t>i.e</a:t>
            </a:r>
            <a:r>
              <a:rPr lang="en-US" b="0" i="0" dirty="0">
                <a:effectLst/>
                <a:latin typeface="Nunito" pitchFamily="2" charset="0"/>
              </a:rPr>
              <a:t> 1. —&gt;</a:t>
            </a:r>
            <a:r>
              <a:rPr lang="en-US" b="1" i="0" dirty="0">
                <a:effectLst/>
                <a:latin typeface="Nunito" pitchFamily="2" charset="0"/>
              </a:rPr>
              <a:t>1 Page Fault.</a:t>
            </a:r>
            <a:r>
              <a:rPr lang="en-US" b="0" i="0" dirty="0">
                <a:effectLst/>
                <a:latin typeface="Nunito" pitchFamily="2" charset="0"/>
              </a:rPr>
              <a:t> 6 comes, it is also not available in memory so it replaces the oldest page slot </a:t>
            </a:r>
            <a:r>
              <a:rPr lang="en-US" b="0" i="0" dirty="0" err="1">
                <a:effectLst/>
                <a:latin typeface="Nunito" pitchFamily="2" charset="0"/>
              </a:rPr>
              <a:t>i.e</a:t>
            </a:r>
            <a:r>
              <a:rPr lang="en-US" b="0" i="0" dirty="0">
                <a:effectLst/>
                <a:latin typeface="Nunito" pitchFamily="2" charset="0"/>
              </a:rPr>
              <a:t> 3 —&gt;</a:t>
            </a:r>
            <a:r>
              <a:rPr lang="en-US" b="1" i="0" dirty="0">
                <a:effectLst/>
                <a:latin typeface="Nunito" pitchFamily="2" charset="0"/>
              </a:rPr>
              <a:t>1 Page Fault. </a:t>
            </a:r>
            <a:r>
              <a:rPr lang="en-US" b="0" i="0" dirty="0">
                <a:effectLst/>
                <a:latin typeface="Nunito" pitchFamily="2" charset="0"/>
              </a:rPr>
              <a:t>Finally, when 3 come it is not available so it replaces 0 </a:t>
            </a:r>
            <a:r>
              <a:rPr lang="en-US" b="1" i="0" dirty="0">
                <a:effectLst/>
                <a:latin typeface="Nunito" pitchFamily="2" charset="0"/>
              </a:rPr>
              <a:t>1 page fault.</a:t>
            </a:r>
            <a:r>
              <a:rPr lang="en-US" b="0" i="0" dirty="0">
                <a:effectLst/>
                <a:latin typeface="Nunito" pitchFamily="2" charset="0"/>
              </a:rPr>
              <a:t> </a:t>
            </a:r>
            <a:endParaRPr lang="en-IN" dirty="0"/>
          </a:p>
        </p:txBody>
      </p:sp>
    </p:spTree>
    <p:extLst>
      <p:ext uri="{BB962C8B-B14F-4D97-AF65-F5344CB8AC3E}">
        <p14:creationId xmlns:p14="http://schemas.microsoft.com/office/powerpoint/2010/main" val="1694085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1488</Words>
  <Application>Microsoft Office PowerPoint</Application>
  <PresentationFormat>Widescreen</PresentationFormat>
  <Paragraphs>55</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erdana</vt:lpstr>
      <vt:lpstr>Nunito</vt:lpstr>
      <vt:lpstr>Source Sans 3</vt:lpstr>
      <vt:lpstr>Times New Roman</vt:lpstr>
      <vt:lpstr>Office Theme</vt:lpstr>
      <vt:lpstr>Paging in OS </vt:lpstr>
      <vt:lpstr>Paging in OS </vt:lpstr>
      <vt:lpstr>PowerPoint Presentation</vt:lpstr>
      <vt:lpstr>Example </vt:lpstr>
      <vt:lpstr>Page Replacement Algorithms in Operating Systems </vt:lpstr>
      <vt:lpstr>Page Replacement Algorithms in Operating Systems </vt:lpstr>
      <vt:lpstr>Page Replacement Algorithms:  </vt:lpstr>
      <vt:lpstr>Example</vt:lpstr>
      <vt:lpstr>Explanation</vt:lpstr>
      <vt:lpstr>Belady’s anomaly  Problem</vt:lpstr>
      <vt:lpstr>PowerPoint Presentation</vt:lpstr>
      <vt:lpstr>PowerPoint Presentation</vt:lpstr>
      <vt:lpstr>PowerPoint Presentation</vt:lpstr>
      <vt:lpstr>2. Optimal Page replacement</vt:lpstr>
      <vt:lpstr>2. Optimal Page replacement</vt:lpstr>
      <vt:lpstr>Explaination</vt:lpstr>
      <vt:lpstr>3. Least Recently Used</vt:lpstr>
      <vt:lpstr>Explaination</vt:lpstr>
      <vt:lpstr>4. Most Recently Used (MRU)</vt:lpstr>
      <vt:lpstr>Explaination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Paging in OS </dc:title>
  <dc:creator>Dr.Ravi Verma</dc:creator>
  <cp:lastModifiedBy>CS Rajpoot</cp:lastModifiedBy>
  <cp:revision>3</cp:revision>
  <dcterms:created xsi:type="dcterms:W3CDTF">2024-04-23T16:18:09Z</dcterms:created>
  <dcterms:modified xsi:type="dcterms:W3CDTF">2024-11-29T10:41:15Z</dcterms:modified>
</cp:coreProperties>
</file>