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7"/>
  </p:notesMasterIdLst>
  <p:handoutMasterIdLst>
    <p:handoutMasterId r:id="rId48"/>
  </p:handoutMasterIdLst>
  <p:sldIdLst>
    <p:sldId id="256" r:id="rId2"/>
    <p:sldId id="783" r:id="rId3"/>
    <p:sldId id="748" r:id="rId4"/>
    <p:sldId id="749" r:id="rId5"/>
    <p:sldId id="535" r:id="rId6"/>
    <p:sldId id="774" r:id="rId7"/>
    <p:sldId id="750" r:id="rId8"/>
    <p:sldId id="784" r:id="rId9"/>
    <p:sldId id="785" r:id="rId10"/>
    <p:sldId id="775" r:id="rId11"/>
    <p:sldId id="786" r:id="rId12"/>
    <p:sldId id="753" r:id="rId13"/>
    <p:sldId id="804" r:id="rId14"/>
    <p:sldId id="805" r:id="rId15"/>
    <p:sldId id="787" r:id="rId16"/>
    <p:sldId id="776" r:id="rId17"/>
    <p:sldId id="745" r:id="rId18"/>
    <p:sldId id="788" r:id="rId19"/>
    <p:sldId id="789" r:id="rId20"/>
    <p:sldId id="777" r:id="rId21"/>
    <p:sldId id="754" r:id="rId22"/>
    <p:sldId id="790" r:id="rId23"/>
    <p:sldId id="755" r:id="rId24"/>
    <p:sldId id="778" r:id="rId25"/>
    <p:sldId id="779" r:id="rId26"/>
    <p:sldId id="791" r:id="rId27"/>
    <p:sldId id="756" r:id="rId28"/>
    <p:sldId id="798" r:id="rId29"/>
    <p:sldId id="780" r:id="rId30"/>
    <p:sldId id="746" r:id="rId31"/>
    <p:sldId id="792" r:id="rId32"/>
    <p:sldId id="757" r:id="rId33"/>
    <p:sldId id="793" r:id="rId34"/>
    <p:sldId id="758" r:id="rId35"/>
    <p:sldId id="794" r:id="rId36"/>
    <p:sldId id="759" r:id="rId37"/>
    <p:sldId id="760" r:id="rId38"/>
    <p:sldId id="795" r:id="rId39"/>
    <p:sldId id="761" r:id="rId40"/>
    <p:sldId id="762" r:id="rId41"/>
    <p:sldId id="796" r:id="rId42"/>
    <p:sldId id="781" r:id="rId43"/>
    <p:sldId id="797" r:id="rId44"/>
    <p:sldId id="763" r:id="rId45"/>
    <p:sldId id="78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varScale="1">
        <p:scale>
          <a:sx n="63" d="100"/>
          <a:sy n="63" d="100"/>
        </p:scale>
        <p:origin x="110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16-Feb-24</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16-Feb-24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F756D8-DF34-4E2C-9009-147F0D422B7C}" type="slidenum">
              <a:rPr lang="en-US" smtClean="0"/>
              <a:t>1</a:t>
            </a:fld>
            <a:endParaRPr lang="en-US"/>
          </a:p>
        </p:txBody>
      </p:sp>
    </p:spTree>
    <p:extLst>
      <p:ext uri="{BB962C8B-B14F-4D97-AF65-F5344CB8AC3E}">
        <p14:creationId xmlns:p14="http://schemas.microsoft.com/office/powerpoint/2010/main" val="2779736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A2C3F1-106C-4AF0-9DB2-FB30CEA85160}"/>
              </a:ext>
            </a:extLst>
          </p:cNvPr>
          <p:cNvSpPr>
            <a:spLocks noGrp="1" noChangeArrowheads="1"/>
          </p:cNvSpPr>
          <p:nvPr>
            <p:ph type="sldNum" sz="quarter" idx="5"/>
          </p:nvPr>
        </p:nvSpPr>
        <p:spPr>
          <a:ln/>
        </p:spPr>
        <p:txBody>
          <a:bodyPr/>
          <a:lstStyle/>
          <a:p>
            <a:fld id="{A050F6C3-AD5A-4ED3-9ACD-23E0864EBB74}" type="slidenum">
              <a:rPr lang="en-US" altLang="en-US"/>
              <a:pPr/>
              <a:t>17</a:t>
            </a:fld>
            <a:endParaRPr lang="en-US" altLang="en-US"/>
          </a:p>
        </p:txBody>
      </p:sp>
      <p:sp>
        <p:nvSpPr>
          <p:cNvPr id="919554" name="Rectangle 2">
            <a:extLst>
              <a:ext uri="{FF2B5EF4-FFF2-40B4-BE49-F238E27FC236}">
                <a16:creationId xmlns:a16="http://schemas.microsoft.com/office/drawing/2014/main" id="{689A2C59-4E0F-4960-BF85-3056479E21FA}"/>
              </a:ext>
            </a:extLst>
          </p:cNvPr>
          <p:cNvSpPr>
            <a:spLocks noGrp="1" noRot="1" noChangeAspect="1" noChangeArrowheads="1" noTextEdit="1"/>
          </p:cNvSpPr>
          <p:nvPr>
            <p:ph type="sldImg"/>
          </p:nvPr>
        </p:nvSpPr>
        <p:spPr>
          <a:ln/>
        </p:spPr>
      </p:sp>
      <p:sp>
        <p:nvSpPr>
          <p:cNvPr id="919555" name="Rectangle 3">
            <a:extLst>
              <a:ext uri="{FF2B5EF4-FFF2-40B4-BE49-F238E27FC236}">
                <a16:creationId xmlns:a16="http://schemas.microsoft.com/office/drawing/2014/main" id="{F62FD591-4FC9-4E0B-A6F7-3A736AEFA5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A585B8-C0AA-4B50-8B1B-AE28E1ECCCB9}"/>
              </a:ext>
            </a:extLst>
          </p:cNvPr>
          <p:cNvSpPr>
            <a:spLocks noGrp="1" noChangeArrowheads="1"/>
          </p:cNvSpPr>
          <p:nvPr>
            <p:ph type="sldNum" sz="quarter" idx="5"/>
          </p:nvPr>
        </p:nvSpPr>
        <p:spPr>
          <a:ln/>
        </p:spPr>
        <p:txBody>
          <a:bodyPr/>
          <a:lstStyle/>
          <a:p>
            <a:fld id="{F2326B89-D116-4B4E-824B-AB7E4B3DE967}" type="slidenum">
              <a:rPr lang="en-US" altLang="en-US"/>
              <a:pPr/>
              <a:t>20</a:t>
            </a:fld>
            <a:endParaRPr lang="en-US" altLang="en-US"/>
          </a:p>
        </p:txBody>
      </p:sp>
      <p:sp>
        <p:nvSpPr>
          <p:cNvPr id="920578" name="Rectangle 2">
            <a:extLst>
              <a:ext uri="{FF2B5EF4-FFF2-40B4-BE49-F238E27FC236}">
                <a16:creationId xmlns:a16="http://schemas.microsoft.com/office/drawing/2014/main" id="{42A7294F-2033-40F1-A411-F663763DEE24}"/>
              </a:ext>
            </a:extLst>
          </p:cNvPr>
          <p:cNvSpPr>
            <a:spLocks noGrp="1" noRot="1" noChangeAspect="1" noChangeArrowheads="1" noTextEdit="1"/>
          </p:cNvSpPr>
          <p:nvPr>
            <p:ph type="sldImg"/>
          </p:nvPr>
        </p:nvSpPr>
        <p:spPr>
          <a:ln/>
        </p:spPr>
      </p:sp>
      <p:sp>
        <p:nvSpPr>
          <p:cNvPr id="920579" name="Rectangle 3">
            <a:extLst>
              <a:ext uri="{FF2B5EF4-FFF2-40B4-BE49-F238E27FC236}">
                <a16:creationId xmlns:a16="http://schemas.microsoft.com/office/drawing/2014/main" id="{16CD4314-23EA-4EAF-9E53-FCB862DEEF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B33751-C57B-41BC-ABB1-F0C1C0565C97}"/>
              </a:ext>
            </a:extLst>
          </p:cNvPr>
          <p:cNvSpPr>
            <a:spLocks noGrp="1" noChangeArrowheads="1"/>
          </p:cNvSpPr>
          <p:nvPr>
            <p:ph type="sldNum" sz="quarter" idx="5"/>
          </p:nvPr>
        </p:nvSpPr>
        <p:spPr>
          <a:ln/>
        </p:spPr>
        <p:txBody>
          <a:bodyPr/>
          <a:lstStyle/>
          <a:p>
            <a:fld id="{BBFDDD35-5902-4B05-A54F-3E10EB2A6D76}" type="slidenum">
              <a:rPr lang="en-US" altLang="en-US"/>
              <a:pPr/>
              <a:t>21</a:t>
            </a:fld>
            <a:endParaRPr lang="en-US" altLang="en-US"/>
          </a:p>
        </p:txBody>
      </p:sp>
      <p:sp>
        <p:nvSpPr>
          <p:cNvPr id="921602" name="Rectangle 2">
            <a:extLst>
              <a:ext uri="{FF2B5EF4-FFF2-40B4-BE49-F238E27FC236}">
                <a16:creationId xmlns:a16="http://schemas.microsoft.com/office/drawing/2014/main" id="{DE898A36-710E-4C3F-8EE3-F064E81BD87A}"/>
              </a:ext>
            </a:extLst>
          </p:cNvPr>
          <p:cNvSpPr>
            <a:spLocks noGrp="1" noRot="1" noChangeAspect="1" noChangeArrowheads="1" noTextEdit="1"/>
          </p:cNvSpPr>
          <p:nvPr>
            <p:ph type="sldImg"/>
          </p:nvPr>
        </p:nvSpPr>
        <p:spPr>
          <a:ln/>
        </p:spPr>
      </p:sp>
      <p:sp>
        <p:nvSpPr>
          <p:cNvPr id="921603" name="Rectangle 3">
            <a:extLst>
              <a:ext uri="{FF2B5EF4-FFF2-40B4-BE49-F238E27FC236}">
                <a16:creationId xmlns:a16="http://schemas.microsoft.com/office/drawing/2014/main" id="{72A30A37-8F84-48DC-80F7-1952A692A1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1D14A92-1B42-4510-803F-F3BE1EC0326F}"/>
              </a:ext>
            </a:extLst>
          </p:cNvPr>
          <p:cNvSpPr>
            <a:spLocks noGrp="1" noChangeArrowheads="1"/>
          </p:cNvSpPr>
          <p:nvPr>
            <p:ph type="sldNum" sz="quarter" idx="5"/>
          </p:nvPr>
        </p:nvSpPr>
        <p:spPr>
          <a:ln/>
        </p:spPr>
        <p:txBody>
          <a:bodyPr/>
          <a:lstStyle/>
          <a:p>
            <a:fld id="{BC1662B3-0D6D-465B-9FCF-A88477E8A395}" type="slidenum">
              <a:rPr lang="en-US" altLang="en-US"/>
              <a:pPr/>
              <a:t>23</a:t>
            </a:fld>
            <a:endParaRPr lang="en-US" altLang="en-US"/>
          </a:p>
        </p:txBody>
      </p:sp>
      <p:sp>
        <p:nvSpPr>
          <p:cNvPr id="922626" name="Rectangle 2">
            <a:extLst>
              <a:ext uri="{FF2B5EF4-FFF2-40B4-BE49-F238E27FC236}">
                <a16:creationId xmlns:a16="http://schemas.microsoft.com/office/drawing/2014/main" id="{7B950D2B-C758-4029-A2D3-B8CC82CC46B5}"/>
              </a:ext>
            </a:extLst>
          </p:cNvPr>
          <p:cNvSpPr>
            <a:spLocks noGrp="1" noRot="1" noChangeAspect="1" noChangeArrowheads="1" noTextEdit="1"/>
          </p:cNvSpPr>
          <p:nvPr>
            <p:ph type="sldImg"/>
          </p:nvPr>
        </p:nvSpPr>
        <p:spPr>
          <a:ln/>
        </p:spPr>
      </p:sp>
      <p:sp>
        <p:nvSpPr>
          <p:cNvPr id="922627" name="Rectangle 3">
            <a:extLst>
              <a:ext uri="{FF2B5EF4-FFF2-40B4-BE49-F238E27FC236}">
                <a16:creationId xmlns:a16="http://schemas.microsoft.com/office/drawing/2014/main" id="{7CFA9D8F-5D7B-47FF-96D0-D29DC1FC8B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3B46D2-209C-4644-9F72-226B4EA1DF6B}"/>
              </a:ext>
            </a:extLst>
          </p:cNvPr>
          <p:cNvSpPr>
            <a:spLocks noGrp="1" noChangeArrowheads="1"/>
          </p:cNvSpPr>
          <p:nvPr>
            <p:ph type="sldNum" sz="quarter" idx="5"/>
          </p:nvPr>
        </p:nvSpPr>
        <p:spPr>
          <a:ln/>
        </p:spPr>
        <p:txBody>
          <a:bodyPr/>
          <a:lstStyle/>
          <a:p>
            <a:fld id="{21F9D00B-731F-4DBC-A9EB-1B605BD25EAD}" type="slidenum">
              <a:rPr lang="en-US" altLang="en-US"/>
              <a:pPr/>
              <a:t>24</a:t>
            </a:fld>
            <a:endParaRPr lang="en-US" altLang="en-US"/>
          </a:p>
        </p:txBody>
      </p:sp>
      <p:sp>
        <p:nvSpPr>
          <p:cNvPr id="923650" name="Rectangle 2">
            <a:extLst>
              <a:ext uri="{FF2B5EF4-FFF2-40B4-BE49-F238E27FC236}">
                <a16:creationId xmlns:a16="http://schemas.microsoft.com/office/drawing/2014/main" id="{82078264-EDB5-40C3-809B-5A8C071B0A92}"/>
              </a:ext>
            </a:extLst>
          </p:cNvPr>
          <p:cNvSpPr>
            <a:spLocks noGrp="1" noRot="1" noChangeAspect="1" noChangeArrowheads="1" noTextEdit="1"/>
          </p:cNvSpPr>
          <p:nvPr>
            <p:ph type="sldImg"/>
          </p:nvPr>
        </p:nvSpPr>
        <p:spPr>
          <a:ln/>
        </p:spPr>
      </p:sp>
      <p:sp>
        <p:nvSpPr>
          <p:cNvPr id="923651" name="Rectangle 3">
            <a:extLst>
              <a:ext uri="{FF2B5EF4-FFF2-40B4-BE49-F238E27FC236}">
                <a16:creationId xmlns:a16="http://schemas.microsoft.com/office/drawing/2014/main" id="{4257C30F-AADC-42AA-B28D-683896BB9C0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49FA40-FE09-4D4B-83A5-8B0A60E1C736}"/>
              </a:ext>
            </a:extLst>
          </p:cNvPr>
          <p:cNvSpPr>
            <a:spLocks noGrp="1" noChangeArrowheads="1"/>
          </p:cNvSpPr>
          <p:nvPr>
            <p:ph type="sldNum" sz="quarter" idx="5"/>
          </p:nvPr>
        </p:nvSpPr>
        <p:spPr>
          <a:ln/>
        </p:spPr>
        <p:txBody>
          <a:bodyPr/>
          <a:lstStyle/>
          <a:p>
            <a:fld id="{DEB61553-4276-4F98-81C6-794A84BB2FC2}" type="slidenum">
              <a:rPr lang="en-US" altLang="en-US"/>
              <a:pPr/>
              <a:t>25</a:t>
            </a:fld>
            <a:endParaRPr lang="en-US" altLang="en-US"/>
          </a:p>
        </p:txBody>
      </p:sp>
      <p:sp>
        <p:nvSpPr>
          <p:cNvPr id="924674" name="Rectangle 2">
            <a:extLst>
              <a:ext uri="{FF2B5EF4-FFF2-40B4-BE49-F238E27FC236}">
                <a16:creationId xmlns:a16="http://schemas.microsoft.com/office/drawing/2014/main" id="{89D3B53B-03C7-43B8-A949-1E7F5AAD520B}"/>
              </a:ext>
            </a:extLst>
          </p:cNvPr>
          <p:cNvSpPr>
            <a:spLocks noGrp="1" noRot="1" noChangeAspect="1" noChangeArrowheads="1" noTextEdit="1"/>
          </p:cNvSpPr>
          <p:nvPr>
            <p:ph type="sldImg"/>
          </p:nvPr>
        </p:nvSpPr>
        <p:spPr>
          <a:ln/>
        </p:spPr>
      </p:sp>
      <p:sp>
        <p:nvSpPr>
          <p:cNvPr id="924675" name="Rectangle 3">
            <a:extLst>
              <a:ext uri="{FF2B5EF4-FFF2-40B4-BE49-F238E27FC236}">
                <a16:creationId xmlns:a16="http://schemas.microsoft.com/office/drawing/2014/main" id="{C8DE9CF3-0841-4958-8B25-538D040FAA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95620C-7926-4A72-BD82-09D58B4D3AB5}"/>
              </a:ext>
            </a:extLst>
          </p:cNvPr>
          <p:cNvSpPr>
            <a:spLocks noGrp="1" noChangeArrowheads="1"/>
          </p:cNvSpPr>
          <p:nvPr>
            <p:ph type="sldNum" sz="quarter" idx="5"/>
          </p:nvPr>
        </p:nvSpPr>
        <p:spPr>
          <a:ln/>
        </p:spPr>
        <p:txBody>
          <a:bodyPr/>
          <a:lstStyle/>
          <a:p>
            <a:fld id="{1912C603-5E83-4B00-852F-16481604F514}" type="slidenum">
              <a:rPr lang="en-US" altLang="en-US"/>
              <a:pPr/>
              <a:t>27</a:t>
            </a:fld>
            <a:endParaRPr lang="en-US" altLang="en-US"/>
          </a:p>
        </p:txBody>
      </p:sp>
      <p:sp>
        <p:nvSpPr>
          <p:cNvPr id="925698" name="Rectangle 2">
            <a:extLst>
              <a:ext uri="{FF2B5EF4-FFF2-40B4-BE49-F238E27FC236}">
                <a16:creationId xmlns:a16="http://schemas.microsoft.com/office/drawing/2014/main" id="{8A1F9A17-D16E-4C88-B01C-CD33B0CD651C}"/>
              </a:ext>
            </a:extLst>
          </p:cNvPr>
          <p:cNvSpPr>
            <a:spLocks noGrp="1" noRot="1" noChangeAspect="1" noChangeArrowheads="1" noTextEdit="1"/>
          </p:cNvSpPr>
          <p:nvPr>
            <p:ph type="sldImg"/>
          </p:nvPr>
        </p:nvSpPr>
        <p:spPr>
          <a:ln/>
        </p:spPr>
      </p:sp>
      <p:sp>
        <p:nvSpPr>
          <p:cNvPr id="925699" name="Rectangle 3">
            <a:extLst>
              <a:ext uri="{FF2B5EF4-FFF2-40B4-BE49-F238E27FC236}">
                <a16:creationId xmlns:a16="http://schemas.microsoft.com/office/drawing/2014/main" id="{FF290B37-E78D-4B97-95C1-03AC926F6D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95620C-7926-4A72-BD82-09D58B4D3AB5}"/>
              </a:ext>
            </a:extLst>
          </p:cNvPr>
          <p:cNvSpPr>
            <a:spLocks noGrp="1" noChangeArrowheads="1"/>
          </p:cNvSpPr>
          <p:nvPr>
            <p:ph type="sldNum" sz="quarter" idx="5"/>
          </p:nvPr>
        </p:nvSpPr>
        <p:spPr>
          <a:ln/>
        </p:spPr>
        <p:txBody>
          <a:bodyPr/>
          <a:lstStyle/>
          <a:p>
            <a:fld id="{1912C603-5E83-4B00-852F-16481604F514}" type="slidenum">
              <a:rPr lang="en-US" altLang="en-US"/>
              <a:pPr/>
              <a:t>28</a:t>
            </a:fld>
            <a:endParaRPr lang="en-US" altLang="en-US"/>
          </a:p>
        </p:txBody>
      </p:sp>
      <p:sp>
        <p:nvSpPr>
          <p:cNvPr id="925698" name="Rectangle 2">
            <a:extLst>
              <a:ext uri="{FF2B5EF4-FFF2-40B4-BE49-F238E27FC236}">
                <a16:creationId xmlns:a16="http://schemas.microsoft.com/office/drawing/2014/main" id="{8A1F9A17-D16E-4C88-B01C-CD33B0CD651C}"/>
              </a:ext>
            </a:extLst>
          </p:cNvPr>
          <p:cNvSpPr>
            <a:spLocks noGrp="1" noRot="1" noChangeAspect="1" noChangeArrowheads="1" noTextEdit="1"/>
          </p:cNvSpPr>
          <p:nvPr>
            <p:ph type="sldImg"/>
          </p:nvPr>
        </p:nvSpPr>
        <p:spPr>
          <a:ln/>
        </p:spPr>
      </p:sp>
      <p:sp>
        <p:nvSpPr>
          <p:cNvPr id="925699" name="Rectangle 3">
            <a:extLst>
              <a:ext uri="{FF2B5EF4-FFF2-40B4-BE49-F238E27FC236}">
                <a16:creationId xmlns:a16="http://schemas.microsoft.com/office/drawing/2014/main" id="{FF290B37-E78D-4B97-95C1-03AC926F6D4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6382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A185AF-8F90-4AB8-A494-07D7F68FD9CB}"/>
              </a:ext>
            </a:extLst>
          </p:cNvPr>
          <p:cNvSpPr>
            <a:spLocks noGrp="1" noChangeArrowheads="1"/>
          </p:cNvSpPr>
          <p:nvPr>
            <p:ph type="sldNum" sz="quarter" idx="5"/>
          </p:nvPr>
        </p:nvSpPr>
        <p:spPr>
          <a:ln/>
        </p:spPr>
        <p:txBody>
          <a:bodyPr/>
          <a:lstStyle/>
          <a:p>
            <a:fld id="{50E1096F-A057-4F29-9B7D-6EB90F48BAB6}" type="slidenum">
              <a:rPr lang="en-US" altLang="en-US"/>
              <a:pPr/>
              <a:t>29</a:t>
            </a:fld>
            <a:endParaRPr lang="en-US" altLang="en-US"/>
          </a:p>
        </p:txBody>
      </p:sp>
      <p:sp>
        <p:nvSpPr>
          <p:cNvPr id="926722" name="Rectangle 2">
            <a:extLst>
              <a:ext uri="{FF2B5EF4-FFF2-40B4-BE49-F238E27FC236}">
                <a16:creationId xmlns:a16="http://schemas.microsoft.com/office/drawing/2014/main" id="{04C9C4CC-3B5A-4845-8FD7-27F5B620792B}"/>
              </a:ext>
            </a:extLst>
          </p:cNvPr>
          <p:cNvSpPr>
            <a:spLocks noGrp="1" noRot="1" noChangeAspect="1" noChangeArrowheads="1" noTextEdit="1"/>
          </p:cNvSpPr>
          <p:nvPr>
            <p:ph type="sldImg"/>
          </p:nvPr>
        </p:nvSpPr>
        <p:spPr>
          <a:ln/>
        </p:spPr>
      </p:sp>
      <p:sp>
        <p:nvSpPr>
          <p:cNvPr id="926723" name="Rectangle 3">
            <a:extLst>
              <a:ext uri="{FF2B5EF4-FFF2-40B4-BE49-F238E27FC236}">
                <a16:creationId xmlns:a16="http://schemas.microsoft.com/office/drawing/2014/main" id="{38A038A7-507B-4578-8699-9A8EA8FE7B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91DC8E-F6B3-4066-A45E-D20B434E0F44}"/>
              </a:ext>
            </a:extLst>
          </p:cNvPr>
          <p:cNvSpPr>
            <a:spLocks noGrp="1" noChangeArrowheads="1"/>
          </p:cNvSpPr>
          <p:nvPr>
            <p:ph type="sldNum" sz="quarter" idx="5"/>
          </p:nvPr>
        </p:nvSpPr>
        <p:spPr>
          <a:ln/>
        </p:spPr>
        <p:txBody>
          <a:bodyPr/>
          <a:lstStyle/>
          <a:p>
            <a:fld id="{7FD3448F-4DD1-4373-8790-C7F7F18C3194}" type="slidenum">
              <a:rPr lang="en-US" altLang="en-US"/>
              <a:pPr/>
              <a:t>30</a:t>
            </a:fld>
            <a:endParaRPr lang="en-US" altLang="en-US"/>
          </a:p>
        </p:txBody>
      </p:sp>
      <p:sp>
        <p:nvSpPr>
          <p:cNvPr id="927746" name="Rectangle 2">
            <a:extLst>
              <a:ext uri="{FF2B5EF4-FFF2-40B4-BE49-F238E27FC236}">
                <a16:creationId xmlns:a16="http://schemas.microsoft.com/office/drawing/2014/main" id="{BFBCE845-E869-4234-BAAB-F2B55C302123}"/>
              </a:ext>
            </a:extLst>
          </p:cNvPr>
          <p:cNvSpPr>
            <a:spLocks noGrp="1" noRot="1" noChangeAspect="1" noChangeArrowheads="1" noTextEdit="1"/>
          </p:cNvSpPr>
          <p:nvPr>
            <p:ph type="sldImg"/>
          </p:nvPr>
        </p:nvSpPr>
        <p:spPr>
          <a:ln/>
        </p:spPr>
      </p:sp>
      <p:sp>
        <p:nvSpPr>
          <p:cNvPr id="927747" name="Rectangle 3">
            <a:extLst>
              <a:ext uri="{FF2B5EF4-FFF2-40B4-BE49-F238E27FC236}">
                <a16:creationId xmlns:a16="http://schemas.microsoft.com/office/drawing/2014/main" id="{D0444AEE-1A69-4041-9B31-6B67FB75C4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F59D5B3-B3E4-4CD6-AEBE-B2AD847DCD60}"/>
              </a:ext>
            </a:extLst>
          </p:cNvPr>
          <p:cNvSpPr>
            <a:spLocks noGrp="1" noChangeArrowheads="1"/>
          </p:cNvSpPr>
          <p:nvPr>
            <p:ph type="sldNum" sz="quarter" idx="5"/>
          </p:nvPr>
        </p:nvSpPr>
        <p:spPr>
          <a:ln/>
        </p:spPr>
        <p:txBody>
          <a:bodyPr/>
          <a:lstStyle/>
          <a:p>
            <a:fld id="{80BD9B63-AC18-4EA5-9340-26BDD3019AFC}" type="slidenum">
              <a:rPr lang="en-US" altLang="en-US"/>
              <a:pPr/>
              <a:t>3</a:t>
            </a:fld>
            <a:endParaRPr lang="en-US" altLang="en-US"/>
          </a:p>
        </p:txBody>
      </p:sp>
      <p:sp>
        <p:nvSpPr>
          <p:cNvPr id="907266" name="Rectangle 2">
            <a:extLst>
              <a:ext uri="{FF2B5EF4-FFF2-40B4-BE49-F238E27FC236}">
                <a16:creationId xmlns:a16="http://schemas.microsoft.com/office/drawing/2014/main" id="{96541DA5-4B74-494E-B6F4-5EE706C68C28}"/>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85DC882B-4957-422C-A9ED-4D8CC8E32B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4A946A1-C25A-43CE-993C-BF3965ADF471}"/>
              </a:ext>
            </a:extLst>
          </p:cNvPr>
          <p:cNvSpPr>
            <a:spLocks noGrp="1" noChangeArrowheads="1"/>
          </p:cNvSpPr>
          <p:nvPr>
            <p:ph type="sldNum" sz="quarter" idx="5"/>
          </p:nvPr>
        </p:nvSpPr>
        <p:spPr>
          <a:ln/>
        </p:spPr>
        <p:txBody>
          <a:bodyPr/>
          <a:lstStyle/>
          <a:p>
            <a:fld id="{7D2A5BBC-E889-4EFA-890E-CC4E544FBB8A}" type="slidenum">
              <a:rPr lang="en-US" altLang="en-US"/>
              <a:pPr/>
              <a:t>32</a:t>
            </a:fld>
            <a:endParaRPr lang="en-US" altLang="en-US"/>
          </a:p>
        </p:txBody>
      </p:sp>
      <p:sp>
        <p:nvSpPr>
          <p:cNvPr id="928770" name="Rectangle 2">
            <a:extLst>
              <a:ext uri="{FF2B5EF4-FFF2-40B4-BE49-F238E27FC236}">
                <a16:creationId xmlns:a16="http://schemas.microsoft.com/office/drawing/2014/main" id="{A5226BF0-6EBF-4E48-84E9-F39F21F4F844}"/>
              </a:ext>
            </a:extLst>
          </p:cNvPr>
          <p:cNvSpPr>
            <a:spLocks noGrp="1" noRot="1" noChangeAspect="1" noChangeArrowheads="1" noTextEdit="1"/>
          </p:cNvSpPr>
          <p:nvPr>
            <p:ph type="sldImg"/>
          </p:nvPr>
        </p:nvSpPr>
        <p:spPr>
          <a:ln/>
        </p:spPr>
      </p:sp>
      <p:sp>
        <p:nvSpPr>
          <p:cNvPr id="928771" name="Rectangle 3">
            <a:extLst>
              <a:ext uri="{FF2B5EF4-FFF2-40B4-BE49-F238E27FC236}">
                <a16:creationId xmlns:a16="http://schemas.microsoft.com/office/drawing/2014/main" id="{CA82E689-9B8E-4C30-B7DA-0F7C7C774AF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E82BB4-DDDA-4A99-90C0-9E2B507C3CAB}"/>
              </a:ext>
            </a:extLst>
          </p:cNvPr>
          <p:cNvSpPr>
            <a:spLocks noGrp="1" noChangeArrowheads="1"/>
          </p:cNvSpPr>
          <p:nvPr>
            <p:ph type="sldNum" sz="quarter" idx="5"/>
          </p:nvPr>
        </p:nvSpPr>
        <p:spPr>
          <a:ln/>
        </p:spPr>
        <p:txBody>
          <a:bodyPr/>
          <a:lstStyle/>
          <a:p>
            <a:fld id="{EFB945E6-C815-4326-860C-703F28A0709D}" type="slidenum">
              <a:rPr lang="en-US" altLang="en-US"/>
              <a:pPr/>
              <a:t>34</a:t>
            </a:fld>
            <a:endParaRPr lang="en-US" altLang="en-US"/>
          </a:p>
        </p:txBody>
      </p:sp>
      <p:sp>
        <p:nvSpPr>
          <p:cNvPr id="929794" name="Rectangle 2">
            <a:extLst>
              <a:ext uri="{FF2B5EF4-FFF2-40B4-BE49-F238E27FC236}">
                <a16:creationId xmlns:a16="http://schemas.microsoft.com/office/drawing/2014/main" id="{3EE502D6-B9CB-45FA-BEC4-421168F6BFF9}"/>
              </a:ext>
            </a:extLst>
          </p:cNvPr>
          <p:cNvSpPr>
            <a:spLocks noGrp="1" noRot="1" noChangeAspect="1" noChangeArrowheads="1" noTextEdit="1"/>
          </p:cNvSpPr>
          <p:nvPr>
            <p:ph type="sldImg"/>
          </p:nvPr>
        </p:nvSpPr>
        <p:spPr>
          <a:ln/>
        </p:spPr>
      </p:sp>
      <p:sp>
        <p:nvSpPr>
          <p:cNvPr id="929795" name="Rectangle 3">
            <a:extLst>
              <a:ext uri="{FF2B5EF4-FFF2-40B4-BE49-F238E27FC236}">
                <a16:creationId xmlns:a16="http://schemas.microsoft.com/office/drawing/2014/main" id="{C46AACDF-5763-4A4C-82AE-F92B200B0F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736760-3F0B-4E2F-B89C-B7B3CF12DE4C}"/>
              </a:ext>
            </a:extLst>
          </p:cNvPr>
          <p:cNvSpPr>
            <a:spLocks noGrp="1" noChangeArrowheads="1"/>
          </p:cNvSpPr>
          <p:nvPr>
            <p:ph type="sldNum" sz="quarter" idx="5"/>
          </p:nvPr>
        </p:nvSpPr>
        <p:spPr>
          <a:ln/>
        </p:spPr>
        <p:txBody>
          <a:bodyPr/>
          <a:lstStyle/>
          <a:p>
            <a:fld id="{3CB0D536-8233-430B-8731-3552ACC6A045}" type="slidenum">
              <a:rPr lang="en-US" altLang="en-US"/>
              <a:pPr/>
              <a:t>36</a:t>
            </a:fld>
            <a:endParaRPr lang="en-US" altLang="en-US"/>
          </a:p>
        </p:txBody>
      </p:sp>
      <p:sp>
        <p:nvSpPr>
          <p:cNvPr id="930818" name="Rectangle 2">
            <a:extLst>
              <a:ext uri="{FF2B5EF4-FFF2-40B4-BE49-F238E27FC236}">
                <a16:creationId xmlns:a16="http://schemas.microsoft.com/office/drawing/2014/main" id="{D2C4D1E3-7DC1-4D74-B319-C263094CEC71}"/>
              </a:ext>
            </a:extLst>
          </p:cNvPr>
          <p:cNvSpPr>
            <a:spLocks noGrp="1" noRot="1" noChangeAspect="1" noChangeArrowheads="1" noTextEdit="1"/>
          </p:cNvSpPr>
          <p:nvPr>
            <p:ph type="sldImg"/>
          </p:nvPr>
        </p:nvSpPr>
        <p:spPr>
          <a:ln/>
        </p:spPr>
      </p:sp>
      <p:sp>
        <p:nvSpPr>
          <p:cNvPr id="930819" name="Rectangle 3">
            <a:extLst>
              <a:ext uri="{FF2B5EF4-FFF2-40B4-BE49-F238E27FC236}">
                <a16:creationId xmlns:a16="http://schemas.microsoft.com/office/drawing/2014/main" id="{5216C1F6-9AF9-4840-9C4C-CE86ADFE2A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1DD79A-76C8-408D-A6EB-7A26ACF47683}"/>
              </a:ext>
            </a:extLst>
          </p:cNvPr>
          <p:cNvSpPr>
            <a:spLocks noGrp="1" noChangeArrowheads="1"/>
          </p:cNvSpPr>
          <p:nvPr>
            <p:ph type="sldNum" sz="quarter" idx="5"/>
          </p:nvPr>
        </p:nvSpPr>
        <p:spPr>
          <a:ln/>
        </p:spPr>
        <p:txBody>
          <a:bodyPr/>
          <a:lstStyle/>
          <a:p>
            <a:fld id="{81DEC3E7-81A7-4257-B921-E7216777284A}" type="slidenum">
              <a:rPr lang="en-US" altLang="en-US"/>
              <a:pPr/>
              <a:t>37</a:t>
            </a:fld>
            <a:endParaRPr lang="en-US" altLang="en-US"/>
          </a:p>
        </p:txBody>
      </p:sp>
      <p:sp>
        <p:nvSpPr>
          <p:cNvPr id="931842" name="Rectangle 2">
            <a:extLst>
              <a:ext uri="{FF2B5EF4-FFF2-40B4-BE49-F238E27FC236}">
                <a16:creationId xmlns:a16="http://schemas.microsoft.com/office/drawing/2014/main" id="{F8B928FA-5C16-46CC-B2AD-70888B0F10B0}"/>
              </a:ext>
            </a:extLst>
          </p:cNvPr>
          <p:cNvSpPr>
            <a:spLocks noGrp="1" noRot="1" noChangeAspect="1" noChangeArrowheads="1" noTextEdit="1"/>
          </p:cNvSpPr>
          <p:nvPr>
            <p:ph type="sldImg"/>
          </p:nvPr>
        </p:nvSpPr>
        <p:spPr>
          <a:ln/>
        </p:spPr>
      </p:sp>
      <p:sp>
        <p:nvSpPr>
          <p:cNvPr id="931843" name="Rectangle 3">
            <a:extLst>
              <a:ext uri="{FF2B5EF4-FFF2-40B4-BE49-F238E27FC236}">
                <a16:creationId xmlns:a16="http://schemas.microsoft.com/office/drawing/2014/main" id="{7ABD37E0-76BD-4BDD-AE02-68C6CF6C59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B03A3B-58A5-407E-B966-1CBBAEFA0435}"/>
              </a:ext>
            </a:extLst>
          </p:cNvPr>
          <p:cNvSpPr>
            <a:spLocks noGrp="1" noChangeArrowheads="1"/>
          </p:cNvSpPr>
          <p:nvPr>
            <p:ph type="sldNum" sz="quarter" idx="5"/>
          </p:nvPr>
        </p:nvSpPr>
        <p:spPr>
          <a:ln/>
        </p:spPr>
        <p:txBody>
          <a:bodyPr/>
          <a:lstStyle/>
          <a:p>
            <a:fld id="{6CA128CB-0DC7-4A86-8093-D3AF1F96D1F0}" type="slidenum">
              <a:rPr lang="en-US" altLang="en-US"/>
              <a:pPr/>
              <a:t>39</a:t>
            </a:fld>
            <a:endParaRPr lang="en-US" altLang="en-US"/>
          </a:p>
        </p:txBody>
      </p:sp>
      <p:sp>
        <p:nvSpPr>
          <p:cNvPr id="932866" name="Rectangle 2">
            <a:extLst>
              <a:ext uri="{FF2B5EF4-FFF2-40B4-BE49-F238E27FC236}">
                <a16:creationId xmlns:a16="http://schemas.microsoft.com/office/drawing/2014/main" id="{CAA0DF64-2550-40A9-86BF-C2A93E1293D2}"/>
              </a:ext>
            </a:extLst>
          </p:cNvPr>
          <p:cNvSpPr>
            <a:spLocks noGrp="1" noRot="1" noChangeAspect="1" noChangeArrowheads="1" noTextEdit="1"/>
          </p:cNvSpPr>
          <p:nvPr>
            <p:ph type="sldImg"/>
          </p:nvPr>
        </p:nvSpPr>
        <p:spPr>
          <a:ln/>
        </p:spPr>
      </p:sp>
      <p:sp>
        <p:nvSpPr>
          <p:cNvPr id="932867" name="Rectangle 3">
            <a:extLst>
              <a:ext uri="{FF2B5EF4-FFF2-40B4-BE49-F238E27FC236}">
                <a16:creationId xmlns:a16="http://schemas.microsoft.com/office/drawing/2014/main" id="{8EEA508B-91D5-49F3-BADA-DBAC61DFA3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FBEB76-772A-435B-B8E6-6A1091797E88}"/>
              </a:ext>
            </a:extLst>
          </p:cNvPr>
          <p:cNvSpPr>
            <a:spLocks noGrp="1" noChangeArrowheads="1"/>
          </p:cNvSpPr>
          <p:nvPr>
            <p:ph type="sldNum" sz="quarter" idx="5"/>
          </p:nvPr>
        </p:nvSpPr>
        <p:spPr>
          <a:ln/>
        </p:spPr>
        <p:txBody>
          <a:bodyPr/>
          <a:lstStyle/>
          <a:p>
            <a:fld id="{A808C7C4-2129-46B8-A2CF-C66A63CC71E5}" type="slidenum">
              <a:rPr lang="en-US" altLang="en-US"/>
              <a:pPr/>
              <a:t>40</a:t>
            </a:fld>
            <a:endParaRPr lang="en-US" altLang="en-US"/>
          </a:p>
        </p:txBody>
      </p:sp>
      <p:sp>
        <p:nvSpPr>
          <p:cNvPr id="933890" name="Rectangle 2">
            <a:extLst>
              <a:ext uri="{FF2B5EF4-FFF2-40B4-BE49-F238E27FC236}">
                <a16:creationId xmlns:a16="http://schemas.microsoft.com/office/drawing/2014/main" id="{A29D210B-3F7A-4DFE-8704-2216E625332B}"/>
              </a:ext>
            </a:extLst>
          </p:cNvPr>
          <p:cNvSpPr>
            <a:spLocks noGrp="1" noRot="1" noChangeAspect="1" noChangeArrowheads="1" noTextEdit="1"/>
          </p:cNvSpPr>
          <p:nvPr>
            <p:ph type="sldImg"/>
          </p:nvPr>
        </p:nvSpPr>
        <p:spPr>
          <a:ln/>
        </p:spPr>
      </p:sp>
      <p:sp>
        <p:nvSpPr>
          <p:cNvPr id="933891" name="Rectangle 3">
            <a:extLst>
              <a:ext uri="{FF2B5EF4-FFF2-40B4-BE49-F238E27FC236}">
                <a16:creationId xmlns:a16="http://schemas.microsoft.com/office/drawing/2014/main" id="{3C1760FB-41AC-4160-90E4-A18334EBF9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22244B-FF1F-463A-A3B8-2B035A327F95}"/>
              </a:ext>
            </a:extLst>
          </p:cNvPr>
          <p:cNvSpPr>
            <a:spLocks noGrp="1" noChangeArrowheads="1"/>
          </p:cNvSpPr>
          <p:nvPr>
            <p:ph type="sldNum" sz="quarter" idx="5"/>
          </p:nvPr>
        </p:nvSpPr>
        <p:spPr>
          <a:ln/>
        </p:spPr>
        <p:txBody>
          <a:bodyPr/>
          <a:lstStyle/>
          <a:p>
            <a:fld id="{9A5556A3-21B0-4F29-B363-2A0D38970F82}" type="slidenum">
              <a:rPr lang="en-US" altLang="en-US"/>
              <a:pPr/>
              <a:t>42</a:t>
            </a:fld>
            <a:endParaRPr lang="en-US" altLang="en-US"/>
          </a:p>
        </p:txBody>
      </p:sp>
      <p:sp>
        <p:nvSpPr>
          <p:cNvPr id="934914" name="Rectangle 2">
            <a:extLst>
              <a:ext uri="{FF2B5EF4-FFF2-40B4-BE49-F238E27FC236}">
                <a16:creationId xmlns:a16="http://schemas.microsoft.com/office/drawing/2014/main" id="{AFE8C282-DEB5-43A2-8B8A-CAA85F0AECE3}"/>
              </a:ext>
            </a:extLst>
          </p:cNvPr>
          <p:cNvSpPr>
            <a:spLocks noGrp="1" noRot="1" noChangeAspect="1" noChangeArrowheads="1" noTextEdit="1"/>
          </p:cNvSpPr>
          <p:nvPr>
            <p:ph type="sldImg"/>
          </p:nvPr>
        </p:nvSpPr>
        <p:spPr>
          <a:ln/>
        </p:spPr>
      </p:sp>
      <p:sp>
        <p:nvSpPr>
          <p:cNvPr id="934915" name="Rectangle 3">
            <a:extLst>
              <a:ext uri="{FF2B5EF4-FFF2-40B4-BE49-F238E27FC236}">
                <a16:creationId xmlns:a16="http://schemas.microsoft.com/office/drawing/2014/main" id="{FFDDD6EC-226C-40F4-825B-CDA67ED18C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99F24A-009F-498E-850B-A67816857AB9}"/>
              </a:ext>
            </a:extLst>
          </p:cNvPr>
          <p:cNvSpPr>
            <a:spLocks noGrp="1" noChangeArrowheads="1"/>
          </p:cNvSpPr>
          <p:nvPr>
            <p:ph type="sldNum" sz="quarter" idx="5"/>
          </p:nvPr>
        </p:nvSpPr>
        <p:spPr>
          <a:ln/>
        </p:spPr>
        <p:txBody>
          <a:bodyPr/>
          <a:lstStyle/>
          <a:p>
            <a:fld id="{7CE8B298-B2B9-45C2-8299-F63E81321994}" type="slidenum">
              <a:rPr lang="en-US" altLang="en-US"/>
              <a:pPr/>
              <a:t>44</a:t>
            </a:fld>
            <a:endParaRPr lang="en-US" altLang="en-US"/>
          </a:p>
        </p:txBody>
      </p:sp>
      <p:sp>
        <p:nvSpPr>
          <p:cNvPr id="935938" name="Rectangle 2">
            <a:extLst>
              <a:ext uri="{FF2B5EF4-FFF2-40B4-BE49-F238E27FC236}">
                <a16:creationId xmlns:a16="http://schemas.microsoft.com/office/drawing/2014/main" id="{978FC3CD-2DBC-4FE2-9B1B-44C6400FA0DB}"/>
              </a:ext>
            </a:extLst>
          </p:cNvPr>
          <p:cNvSpPr>
            <a:spLocks noGrp="1" noRot="1" noChangeAspect="1" noChangeArrowheads="1" noTextEdit="1"/>
          </p:cNvSpPr>
          <p:nvPr>
            <p:ph type="sldImg"/>
          </p:nvPr>
        </p:nvSpPr>
        <p:spPr>
          <a:ln/>
        </p:spPr>
      </p:sp>
      <p:sp>
        <p:nvSpPr>
          <p:cNvPr id="935939" name="Rectangle 3">
            <a:extLst>
              <a:ext uri="{FF2B5EF4-FFF2-40B4-BE49-F238E27FC236}">
                <a16:creationId xmlns:a16="http://schemas.microsoft.com/office/drawing/2014/main" id="{DDBCC63E-53F8-4775-8D68-C484AAD672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0A78A7C-A828-4E2E-A0FF-C155B26C56FB}"/>
              </a:ext>
            </a:extLst>
          </p:cNvPr>
          <p:cNvSpPr>
            <a:spLocks noGrp="1" noChangeArrowheads="1"/>
          </p:cNvSpPr>
          <p:nvPr>
            <p:ph type="sldNum" sz="quarter" idx="5"/>
          </p:nvPr>
        </p:nvSpPr>
        <p:spPr>
          <a:ln/>
        </p:spPr>
        <p:txBody>
          <a:bodyPr/>
          <a:lstStyle/>
          <a:p>
            <a:fld id="{AAE16592-2335-46D9-B951-B77DE8C7F9CB}" type="slidenum">
              <a:rPr lang="en-US" altLang="en-US"/>
              <a:pPr/>
              <a:t>45</a:t>
            </a:fld>
            <a:endParaRPr lang="en-US" altLang="en-US"/>
          </a:p>
        </p:txBody>
      </p:sp>
      <p:sp>
        <p:nvSpPr>
          <p:cNvPr id="936962" name="Rectangle 2">
            <a:extLst>
              <a:ext uri="{FF2B5EF4-FFF2-40B4-BE49-F238E27FC236}">
                <a16:creationId xmlns:a16="http://schemas.microsoft.com/office/drawing/2014/main" id="{6EE4175A-8DCD-480B-9722-EDF3F70DE0A7}"/>
              </a:ext>
            </a:extLst>
          </p:cNvPr>
          <p:cNvSpPr>
            <a:spLocks noGrp="1" noRot="1" noChangeAspect="1" noChangeArrowheads="1" noTextEdit="1"/>
          </p:cNvSpPr>
          <p:nvPr>
            <p:ph type="sldImg"/>
          </p:nvPr>
        </p:nvSpPr>
        <p:spPr>
          <a:ln/>
        </p:spPr>
      </p:sp>
      <p:sp>
        <p:nvSpPr>
          <p:cNvPr id="936963" name="Rectangle 3">
            <a:extLst>
              <a:ext uri="{FF2B5EF4-FFF2-40B4-BE49-F238E27FC236}">
                <a16:creationId xmlns:a16="http://schemas.microsoft.com/office/drawing/2014/main" id="{768EFA36-E0C5-443B-B43B-F72667BCF8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9725E0-7AAD-4279-9B60-1B50F1637F6C}"/>
              </a:ext>
            </a:extLst>
          </p:cNvPr>
          <p:cNvSpPr>
            <a:spLocks noGrp="1" noChangeArrowheads="1"/>
          </p:cNvSpPr>
          <p:nvPr>
            <p:ph type="sldNum" sz="quarter" idx="5"/>
          </p:nvPr>
        </p:nvSpPr>
        <p:spPr>
          <a:ln/>
        </p:spPr>
        <p:txBody>
          <a:bodyPr/>
          <a:lstStyle/>
          <a:p>
            <a:fld id="{13B45652-75FB-4B92-B024-5419FD2FFE1E}" type="slidenum">
              <a:rPr lang="en-US" altLang="en-US"/>
              <a:pPr/>
              <a:t>4</a:t>
            </a:fld>
            <a:endParaRPr lang="en-US" altLang="en-US"/>
          </a:p>
        </p:txBody>
      </p:sp>
      <p:sp>
        <p:nvSpPr>
          <p:cNvPr id="908290" name="Rectangle 2">
            <a:extLst>
              <a:ext uri="{FF2B5EF4-FFF2-40B4-BE49-F238E27FC236}">
                <a16:creationId xmlns:a16="http://schemas.microsoft.com/office/drawing/2014/main" id="{65AC71C7-21A3-45B0-9D7F-9E92CFC25DA9}"/>
              </a:ext>
            </a:extLst>
          </p:cNvPr>
          <p:cNvSpPr>
            <a:spLocks noGrp="1" noRot="1" noChangeAspect="1" noChangeArrowheads="1" noTextEdit="1"/>
          </p:cNvSpPr>
          <p:nvPr>
            <p:ph type="sldImg"/>
          </p:nvPr>
        </p:nvSpPr>
        <p:spPr>
          <a:ln/>
        </p:spPr>
      </p:sp>
      <p:sp>
        <p:nvSpPr>
          <p:cNvPr id="908291" name="Rectangle 3">
            <a:extLst>
              <a:ext uri="{FF2B5EF4-FFF2-40B4-BE49-F238E27FC236}">
                <a16:creationId xmlns:a16="http://schemas.microsoft.com/office/drawing/2014/main" id="{3C3F567C-7F42-405D-BF8A-080F5B2EBF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66AA27-DFFD-4947-B492-4590B835057F}"/>
              </a:ext>
            </a:extLst>
          </p:cNvPr>
          <p:cNvSpPr>
            <a:spLocks noGrp="1" noChangeArrowheads="1"/>
          </p:cNvSpPr>
          <p:nvPr>
            <p:ph type="sldNum" sz="quarter" idx="5"/>
          </p:nvPr>
        </p:nvSpPr>
        <p:spPr>
          <a:ln/>
        </p:spPr>
        <p:txBody>
          <a:bodyPr/>
          <a:lstStyle/>
          <a:p>
            <a:fld id="{15BF3988-B155-402B-8808-1018F0AE6830}" type="slidenum">
              <a:rPr lang="en-US" altLang="en-US"/>
              <a:pPr/>
              <a:t>5</a:t>
            </a:fld>
            <a:endParaRPr lang="en-US" altLang="en-US"/>
          </a:p>
        </p:txBody>
      </p:sp>
      <p:sp>
        <p:nvSpPr>
          <p:cNvPr id="909314" name="Rectangle 2">
            <a:extLst>
              <a:ext uri="{FF2B5EF4-FFF2-40B4-BE49-F238E27FC236}">
                <a16:creationId xmlns:a16="http://schemas.microsoft.com/office/drawing/2014/main" id="{6C3C3B56-CAF2-4366-9AF0-2BE6384D7AF5}"/>
              </a:ext>
            </a:extLst>
          </p:cNvPr>
          <p:cNvSpPr>
            <a:spLocks noGrp="1" noRot="1" noChangeAspect="1" noChangeArrowheads="1" noTextEdit="1"/>
          </p:cNvSpPr>
          <p:nvPr>
            <p:ph type="sldImg"/>
          </p:nvPr>
        </p:nvSpPr>
        <p:spPr>
          <a:ln/>
        </p:spPr>
      </p:sp>
      <p:sp>
        <p:nvSpPr>
          <p:cNvPr id="909315" name="Rectangle 3">
            <a:extLst>
              <a:ext uri="{FF2B5EF4-FFF2-40B4-BE49-F238E27FC236}">
                <a16:creationId xmlns:a16="http://schemas.microsoft.com/office/drawing/2014/main" id="{73B5A788-84D5-4AC4-8577-F35637A9DC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02A2A3-6672-4F45-A460-F013E49DA951}"/>
              </a:ext>
            </a:extLst>
          </p:cNvPr>
          <p:cNvSpPr>
            <a:spLocks noGrp="1" noChangeArrowheads="1"/>
          </p:cNvSpPr>
          <p:nvPr>
            <p:ph type="sldNum" sz="quarter" idx="5"/>
          </p:nvPr>
        </p:nvSpPr>
        <p:spPr>
          <a:ln/>
        </p:spPr>
        <p:txBody>
          <a:bodyPr/>
          <a:lstStyle/>
          <a:p>
            <a:fld id="{221483F5-7565-4663-8985-626B166EC8D4}" type="slidenum">
              <a:rPr lang="en-US" altLang="en-US"/>
              <a:pPr/>
              <a:t>6</a:t>
            </a:fld>
            <a:endParaRPr lang="en-US" altLang="en-US"/>
          </a:p>
        </p:txBody>
      </p:sp>
      <p:sp>
        <p:nvSpPr>
          <p:cNvPr id="910338" name="Rectangle 2">
            <a:extLst>
              <a:ext uri="{FF2B5EF4-FFF2-40B4-BE49-F238E27FC236}">
                <a16:creationId xmlns:a16="http://schemas.microsoft.com/office/drawing/2014/main" id="{61041D15-3504-4066-911D-2FBB4F760BFB}"/>
              </a:ext>
            </a:extLst>
          </p:cNvPr>
          <p:cNvSpPr>
            <a:spLocks noGrp="1" noRot="1" noChangeAspect="1" noChangeArrowheads="1" noTextEdit="1"/>
          </p:cNvSpPr>
          <p:nvPr>
            <p:ph type="sldImg"/>
          </p:nvPr>
        </p:nvSpPr>
        <p:spPr>
          <a:ln/>
        </p:spPr>
      </p:sp>
      <p:sp>
        <p:nvSpPr>
          <p:cNvPr id="910339" name="Rectangle 3">
            <a:extLst>
              <a:ext uri="{FF2B5EF4-FFF2-40B4-BE49-F238E27FC236}">
                <a16:creationId xmlns:a16="http://schemas.microsoft.com/office/drawing/2014/main" id="{B2D21559-EA1D-480B-8802-6A2D9A1053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B57B19-FCA6-4B1F-8FC3-991C8644D2CC}"/>
              </a:ext>
            </a:extLst>
          </p:cNvPr>
          <p:cNvSpPr>
            <a:spLocks noGrp="1" noChangeArrowheads="1"/>
          </p:cNvSpPr>
          <p:nvPr>
            <p:ph type="sldNum" sz="quarter" idx="5"/>
          </p:nvPr>
        </p:nvSpPr>
        <p:spPr>
          <a:ln/>
        </p:spPr>
        <p:txBody>
          <a:bodyPr/>
          <a:lstStyle/>
          <a:p>
            <a:fld id="{9CA01E7A-F2EC-4578-8B15-7B9048019651}" type="slidenum">
              <a:rPr lang="en-US" altLang="en-US"/>
              <a:pPr/>
              <a:t>7</a:t>
            </a:fld>
            <a:endParaRPr lang="en-US" altLang="en-US"/>
          </a:p>
        </p:txBody>
      </p:sp>
      <p:sp>
        <p:nvSpPr>
          <p:cNvPr id="911362" name="Rectangle 2">
            <a:extLst>
              <a:ext uri="{FF2B5EF4-FFF2-40B4-BE49-F238E27FC236}">
                <a16:creationId xmlns:a16="http://schemas.microsoft.com/office/drawing/2014/main" id="{A07A6BD9-623D-46BF-8C72-51396979A362}"/>
              </a:ext>
            </a:extLst>
          </p:cNvPr>
          <p:cNvSpPr>
            <a:spLocks noGrp="1" noRot="1" noChangeAspect="1" noChangeArrowheads="1" noTextEdit="1"/>
          </p:cNvSpPr>
          <p:nvPr>
            <p:ph type="sldImg"/>
          </p:nvPr>
        </p:nvSpPr>
        <p:spPr>
          <a:ln/>
        </p:spPr>
      </p:sp>
      <p:sp>
        <p:nvSpPr>
          <p:cNvPr id="911363" name="Rectangle 3">
            <a:extLst>
              <a:ext uri="{FF2B5EF4-FFF2-40B4-BE49-F238E27FC236}">
                <a16:creationId xmlns:a16="http://schemas.microsoft.com/office/drawing/2014/main" id="{6385C30E-4FEA-4DD7-92FE-140054030C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1C608C-FE85-48C9-9D8C-DACF82B635A2}"/>
              </a:ext>
            </a:extLst>
          </p:cNvPr>
          <p:cNvSpPr>
            <a:spLocks noGrp="1" noChangeArrowheads="1"/>
          </p:cNvSpPr>
          <p:nvPr>
            <p:ph type="sldNum" sz="quarter" idx="5"/>
          </p:nvPr>
        </p:nvSpPr>
        <p:spPr>
          <a:ln/>
        </p:spPr>
        <p:txBody>
          <a:bodyPr/>
          <a:lstStyle/>
          <a:p>
            <a:fld id="{EE4FE8DA-C695-4FC9-88C1-5EC18424C3E7}" type="slidenum">
              <a:rPr lang="en-US" altLang="en-US"/>
              <a:pPr/>
              <a:t>10</a:t>
            </a:fld>
            <a:endParaRPr lang="en-US" altLang="en-US"/>
          </a:p>
        </p:txBody>
      </p:sp>
      <p:sp>
        <p:nvSpPr>
          <p:cNvPr id="912386" name="Rectangle 2">
            <a:extLst>
              <a:ext uri="{FF2B5EF4-FFF2-40B4-BE49-F238E27FC236}">
                <a16:creationId xmlns:a16="http://schemas.microsoft.com/office/drawing/2014/main" id="{C67092A6-79B1-4D54-A499-234F615B1B65}"/>
              </a:ext>
            </a:extLst>
          </p:cNvPr>
          <p:cNvSpPr>
            <a:spLocks noGrp="1" noRot="1" noChangeAspect="1" noChangeArrowheads="1" noTextEdit="1"/>
          </p:cNvSpPr>
          <p:nvPr>
            <p:ph type="sldImg"/>
          </p:nvPr>
        </p:nvSpPr>
        <p:spPr>
          <a:ln/>
        </p:spPr>
      </p:sp>
      <p:sp>
        <p:nvSpPr>
          <p:cNvPr id="912387" name="Rectangle 3">
            <a:extLst>
              <a:ext uri="{FF2B5EF4-FFF2-40B4-BE49-F238E27FC236}">
                <a16:creationId xmlns:a16="http://schemas.microsoft.com/office/drawing/2014/main" id="{8300A252-4577-4F20-8C48-4C74CCCCA0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47FD7C7-D729-4A49-A309-881895403D2C}"/>
              </a:ext>
            </a:extLst>
          </p:cNvPr>
          <p:cNvSpPr>
            <a:spLocks noGrp="1" noChangeArrowheads="1"/>
          </p:cNvSpPr>
          <p:nvPr>
            <p:ph type="sldNum" sz="quarter" idx="5"/>
          </p:nvPr>
        </p:nvSpPr>
        <p:spPr>
          <a:ln/>
        </p:spPr>
        <p:txBody>
          <a:bodyPr/>
          <a:lstStyle/>
          <a:p>
            <a:fld id="{BD7DCB85-E758-49CC-BF45-64B14EBAB5CE}" type="slidenum">
              <a:rPr lang="en-US" altLang="en-US"/>
              <a:pPr/>
              <a:t>12</a:t>
            </a:fld>
            <a:endParaRPr lang="en-US" altLang="en-US"/>
          </a:p>
        </p:txBody>
      </p:sp>
      <p:sp>
        <p:nvSpPr>
          <p:cNvPr id="917506" name="Rectangle 2">
            <a:extLst>
              <a:ext uri="{FF2B5EF4-FFF2-40B4-BE49-F238E27FC236}">
                <a16:creationId xmlns:a16="http://schemas.microsoft.com/office/drawing/2014/main" id="{C2F6DB44-55FB-4A80-ADD0-235BF865E8E7}"/>
              </a:ext>
            </a:extLst>
          </p:cNvPr>
          <p:cNvSpPr>
            <a:spLocks noGrp="1" noRot="1" noChangeAspect="1" noChangeArrowheads="1" noTextEdit="1"/>
          </p:cNvSpPr>
          <p:nvPr>
            <p:ph type="sldImg"/>
          </p:nvPr>
        </p:nvSpPr>
        <p:spPr>
          <a:ln/>
        </p:spPr>
      </p:sp>
      <p:sp>
        <p:nvSpPr>
          <p:cNvPr id="917507" name="Rectangle 3">
            <a:extLst>
              <a:ext uri="{FF2B5EF4-FFF2-40B4-BE49-F238E27FC236}">
                <a16:creationId xmlns:a16="http://schemas.microsoft.com/office/drawing/2014/main" id="{E30E8510-E4CA-4DC3-9D6C-379F0CF7A5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33ACAC-40E0-440B-8DD1-DA22A2DAA535}"/>
              </a:ext>
            </a:extLst>
          </p:cNvPr>
          <p:cNvSpPr>
            <a:spLocks noGrp="1" noChangeArrowheads="1"/>
          </p:cNvSpPr>
          <p:nvPr>
            <p:ph type="sldNum" sz="quarter" idx="5"/>
          </p:nvPr>
        </p:nvSpPr>
        <p:spPr>
          <a:ln/>
        </p:spPr>
        <p:txBody>
          <a:bodyPr/>
          <a:lstStyle/>
          <a:p>
            <a:fld id="{9E52D647-EC71-4D74-AC9D-DD62FDF5E545}" type="slidenum">
              <a:rPr lang="en-US" altLang="en-US"/>
              <a:pPr/>
              <a:t>16</a:t>
            </a:fld>
            <a:endParaRPr lang="en-US" altLang="en-US"/>
          </a:p>
        </p:txBody>
      </p:sp>
      <p:sp>
        <p:nvSpPr>
          <p:cNvPr id="918530" name="Rectangle 2">
            <a:extLst>
              <a:ext uri="{FF2B5EF4-FFF2-40B4-BE49-F238E27FC236}">
                <a16:creationId xmlns:a16="http://schemas.microsoft.com/office/drawing/2014/main" id="{7DB27CD9-3B9F-4F9B-BB13-D5857929CB31}"/>
              </a:ext>
            </a:extLst>
          </p:cNvPr>
          <p:cNvSpPr>
            <a:spLocks noGrp="1" noRot="1" noChangeAspect="1" noChangeArrowheads="1" noTextEdit="1"/>
          </p:cNvSpPr>
          <p:nvPr>
            <p:ph type="sldImg"/>
          </p:nvPr>
        </p:nvSpPr>
        <p:spPr>
          <a:ln/>
        </p:spPr>
      </p:sp>
      <p:sp>
        <p:nvSpPr>
          <p:cNvPr id="918531" name="Rectangle 3">
            <a:extLst>
              <a:ext uri="{FF2B5EF4-FFF2-40B4-BE49-F238E27FC236}">
                <a16:creationId xmlns:a16="http://schemas.microsoft.com/office/drawing/2014/main" id="{CE761436-7B31-487A-B322-1BEBD97C2C0E}"/>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09 FEB 2022</a:t>
            </a:r>
          </a:p>
        </p:txBody>
      </p:sp>
      <p:sp>
        <p:nvSpPr>
          <p:cNvPr id="5" name="Footer Placeholder 4"/>
          <p:cNvSpPr>
            <a:spLocks noGrp="1"/>
          </p:cNvSpPr>
          <p:nvPr>
            <p:ph type="ftr" sz="quarter" idx="11"/>
          </p:nvPr>
        </p:nvSpPr>
        <p:spPr/>
        <p:txBody>
          <a:bodyPr/>
          <a:lstStyle/>
          <a:p>
            <a:r>
              <a:rPr lang="en-US"/>
              <a:t>SWITCHING</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09 FEB 2022</a:t>
            </a:r>
          </a:p>
        </p:txBody>
      </p:sp>
      <p:sp>
        <p:nvSpPr>
          <p:cNvPr id="5" name="Footer Placeholder 4"/>
          <p:cNvSpPr>
            <a:spLocks noGrp="1"/>
          </p:cNvSpPr>
          <p:nvPr>
            <p:ph type="ftr" sz="quarter" idx="11"/>
          </p:nvPr>
        </p:nvSpPr>
        <p:spPr/>
        <p:txBody>
          <a:bodyPr/>
          <a:lstStyle/>
          <a:p>
            <a:r>
              <a:rPr lang="en-US"/>
              <a:t>SWITCHING</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09 FEB 2022</a:t>
            </a:r>
          </a:p>
        </p:txBody>
      </p:sp>
      <p:sp>
        <p:nvSpPr>
          <p:cNvPr id="5" name="Footer Placeholder 4"/>
          <p:cNvSpPr>
            <a:spLocks noGrp="1"/>
          </p:cNvSpPr>
          <p:nvPr>
            <p:ph type="ftr" sz="quarter" idx="11"/>
          </p:nvPr>
        </p:nvSpPr>
        <p:spPr/>
        <p:txBody>
          <a:bodyPr/>
          <a:lstStyle/>
          <a:p>
            <a:r>
              <a:rPr lang="en-US"/>
              <a:t>SWITCHING</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09 FEB 2022</a:t>
            </a:r>
            <a:endParaRPr lang="en-US" dirty="0"/>
          </a:p>
        </p:txBody>
      </p:sp>
      <p:sp>
        <p:nvSpPr>
          <p:cNvPr id="5" name="Footer Placeholder 4"/>
          <p:cNvSpPr>
            <a:spLocks noGrp="1"/>
          </p:cNvSpPr>
          <p:nvPr>
            <p:ph type="ftr" sz="quarter" idx="11"/>
          </p:nvPr>
        </p:nvSpPr>
        <p:spPr/>
        <p:txBody>
          <a:bodyPr/>
          <a:lstStyle/>
          <a:p>
            <a:r>
              <a:rPr lang="en-US"/>
              <a:t>SWITCHING</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09 FEB 2022</a:t>
            </a:r>
          </a:p>
        </p:txBody>
      </p:sp>
      <p:sp>
        <p:nvSpPr>
          <p:cNvPr id="5" name="Footer Placeholder 4"/>
          <p:cNvSpPr>
            <a:spLocks noGrp="1"/>
          </p:cNvSpPr>
          <p:nvPr>
            <p:ph type="ftr" sz="quarter" idx="11"/>
          </p:nvPr>
        </p:nvSpPr>
        <p:spPr/>
        <p:txBody>
          <a:bodyPr/>
          <a:lstStyle/>
          <a:p>
            <a:r>
              <a:rPr lang="en-US"/>
              <a:t>SWITCHING</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09 FEB 2022</a:t>
            </a:r>
          </a:p>
        </p:txBody>
      </p:sp>
      <p:sp>
        <p:nvSpPr>
          <p:cNvPr id="6" name="Footer Placeholder 5"/>
          <p:cNvSpPr>
            <a:spLocks noGrp="1"/>
          </p:cNvSpPr>
          <p:nvPr>
            <p:ph type="ftr" sz="quarter" idx="11"/>
          </p:nvPr>
        </p:nvSpPr>
        <p:spPr/>
        <p:txBody>
          <a:bodyPr/>
          <a:lstStyle/>
          <a:p>
            <a:r>
              <a:rPr lang="en-US"/>
              <a:t>SWITCHING</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09 FEB 2022</a:t>
            </a:r>
          </a:p>
        </p:txBody>
      </p:sp>
      <p:sp>
        <p:nvSpPr>
          <p:cNvPr id="8" name="Footer Placeholder 7"/>
          <p:cNvSpPr>
            <a:spLocks noGrp="1"/>
          </p:cNvSpPr>
          <p:nvPr>
            <p:ph type="ftr" sz="quarter" idx="11"/>
          </p:nvPr>
        </p:nvSpPr>
        <p:spPr/>
        <p:txBody>
          <a:bodyPr/>
          <a:lstStyle/>
          <a:p>
            <a:r>
              <a:rPr lang="en-US"/>
              <a:t>SWITCHING</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09 FEB 2022</a:t>
            </a:r>
          </a:p>
        </p:txBody>
      </p:sp>
      <p:sp>
        <p:nvSpPr>
          <p:cNvPr id="4" name="Footer Placeholder 3"/>
          <p:cNvSpPr>
            <a:spLocks noGrp="1"/>
          </p:cNvSpPr>
          <p:nvPr>
            <p:ph type="ftr" sz="quarter" idx="11"/>
          </p:nvPr>
        </p:nvSpPr>
        <p:spPr/>
        <p:txBody>
          <a:bodyPr/>
          <a:lstStyle/>
          <a:p>
            <a:r>
              <a:rPr lang="en-US"/>
              <a:t>SWITCHING</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09 FEB 2022</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SWITCHING</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pic>
        <p:nvPicPr>
          <p:cNvPr id="3" name="Picture 2">
            <a:extLst>
              <a:ext uri="{FF2B5EF4-FFF2-40B4-BE49-F238E27FC236}">
                <a16:creationId xmlns:a16="http://schemas.microsoft.com/office/drawing/2014/main" id="{4C32B894-EF34-4E76-9BA2-266CE215A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77066" y="0"/>
            <a:ext cx="1714934" cy="857467"/>
          </a:xfrm>
          <a:prstGeom prst="rect">
            <a:avLst/>
          </a:prstGeom>
        </p:spPr>
      </p:pic>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09 FEB 2022</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SWITCHING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09 FEB 2022</a:t>
            </a:r>
            <a:endParaRPr lang="en-US" dirty="0"/>
          </a:p>
        </p:txBody>
      </p:sp>
      <p:sp>
        <p:nvSpPr>
          <p:cNvPr id="6" name="Footer Placeholder 5"/>
          <p:cNvSpPr>
            <a:spLocks noGrp="1"/>
          </p:cNvSpPr>
          <p:nvPr>
            <p:ph type="ftr" sz="quarter" idx="11"/>
          </p:nvPr>
        </p:nvSpPr>
        <p:spPr/>
        <p:txBody>
          <a:bodyPr/>
          <a:lstStyle/>
          <a:p>
            <a:r>
              <a:rPr lang="en-US"/>
              <a:t>SWITCHING</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09 FEB 2022</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SWITCHING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sz="6000" b="0" i="0" dirty="0">
                <a:solidFill>
                  <a:schemeClr val="tx1"/>
                </a:solidFill>
                <a:effectLst/>
              </a:rPr>
              <a:t>SWITCHING</a:t>
            </a:r>
            <a:endParaRPr lang="en-US" sz="6000" dirty="0"/>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744643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77FD9237-AC14-4D16-8061-F19446B0DA0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1" name="Rectangle 3">
            <a:extLst>
              <a:ext uri="{FF2B5EF4-FFF2-40B4-BE49-F238E27FC236}">
                <a16:creationId xmlns:a16="http://schemas.microsoft.com/office/drawing/2014/main" id="{C31A5F2C-D06F-4D73-9C57-0F52E6678F35}"/>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2" name="Rectangle 4">
            <a:extLst>
              <a:ext uri="{FF2B5EF4-FFF2-40B4-BE49-F238E27FC236}">
                <a16:creationId xmlns:a16="http://schemas.microsoft.com/office/drawing/2014/main" id="{4C8B32DD-DFEF-4561-97BF-FB9F952064E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3" name="Rectangle 5">
            <a:extLst>
              <a:ext uri="{FF2B5EF4-FFF2-40B4-BE49-F238E27FC236}">
                <a16:creationId xmlns:a16="http://schemas.microsoft.com/office/drawing/2014/main" id="{94F16E01-5B31-4474-AFC7-32BE0BAC446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4" name="Rectangle 6">
            <a:extLst>
              <a:ext uri="{FF2B5EF4-FFF2-40B4-BE49-F238E27FC236}">
                <a16:creationId xmlns:a16="http://schemas.microsoft.com/office/drawing/2014/main" id="{A365DD05-BF31-4CFB-88C9-600EDD0F0FA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5" name="Rectangle 7">
            <a:extLst>
              <a:ext uri="{FF2B5EF4-FFF2-40B4-BE49-F238E27FC236}">
                <a16:creationId xmlns:a16="http://schemas.microsoft.com/office/drawing/2014/main" id="{9465099A-459B-41F4-A5B1-BEC44506584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6" name="Rectangle 8">
            <a:extLst>
              <a:ext uri="{FF2B5EF4-FFF2-40B4-BE49-F238E27FC236}">
                <a16:creationId xmlns:a16="http://schemas.microsoft.com/office/drawing/2014/main" id="{8B46460F-58E4-4A2F-B6C2-E9FFBDFC0240}"/>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7817" name="Line 9">
            <a:extLst>
              <a:ext uri="{FF2B5EF4-FFF2-40B4-BE49-F238E27FC236}">
                <a16:creationId xmlns:a16="http://schemas.microsoft.com/office/drawing/2014/main" id="{878B825B-EC1E-4C02-921C-8BF4B1754CB5}"/>
              </a:ext>
            </a:extLst>
          </p:cNvPr>
          <p:cNvSpPr>
            <a:spLocks noChangeShapeType="1"/>
          </p:cNvSpPr>
          <p:nvPr/>
        </p:nvSpPr>
        <p:spPr bwMode="auto">
          <a:xfrm>
            <a:off x="1981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6544CECE-CEB8-492E-BECA-113FFD61A137}"/>
              </a:ext>
            </a:extLst>
          </p:cNvPr>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471BCE72-4FAA-4671-8CE7-4C71BF6829F9}"/>
              </a:ext>
            </a:extLst>
          </p:cNvPr>
          <p:cNvSpPr>
            <a:spLocks noChangeArrowheads="1"/>
          </p:cNvSpPr>
          <p:nvPr/>
        </p:nvSpPr>
        <p:spPr bwMode="auto">
          <a:xfrm>
            <a:off x="2019300" y="23018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r>
              <a:rPr lang="en-US" altLang="en-US"/>
            </a:br>
            <a:r>
              <a:rPr lang="en-US" altLang="en-US"/>
              <a:t>In circuit switching, the resources need to be  reserved during the setup phase;</a:t>
            </a:r>
            <a:br>
              <a:rPr lang="en-US" altLang="en-US"/>
            </a:br>
            <a:r>
              <a:rPr lang="en-US" altLang="en-US"/>
              <a:t>the resources remain dedicated for the entire duration of data transfer until the teardown phase.</a:t>
            </a:r>
          </a:p>
        </p:txBody>
      </p:sp>
      <p:grpSp>
        <p:nvGrpSpPr>
          <p:cNvPr id="887820" name="Group 12">
            <a:extLst>
              <a:ext uri="{FF2B5EF4-FFF2-40B4-BE49-F238E27FC236}">
                <a16:creationId xmlns:a16="http://schemas.microsoft.com/office/drawing/2014/main" id="{068FAC35-E60C-47CB-990F-2C7ABF75CACE}"/>
              </a:ext>
            </a:extLst>
          </p:cNvPr>
          <p:cNvGrpSpPr>
            <a:grpSpLocks/>
          </p:cNvGrpSpPr>
          <p:nvPr/>
        </p:nvGrpSpPr>
        <p:grpSpPr bwMode="auto">
          <a:xfrm>
            <a:off x="1981200" y="1524000"/>
            <a:ext cx="1143000" cy="566738"/>
            <a:chOff x="1200" y="1248"/>
            <a:chExt cx="720" cy="357"/>
          </a:xfrm>
        </p:grpSpPr>
        <p:pic>
          <p:nvPicPr>
            <p:cNvPr id="887821" name="Picture 13">
              <a:extLst>
                <a:ext uri="{FF2B5EF4-FFF2-40B4-BE49-F238E27FC236}">
                  <a16:creationId xmlns:a16="http://schemas.microsoft.com/office/drawing/2014/main" id="{3CBA96FF-AD83-429B-B4E3-5198A3491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F636FD1F-5EAC-4F39-A9FE-A9A0BBF7CAB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D2CD9E20-9F2A-4E90-893E-93AA41A4C025}"/>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E857621E-DD0B-41F7-82B5-758FDD78D6E8}"/>
              </a:ext>
            </a:extLst>
          </p:cNvPr>
          <p:cNvSpPr>
            <a:spLocks noGrp="1"/>
          </p:cNvSpPr>
          <p:nvPr>
            <p:ph type="sldNum" sz="quarter" idx="12"/>
          </p:nvPr>
        </p:nvSpPr>
        <p:spPr/>
        <p:txBody>
          <a:bodyPr/>
          <a:lstStyle/>
          <a:p>
            <a:fld id="{5D923B90-4616-40B3-A419-E44D928EB47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027393-90FD-4AC9-BB23-8C67A1C10FA4}"/>
              </a:ext>
            </a:extLst>
          </p:cNvPr>
          <p:cNvSpPr>
            <a:spLocks noGrp="1"/>
          </p:cNvSpPr>
          <p:nvPr>
            <p:ph type="title"/>
          </p:nvPr>
        </p:nvSpPr>
        <p:spPr/>
        <p:txBody>
          <a:bodyPr/>
          <a:lstStyle/>
          <a:p>
            <a:r>
              <a:rPr lang="en-US" dirty="0"/>
              <a:t>Three Phases</a:t>
            </a:r>
          </a:p>
        </p:txBody>
      </p:sp>
      <p:sp>
        <p:nvSpPr>
          <p:cNvPr id="8" name="Content Placeholder 7">
            <a:extLst>
              <a:ext uri="{FF2B5EF4-FFF2-40B4-BE49-F238E27FC236}">
                <a16:creationId xmlns:a16="http://schemas.microsoft.com/office/drawing/2014/main" id="{977F313C-C6A3-4FD8-8EEC-E48542E7B1F0}"/>
              </a:ext>
            </a:extLst>
          </p:cNvPr>
          <p:cNvSpPr>
            <a:spLocks noGrp="1"/>
          </p:cNvSpPr>
          <p:nvPr>
            <p:ph idx="1"/>
          </p:nvPr>
        </p:nvSpPr>
        <p:spPr/>
        <p:txBody>
          <a:bodyPr/>
          <a:lstStyle/>
          <a:p>
            <a:pPr marL="457200" indent="-457200">
              <a:buFont typeface="+mj-lt"/>
              <a:buAutoNum type="arabicPeriod"/>
            </a:pPr>
            <a:r>
              <a:rPr lang="en-US" dirty="0"/>
              <a:t>Setup Phase</a:t>
            </a:r>
          </a:p>
          <a:p>
            <a:pPr marL="457200" indent="-457200">
              <a:buFont typeface="+mj-lt"/>
              <a:buAutoNum type="arabicPeriod"/>
            </a:pPr>
            <a:endParaRPr lang="en-US" dirty="0"/>
          </a:p>
          <a:p>
            <a:pPr marL="457200" indent="-457200">
              <a:buFont typeface="+mj-lt"/>
              <a:buAutoNum type="arabicPeriod"/>
            </a:pPr>
            <a:r>
              <a:rPr lang="en-US" dirty="0"/>
              <a:t>Data Transfer Phase</a:t>
            </a:r>
          </a:p>
          <a:p>
            <a:pPr marL="457200" indent="-457200">
              <a:buFont typeface="+mj-lt"/>
              <a:buAutoNum type="arabicPeriod"/>
            </a:pPr>
            <a:endParaRPr lang="en-US" dirty="0"/>
          </a:p>
          <a:p>
            <a:pPr marL="457200" indent="-457200">
              <a:buFont typeface="+mj-lt"/>
              <a:buAutoNum type="arabicPeriod"/>
            </a:pPr>
            <a:r>
              <a:rPr lang="en-US" dirty="0"/>
              <a:t>Teardown Phase</a:t>
            </a:r>
          </a:p>
        </p:txBody>
      </p:sp>
      <p:sp>
        <p:nvSpPr>
          <p:cNvPr id="3" name="Footer Placeholder 2">
            <a:extLst>
              <a:ext uri="{FF2B5EF4-FFF2-40B4-BE49-F238E27FC236}">
                <a16:creationId xmlns:a16="http://schemas.microsoft.com/office/drawing/2014/main" id="{88A8CDE1-AC6D-4F51-8BC9-921F6E2BD046}"/>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665D6B29-AD44-42A3-971F-425D092A6153}"/>
              </a:ext>
            </a:extLst>
          </p:cNvPr>
          <p:cNvSpPr>
            <a:spLocks noGrp="1"/>
          </p:cNvSpPr>
          <p:nvPr>
            <p:ph type="sldNum" sz="quarter" idx="12"/>
          </p:nvPr>
        </p:nvSpPr>
        <p:spPr/>
        <p:txBody>
          <a:bodyPr/>
          <a:lstStyle/>
          <a:p>
            <a:fld id="{5D923B90-4616-40B3-A419-E44D928EB479}" type="slidenum">
              <a:rPr lang="en-US" smtClean="0"/>
              <a:t>11</a:t>
            </a:fld>
            <a:endParaRPr lang="en-US"/>
          </a:p>
        </p:txBody>
      </p:sp>
    </p:spTree>
    <p:extLst>
      <p:ext uri="{BB962C8B-B14F-4D97-AF65-F5344CB8AC3E}">
        <p14:creationId xmlns:p14="http://schemas.microsoft.com/office/powerpoint/2010/main" val="192626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Line 2">
            <a:extLst>
              <a:ext uri="{FF2B5EF4-FFF2-40B4-BE49-F238E27FC236}">
                <a16:creationId xmlns:a16="http://schemas.microsoft.com/office/drawing/2014/main" id="{69D15EC5-A2B2-4CB1-91B3-B2859AAF9D1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56E7AA2A-858B-425A-95CB-F2755C2E69E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3FDB4A81-7734-4CB6-B877-3E4D73709E44}"/>
              </a:ext>
            </a:extLst>
          </p:cNvPr>
          <p:cNvSpPr txBox="1">
            <a:spLocks noChangeArrowheads="1"/>
          </p:cNvSpPr>
          <p:nvPr/>
        </p:nvSpPr>
        <p:spPr bwMode="auto">
          <a:xfrm>
            <a:off x="1828800" y="381000"/>
            <a:ext cx="4801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Delay in a circuit-switched network</a:t>
            </a:r>
          </a:p>
        </p:txBody>
      </p:sp>
      <p:sp>
        <p:nvSpPr>
          <p:cNvPr id="865285" name="Line 5">
            <a:extLst>
              <a:ext uri="{FF2B5EF4-FFF2-40B4-BE49-F238E27FC236}">
                <a16:creationId xmlns:a16="http://schemas.microsoft.com/office/drawing/2014/main" id="{FDEA44F0-8D56-42DF-A7F9-E9D6A0D3020F}"/>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45CF7983-8507-49D9-AFD4-A75B33EA5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229" y="1450023"/>
            <a:ext cx="87296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E8EA5440-02EF-40A5-9AD1-09089EE8E27C}"/>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3ABADB27-3DAB-49F6-AD3C-28EE136672CA}"/>
              </a:ext>
            </a:extLst>
          </p:cNvPr>
          <p:cNvSpPr>
            <a:spLocks noGrp="1"/>
          </p:cNvSpPr>
          <p:nvPr>
            <p:ph type="sldNum" sz="quarter" idx="12"/>
          </p:nvPr>
        </p:nvSpPr>
        <p:spPr/>
        <p:txBody>
          <a:bodyPr/>
          <a:lstStyle/>
          <a:p>
            <a:fld id="{5D923B90-4616-40B3-A419-E44D928EB47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a:extLst>
              <a:ext uri="{FF2B5EF4-FFF2-40B4-BE49-F238E27FC236}">
                <a16:creationId xmlns:a16="http://schemas.microsoft.com/office/drawing/2014/main" id="{E4A376D5-00E1-46BE-B846-58C604DAC0B4}"/>
              </a:ext>
            </a:extLst>
          </p:cNvPr>
          <p:cNvSpPr>
            <a:spLocks noGrp="1" noChangeArrowheads="1"/>
          </p:cNvSpPr>
          <p:nvPr>
            <p:ph type="title"/>
          </p:nvPr>
        </p:nvSpPr>
        <p:spPr bwMode="auto">
          <a:xfrm>
            <a:off x="1097280" y="1257300"/>
            <a:ext cx="7772400" cy="1447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600" dirty="0"/>
              <a:t>Transmission delay</a:t>
            </a:r>
            <a:endParaRPr lang="en-US" altLang="en-US" dirty="0"/>
          </a:p>
        </p:txBody>
      </p:sp>
      <p:sp>
        <p:nvSpPr>
          <p:cNvPr id="1007619" name="Rectangle 3">
            <a:extLst>
              <a:ext uri="{FF2B5EF4-FFF2-40B4-BE49-F238E27FC236}">
                <a16:creationId xmlns:a16="http://schemas.microsoft.com/office/drawing/2014/main" id="{5F09967E-6E33-4A64-8D30-F2B5E9E85BD0}"/>
              </a:ext>
            </a:extLst>
          </p:cNvPr>
          <p:cNvSpPr>
            <a:spLocks noGrp="1" noChangeArrowheads="1"/>
          </p:cNvSpPr>
          <p:nvPr>
            <p:ph type="body" idx="1"/>
          </p:nvPr>
        </p:nvSpPr>
        <p:spPr bwMode="auto">
          <a:xfrm>
            <a:off x="1097280" y="1981200"/>
            <a:ext cx="1021080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400" dirty="0"/>
              <a:t>Transmission Delay :The time required for transmission of a message depends on the size of the message and the bandwidth of the channel.</a:t>
            </a:r>
          </a:p>
          <a:p>
            <a:endParaRPr lang="en-US" altLang="en-US" sz="2400" dirty="0"/>
          </a:p>
          <a:p>
            <a:endParaRPr lang="en-US" altLang="en-US" sz="2400" dirty="0"/>
          </a:p>
          <a:p>
            <a:endParaRPr lang="en-US" altLang="en-US" sz="2400" dirty="0"/>
          </a:p>
          <a:p>
            <a:endParaRPr lang="en-US" altLang="en-US" sz="2400" dirty="0"/>
          </a:p>
        </p:txBody>
      </p:sp>
      <p:sp>
        <p:nvSpPr>
          <p:cNvPr id="6" name="TextBox 5">
            <a:extLst>
              <a:ext uri="{FF2B5EF4-FFF2-40B4-BE49-F238E27FC236}">
                <a16:creationId xmlns:a16="http://schemas.microsoft.com/office/drawing/2014/main" id="{E0E36ED6-4CEB-4796-9ED5-F9F82A624777}"/>
              </a:ext>
            </a:extLst>
          </p:cNvPr>
          <p:cNvSpPr txBox="1"/>
          <p:nvPr/>
        </p:nvSpPr>
        <p:spPr>
          <a:xfrm>
            <a:off x="3586480" y="2705100"/>
            <a:ext cx="6096000" cy="954107"/>
          </a:xfrm>
          <a:prstGeom prst="rect">
            <a:avLst/>
          </a:prstGeom>
          <a:noFill/>
        </p:spPr>
        <p:txBody>
          <a:bodyPr wrap="square">
            <a:spAutoFit/>
          </a:bodyPr>
          <a:lstStyle/>
          <a:p>
            <a:r>
              <a:rPr lang="en-US" altLang="en-US" sz="1800" dirty="0"/>
              <a:t> </a:t>
            </a:r>
          </a:p>
          <a:p>
            <a:endParaRPr lang="en-US" altLang="en-US" dirty="0"/>
          </a:p>
          <a:p>
            <a:r>
              <a:rPr lang="en-US" altLang="en-US" sz="2000" b="1" dirty="0">
                <a:solidFill>
                  <a:srgbClr val="FF0000"/>
                </a:solidFill>
              </a:rPr>
              <a:t>Transmission Delay = Message size/bandwidth bps</a:t>
            </a:r>
          </a:p>
        </p:txBody>
      </p:sp>
      <p:sp>
        <p:nvSpPr>
          <p:cNvPr id="3" name="Date Placeholder 2">
            <a:extLst>
              <a:ext uri="{FF2B5EF4-FFF2-40B4-BE49-F238E27FC236}">
                <a16:creationId xmlns:a16="http://schemas.microsoft.com/office/drawing/2014/main" id="{D2C2FF96-AED5-44A8-82FB-30E97C0AB00F}"/>
              </a:ext>
            </a:extLst>
          </p:cNvPr>
          <p:cNvSpPr>
            <a:spLocks noGrp="1"/>
          </p:cNvSpPr>
          <p:nvPr>
            <p:ph type="dt" sz="half" idx="10"/>
          </p:nvPr>
        </p:nvSpPr>
        <p:spPr/>
        <p:txBody>
          <a:bodyPr/>
          <a:lstStyle/>
          <a:p>
            <a:r>
              <a:rPr lang="en-US"/>
              <a:t>04 FEB 2022</a:t>
            </a:r>
            <a:endParaRPr lang="en-US" dirty="0"/>
          </a:p>
        </p:txBody>
      </p:sp>
      <p:sp>
        <p:nvSpPr>
          <p:cNvPr id="5" name="Footer Placeholder 4">
            <a:extLst>
              <a:ext uri="{FF2B5EF4-FFF2-40B4-BE49-F238E27FC236}">
                <a16:creationId xmlns:a16="http://schemas.microsoft.com/office/drawing/2014/main" id="{92591BD2-8097-402D-9CEA-79D545C93E37}"/>
              </a:ext>
            </a:extLst>
          </p:cNvPr>
          <p:cNvSpPr>
            <a:spLocks noGrp="1"/>
          </p:cNvSpPr>
          <p:nvPr>
            <p:ph type="ftr" sz="quarter" idx="11"/>
          </p:nvPr>
        </p:nvSpPr>
        <p:spPr/>
        <p:txBody>
          <a:bodyPr/>
          <a:lstStyle/>
          <a:p>
            <a:r>
              <a:rPr lang="en-US"/>
              <a:t>SIGNAL</a:t>
            </a:r>
            <a:endParaRPr lang="en-US" dirty="0"/>
          </a:p>
        </p:txBody>
      </p:sp>
      <p:sp>
        <p:nvSpPr>
          <p:cNvPr id="7" name="Slide Number Placeholder 6">
            <a:extLst>
              <a:ext uri="{FF2B5EF4-FFF2-40B4-BE49-F238E27FC236}">
                <a16:creationId xmlns:a16="http://schemas.microsoft.com/office/drawing/2014/main" id="{27146E22-6DDF-47B4-9827-571AB95BAE9E}"/>
              </a:ext>
            </a:extLst>
          </p:cNvPr>
          <p:cNvSpPr>
            <a:spLocks noGrp="1"/>
          </p:cNvSpPr>
          <p:nvPr>
            <p:ph type="sldNum" sz="quarter" idx="12"/>
          </p:nvPr>
        </p:nvSpPr>
        <p:spPr/>
        <p:txBody>
          <a:bodyPr/>
          <a:lstStyle/>
          <a:p>
            <a:fld id="{5D923B90-4616-40B3-A419-E44D928EB47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a:extLst>
              <a:ext uri="{FF2B5EF4-FFF2-40B4-BE49-F238E27FC236}">
                <a16:creationId xmlns:a16="http://schemas.microsoft.com/office/drawing/2014/main" id="{BDD2C4F5-0D71-47C3-8998-A020B71FC13A}"/>
              </a:ext>
            </a:extLst>
          </p:cNvPr>
          <p:cNvSpPr>
            <a:spLocks noGrp="1" noChangeArrowheads="1"/>
          </p:cNvSpPr>
          <p:nvPr>
            <p:ph type="title"/>
          </p:nvPr>
        </p:nvSpPr>
        <p:spPr bwMode="auto">
          <a:xfrm>
            <a:off x="1097280" y="1045915"/>
            <a:ext cx="77724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3600" dirty="0"/>
              <a:t>Propagation Delay</a:t>
            </a:r>
            <a:endParaRPr lang="en-US" altLang="en-US" dirty="0"/>
          </a:p>
        </p:txBody>
      </p:sp>
      <p:sp>
        <p:nvSpPr>
          <p:cNvPr id="1008643" name="Rectangle 3">
            <a:extLst>
              <a:ext uri="{FF2B5EF4-FFF2-40B4-BE49-F238E27FC236}">
                <a16:creationId xmlns:a16="http://schemas.microsoft.com/office/drawing/2014/main" id="{F44D9AD0-58A9-40C0-8EAC-B3CAE2685EA8}"/>
              </a:ext>
            </a:extLst>
          </p:cNvPr>
          <p:cNvSpPr>
            <a:spLocks noGrp="1" noChangeArrowheads="1"/>
          </p:cNvSpPr>
          <p:nvPr>
            <p:ph type="body" idx="1"/>
          </p:nvPr>
        </p:nvSpPr>
        <p:spPr bwMode="auto">
          <a:xfrm>
            <a:off x="1209040" y="1981200"/>
            <a:ext cx="10281920" cy="4114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en-US" sz="2400" dirty="0"/>
              <a:t>Propagation Delay measures the time required for a bit to travel from the source to the destination</a:t>
            </a:r>
          </a:p>
          <a:p>
            <a:endParaRPr lang="en-US" altLang="en-US" sz="2400" dirty="0"/>
          </a:p>
          <a:p>
            <a:r>
              <a:rPr lang="en-US" altLang="en-US" sz="2400" b="1" dirty="0">
                <a:solidFill>
                  <a:srgbClr val="FF0000"/>
                </a:solidFill>
              </a:rPr>
              <a:t>Propagation Delay = Distance/Propagation speed</a:t>
            </a:r>
          </a:p>
          <a:p>
            <a:endParaRPr lang="en-US" altLang="en-US" sz="2400" b="1" dirty="0">
              <a:solidFill>
                <a:srgbClr val="FF0000"/>
              </a:solidFill>
            </a:endParaRPr>
          </a:p>
          <a:p>
            <a:pPr algn="just"/>
            <a:r>
              <a:rPr lang="en-US" altLang="en-US" sz="2400" b="1" dirty="0">
                <a:solidFill>
                  <a:srgbClr val="FF0000"/>
                </a:solidFill>
              </a:rPr>
              <a:t>Propagation speed </a:t>
            </a:r>
            <a:r>
              <a:rPr lang="en-US" altLang="en-US" sz="2400" dirty="0"/>
              <a:t>- speed at which a bit travels though the medium from source to destination</a:t>
            </a:r>
            <a:endParaRPr lang="en-US" altLang="en-US" sz="2400" b="1" dirty="0">
              <a:solidFill>
                <a:srgbClr val="FF0000"/>
              </a:solidFill>
            </a:endParaRPr>
          </a:p>
          <a:p>
            <a:r>
              <a:rPr lang="en-US" altLang="en-US" sz="2400" dirty="0"/>
              <a:t>For example, in a vacuum, light is propagated with a speed of 3 x </a:t>
            </a:r>
            <a:r>
              <a:rPr lang="en-US" altLang="en-US" sz="1600" dirty="0"/>
              <a:t>10</a:t>
            </a:r>
            <a:r>
              <a:rPr lang="en-US" altLang="en-US" sz="3600" dirty="0"/>
              <a:t>8</a:t>
            </a:r>
            <a:r>
              <a:rPr lang="en-US" altLang="en-US" sz="2400" dirty="0"/>
              <a:t> </a:t>
            </a:r>
            <a:r>
              <a:rPr lang="en-US" altLang="en-US" sz="2400" dirty="0" err="1"/>
              <a:t>mbps</a:t>
            </a:r>
            <a:endParaRPr lang="en-US" altLang="en-US" sz="2400" dirty="0"/>
          </a:p>
          <a:p>
            <a:endParaRPr lang="en-US" altLang="en-US" sz="2400" dirty="0"/>
          </a:p>
        </p:txBody>
      </p:sp>
      <p:sp>
        <p:nvSpPr>
          <p:cNvPr id="2" name="Date Placeholder 1">
            <a:extLst>
              <a:ext uri="{FF2B5EF4-FFF2-40B4-BE49-F238E27FC236}">
                <a16:creationId xmlns:a16="http://schemas.microsoft.com/office/drawing/2014/main" id="{DA2218FD-BAC2-454C-AE8E-9B8F9AE55204}"/>
              </a:ext>
            </a:extLst>
          </p:cNvPr>
          <p:cNvSpPr>
            <a:spLocks noGrp="1"/>
          </p:cNvSpPr>
          <p:nvPr>
            <p:ph type="dt" sz="half" idx="10"/>
          </p:nvPr>
        </p:nvSpPr>
        <p:spPr/>
        <p:txBody>
          <a:bodyPr/>
          <a:lstStyle/>
          <a:p>
            <a:r>
              <a:rPr lang="en-US"/>
              <a:t>04 FEB 2022</a:t>
            </a:r>
            <a:endParaRPr lang="en-US" dirty="0"/>
          </a:p>
        </p:txBody>
      </p:sp>
      <p:sp>
        <p:nvSpPr>
          <p:cNvPr id="3" name="Footer Placeholder 2">
            <a:extLst>
              <a:ext uri="{FF2B5EF4-FFF2-40B4-BE49-F238E27FC236}">
                <a16:creationId xmlns:a16="http://schemas.microsoft.com/office/drawing/2014/main" id="{785A5869-6B9E-4F0C-89AF-3E60C05D0FF8}"/>
              </a:ext>
            </a:extLst>
          </p:cNvPr>
          <p:cNvSpPr>
            <a:spLocks noGrp="1"/>
          </p:cNvSpPr>
          <p:nvPr>
            <p:ph type="ftr" sz="quarter" idx="11"/>
          </p:nvPr>
        </p:nvSpPr>
        <p:spPr/>
        <p:txBody>
          <a:bodyPr/>
          <a:lstStyle/>
          <a:p>
            <a:r>
              <a:rPr lang="en-US"/>
              <a:t>SIGNAL</a:t>
            </a:r>
            <a:endParaRPr lang="en-US" dirty="0"/>
          </a:p>
        </p:txBody>
      </p:sp>
      <p:sp>
        <p:nvSpPr>
          <p:cNvPr id="5" name="Slide Number Placeholder 4">
            <a:extLst>
              <a:ext uri="{FF2B5EF4-FFF2-40B4-BE49-F238E27FC236}">
                <a16:creationId xmlns:a16="http://schemas.microsoft.com/office/drawing/2014/main" id="{6EEB89B8-0A07-4B7E-AF66-7C04132058A7}"/>
              </a:ext>
            </a:extLst>
          </p:cNvPr>
          <p:cNvSpPr>
            <a:spLocks noGrp="1"/>
          </p:cNvSpPr>
          <p:nvPr>
            <p:ph type="sldNum" sz="quarter" idx="12"/>
          </p:nvPr>
        </p:nvSpPr>
        <p:spPr/>
        <p:txBody>
          <a:bodyPr/>
          <a:lstStyle/>
          <a:p>
            <a:fld id="{5D923B90-4616-40B3-A419-E44D928EB47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EC5F78-6661-472B-AFE8-0D8B81ABDF12}"/>
              </a:ext>
            </a:extLst>
          </p:cNvPr>
          <p:cNvSpPr>
            <a:spLocks noGrp="1"/>
          </p:cNvSpPr>
          <p:nvPr>
            <p:ph type="title"/>
          </p:nvPr>
        </p:nvSpPr>
        <p:spPr/>
        <p:txBody>
          <a:bodyPr/>
          <a:lstStyle/>
          <a:p>
            <a:r>
              <a:rPr lang="en-US" dirty="0"/>
              <a:t>Efficiency and Delay</a:t>
            </a:r>
          </a:p>
        </p:txBody>
      </p:sp>
      <p:sp>
        <p:nvSpPr>
          <p:cNvPr id="6" name="Content Placeholder 5">
            <a:extLst>
              <a:ext uri="{FF2B5EF4-FFF2-40B4-BE49-F238E27FC236}">
                <a16:creationId xmlns:a16="http://schemas.microsoft.com/office/drawing/2014/main" id="{F083B7D6-4649-4E9F-9D7C-E3BCEBBC0DF9}"/>
              </a:ext>
            </a:extLst>
          </p:cNvPr>
          <p:cNvSpPr>
            <a:spLocks noGrp="1"/>
          </p:cNvSpPr>
          <p:nvPr>
            <p:ph idx="1"/>
          </p:nvPr>
        </p:nvSpPr>
        <p:spPr>
          <a:xfrm>
            <a:off x="1036320" y="677334"/>
            <a:ext cx="10058400" cy="4023360"/>
          </a:xfrm>
        </p:spPr>
        <p:txBody>
          <a:bodyPr>
            <a:noAutofit/>
          </a:bodyPr>
          <a:lstStyle/>
          <a:p>
            <a:pPr algn="just"/>
            <a:endParaRPr lang="en-US" sz="2400" dirty="0"/>
          </a:p>
          <a:p>
            <a:pPr algn="just"/>
            <a:endParaRPr lang="en-US" sz="2400" dirty="0"/>
          </a:p>
          <a:p>
            <a:pPr algn="just"/>
            <a:r>
              <a:rPr lang="en-US" sz="2400" dirty="0"/>
              <a:t>Circuit-switched networks are not as efficient as the other two types of networks because resources are allocated during the entire duration of the connection. </a:t>
            </a:r>
          </a:p>
          <a:p>
            <a:pPr algn="just"/>
            <a:endParaRPr lang="en-US" sz="2400" dirty="0"/>
          </a:p>
          <a:p>
            <a:pPr algn="just"/>
            <a:r>
              <a:rPr lang="en-US" sz="2400" dirty="0"/>
              <a:t>These resources are unavailable to other connections.</a:t>
            </a:r>
          </a:p>
          <a:p>
            <a:pPr algn="just"/>
            <a:endParaRPr lang="en-US" sz="2400" dirty="0"/>
          </a:p>
          <a:p>
            <a:pPr algn="just"/>
            <a:r>
              <a:rPr lang="en-US" sz="2400" dirty="0"/>
              <a:t>The delay in this type of network is minimal. </a:t>
            </a:r>
          </a:p>
          <a:p>
            <a:pPr algn="just"/>
            <a:endParaRPr lang="en-US" sz="2400" dirty="0"/>
          </a:p>
          <a:p>
            <a:pPr algn="just"/>
            <a:r>
              <a:rPr lang="en-US" sz="2400" dirty="0"/>
              <a:t>The total delay is due to the time needed to create the connection, transfer data, and disconnect the circuit</a:t>
            </a:r>
          </a:p>
        </p:txBody>
      </p:sp>
      <p:sp>
        <p:nvSpPr>
          <p:cNvPr id="3" name="Footer Placeholder 2">
            <a:extLst>
              <a:ext uri="{FF2B5EF4-FFF2-40B4-BE49-F238E27FC236}">
                <a16:creationId xmlns:a16="http://schemas.microsoft.com/office/drawing/2014/main" id="{97E67395-7EA0-4FAC-91B4-59D0DE48D967}"/>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864E0AAC-7A95-4C27-88C7-DD8470814F96}"/>
              </a:ext>
            </a:extLst>
          </p:cNvPr>
          <p:cNvSpPr>
            <a:spLocks noGrp="1"/>
          </p:cNvSpPr>
          <p:nvPr>
            <p:ph type="sldNum" sz="quarter" idx="12"/>
          </p:nvPr>
        </p:nvSpPr>
        <p:spPr/>
        <p:txBody>
          <a:bodyPr/>
          <a:lstStyle/>
          <a:p>
            <a:fld id="{5D923B90-4616-40B3-A419-E44D928EB479}" type="slidenum">
              <a:rPr lang="en-US" smtClean="0"/>
              <a:t>15</a:t>
            </a:fld>
            <a:endParaRPr lang="en-US"/>
          </a:p>
        </p:txBody>
      </p:sp>
    </p:spTree>
    <p:extLst>
      <p:ext uri="{BB962C8B-B14F-4D97-AF65-F5344CB8AC3E}">
        <p14:creationId xmlns:p14="http://schemas.microsoft.com/office/powerpoint/2010/main" val="3623062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42D1F570-775F-493C-9EFD-35218735EAF9}"/>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5" name="Rectangle 3">
            <a:extLst>
              <a:ext uri="{FF2B5EF4-FFF2-40B4-BE49-F238E27FC236}">
                <a16:creationId xmlns:a16="http://schemas.microsoft.com/office/drawing/2014/main" id="{2C14A3F9-416C-4A09-B25E-20305BDB015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6" name="Rectangle 4">
            <a:extLst>
              <a:ext uri="{FF2B5EF4-FFF2-40B4-BE49-F238E27FC236}">
                <a16:creationId xmlns:a16="http://schemas.microsoft.com/office/drawing/2014/main" id="{293D45A2-93B9-4944-974B-3BC634302925}"/>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7" name="Rectangle 5">
            <a:extLst>
              <a:ext uri="{FF2B5EF4-FFF2-40B4-BE49-F238E27FC236}">
                <a16:creationId xmlns:a16="http://schemas.microsoft.com/office/drawing/2014/main" id="{BE80A00B-0FCA-4653-B678-8AB2F71E491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8" name="Rectangle 6">
            <a:extLst>
              <a:ext uri="{FF2B5EF4-FFF2-40B4-BE49-F238E27FC236}">
                <a16:creationId xmlns:a16="http://schemas.microsoft.com/office/drawing/2014/main" id="{C9094D75-247D-4401-8D1C-9C9DF6B4297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39" name="Rectangle 7">
            <a:extLst>
              <a:ext uri="{FF2B5EF4-FFF2-40B4-BE49-F238E27FC236}">
                <a16:creationId xmlns:a16="http://schemas.microsoft.com/office/drawing/2014/main" id="{361BE080-B5D2-45E1-B885-5BAF7F18021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40" name="Rectangle 8">
            <a:extLst>
              <a:ext uri="{FF2B5EF4-FFF2-40B4-BE49-F238E27FC236}">
                <a16:creationId xmlns:a16="http://schemas.microsoft.com/office/drawing/2014/main" id="{0ACB353A-E6C7-46E3-842B-96C98AE526C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8841" name="Line 9">
            <a:extLst>
              <a:ext uri="{FF2B5EF4-FFF2-40B4-BE49-F238E27FC236}">
                <a16:creationId xmlns:a16="http://schemas.microsoft.com/office/drawing/2014/main" id="{AE9B5F03-6469-4015-A5A0-509745BA0D1B}"/>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E8586959-CCCB-439B-B97E-D241880DC078}"/>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9F5F5256-3476-4ED2-8B09-3E8ABB22A2A9}"/>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at the physical layer in the traditional telephone network uses</a:t>
            </a:r>
          </a:p>
          <a:p>
            <a:pPr algn="ctr"/>
            <a:r>
              <a:rPr lang="en-US" altLang="en-US"/>
              <a:t>the circuit-switching approach.</a:t>
            </a:r>
          </a:p>
        </p:txBody>
      </p:sp>
      <p:grpSp>
        <p:nvGrpSpPr>
          <p:cNvPr id="888844" name="Group 12">
            <a:extLst>
              <a:ext uri="{FF2B5EF4-FFF2-40B4-BE49-F238E27FC236}">
                <a16:creationId xmlns:a16="http://schemas.microsoft.com/office/drawing/2014/main" id="{D49C826E-E64C-45B8-8254-32B308251470}"/>
              </a:ext>
            </a:extLst>
          </p:cNvPr>
          <p:cNvGrpSpPr>
            <a:grpSpLocks/>
          </p:cNvGrpSpPr>
          <p:nvPr/>
        </p:nvGrpSpPr>
        <p:grpSpPr bwMode="auto">
          <a:xfrm>
            <a:off x="1981200" y="2024064"/>
            <a:ext cx="1143000" cy="566737"/>
            <a:chOff x="1200" y="1248"/>
            <a:chExt cx="720" cy="357"/>
          </a:xfrm>
        </p:grpSpPr>
        <p:pic>
          <p:nvPicPr>
            <p:cNvPr id="888845" name="Picture 13">
              <a:extLst>
                <a:ext uri="{FF2B5EF4-FFF2-40B4-BE49-F238E27FC236}">
                  <a16:creationId xmlns:a16="http://schemas.microsoft.com/office/drawing/2014/main" id="{FBF7AF0A-27EB-4C86-9C7A-AF8A1C77A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DADF6DE9-0BA6-4FED-B25E-BCDAA101B05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24E96E6C-9B34-4280-9E4F-E3A92B0EF596}"/>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ACDC6DB9-13A9-4D6F-BC72-65B2979BB1EF}"/>
              </a:ext>
            </a:extLst>
          </p:cNvPr>
          <p:cNvSpPr>
            <a:spLocks noGrp="1"/>
          </p:cNvSpPr>
          <p:nvPr>
            <p:ph type="sldNum" sz="quarter" idx="12"/>
          </p:nvPr>
        </p:nvSpPr>
        <p:spPr/>
        <p:txBody>
          <a:bodyPr/>
          <a:lstStyle/>
          <a:p>
            <a:fld id="{5D923B90-4616-40B3-A419-E44D928EB47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7091" name="Text Box 3">
            <a:extLst>
              <a:ext uri="{FF2B5EF4-FFF2-40B4-BE49-F238E27FC236}">
                <a16:creationId xmlns:a16="http://schemas.microsoft.com/office/drawing/2014/main" id="{38B70D13-12AF-4EB5-B551-D73860F047A4}"/>
              </a:ext>
            </a:extLst>
          </p:cNvPr>
          <p:cNvSpPr txBox="1">
            <a:spLocks noChangeArrowheads="1"/>
          </p:cNvSpPr>
          <p:nvPr/>
        </p:nvSpPr>
        <p:spPr bwMode="auto">
          <a:xfrm>
            <a:off x="1689101" y="444620"/>
            <a:ext cx="28144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latin typeface="Times" panose="02020603050405020304" pitchFamily="18" charset="0"/>
              </a:rPr>
              <a:t>DATAGRAM NETWORKS</a:t>
            </a:r>
          </a:p>
        </p:txBody>
      </p:sp>
      <p:sp>
        <p:nvSpPr>
          <p:cNvPr id="857092" name="Text Box 4">
            <a:extLst>
              <a:ext uri="{FF2B5EF4-FFF2-40B4-BE49-F238E27FC236}">
                <a16:creationId xmlns:a16="http://schemas.microsoft.com/office/drawing/2014/main" id="{60C8EEDB-1820-4368-B716-81DE9E42B5B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7093" name="Rectangle 5">
            <a:extLst>
              <a:ext uri="{FF2B5EF4-FFF2-40B4-BE49-F238E27FC236}">
                <a16:creationId xmlns:a16="http://schemas.microsoft.com/office/drawing/2014/main" id="{BE1A20D9-4A4A-4E93-9D3B-DB64B532DFC6}"/>
              </a:ext>
            </a:extLst>
          </p:cNvPr>
          <p:cNvSpPr>
            <a:spLocks noChangeArrowheads="1"/>
          </p:cNvSpPr>
          <p:nvPr/>
        </p:nvSpPr>
        <p:spPr bwMode="auto">
          <a:xfrm>
            <a:off x="1828799" y="1740465"/>
            <a:ext cx="93836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
        <p:nvSpPr>
          <p:cNvPr id="3" name="Footer Placeholder 2">
            <a:extLst>
              <a:ext uri="{FF2B5EF4-FFF2-40B4-BE49-F238E27FC236}">
                <a16:creationId xmlns:a16="http://schemas.microsoft.com/office/drawing/2014/main" id="{10FA126A-3F0D-4F1C-A9A2-EFC3280B1407}"/>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1DDE96AE-68AA-47F3-92BB-3010FEBC2D7E}"/>
              </a:ext>
            </a:extLst>
          </p:cNvPr>
          <p:cNvSpPr>
            <a:spLocks noGrp="1"/>
          </p:cNvSpPr>
          <p:nvPr>
            <p:ph type="sldNum" sz="quarter" idx="12"/>
          </p:nvPr>
        </p:nvSpPr>
        <p:spPr/>
        <p:txBody>
          <a:bodyPr/>
          <a:lstStyle/>
          <a:p>
            <a:fld id="{5D923B90-4616-40B3-A419-E44D928EB47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486FED-23D7-4BFA-A2D6-119EA1E09C41}"/>
              </a:ext>
            </a:extLst>
          </p:cNvPr>
          <p:cNvSpPr>
            <a:spLocks noGrp="1"/>
          </p:cNvSpPr>
          <p:nvPr>
            <p:ph type="title"/>
          </p:nvPr>
        </p:nvSpPr>
        <p:spPr/>
        <p:txBody>
          <a:bodyPr/>
          <a:lstStyle/>
          <a:p>
            <a:r>
              <a:rPr lang="en-US" dirty="0"/>
              <a:t> </a:t>
            </a:r>
          </a:p>
        </p:txBody>
      </p:sp>
      <p:sp>
        <p:nvSpPr>
          <p:cNvPr id="6" name="Content Placeholder 5">
            <a:extLst>
              <a:ext uri="{FF2B5EF4-FFF2-40B4-BE49-F238E27FC236}">
                <a16:creationId xmlns:a16="http://schemas.microsoft.com/office/drawing/2014/main" id="{8163E15A-2842-451A-AF38-ACC35C90426C}"/>
              </a:ext>
            </a:extLst>
          </p:cNvPr>
          <p:cNvSpPr>
            <a:spLocks noGrp="1"/>
          </p:cNvSpPr>
          <p:nvPr>
            <p:ph idx="1"/>
          </p:nvPr>
        </p:nvSpPr>
        <p:spPr>
          <a:xfrm>
            <a:off x="979516" y="2392251"/>
            <a:ext cx="10877203" cy="4179146"/>
          </a:xfrm>
        </p:spPr>
        <p:txBody>
          <a:bodyPr>
            <a:normAutofit fontScale="92500"/>
          </a:bodyPr>
          <a:lstStyle/>
          <a:p>
            <a:pPr algn="just">
              <a:buFont typeface="Arial" panose="020B0604020202020204" pitchFamily="34" charset="0"/>
              <a:buChar char="•"/>
            </a:pPr>
            <a:r>
              <a:rPr lang="en-US" sz="2400" dirty="0"/>
              <a:t>In packet switching, there is no resource allocation for a packet. This means that there is no reserved bandwidth on the links, and there is no scheduled processing time for each packet.</a:t>
            </a:r>
          </a:p>
          <a:p>
            <a:pPr algn="just">
              <a:buFont typeface="Arial" panose="020B0604020202020204" pitchFamily="34" charset="0"/>
              <a:buChar char="•"/>
            </a:pPr>
            <a:r>
              <a:rPr lang="en-US" sz="2400" dirty="0"/>
              <a:t>Resources are allocated on demand.</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In a datagram network, each packet is treated independently of all others.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Packets in this approach are referred to as datagrams.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Datagram switching is normally done at the network layer</a:t>
            </a:r>
          </a:p>
        </p:txBody>
      </p:sp>
      <p:sp>
        <p:nvSpPr>
          <p:cNvPr id="3" name="Footer Placeholder 2">
            <a:extLst>
              <a:ext uri="{FF2B5EF4-FFF2-40B4-BE49-F238E27FC236}">
                <a16:creationId xmlns:a16="http://schemas.microsoft.com/office/drawing/2014/main" id="{4679384C-0DC8-4976-BBD1-DEDB7C331868}"/>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21510C3F-7DC2-428F-BF6C-B4D409C3FB86}"/>
              </a:ext>
            </a:extLst>
          </p:cNvPr>
          <p:cNvSpPr>
            <a:spLocks noGrp="1"/>
          </p:cNvSpPr>
          <p:nvPr>
            <p:ph type="sldNum" sz="quarter" idx="12"/>
          </p:nvPr>
        </p:nvSpPr>
        <p:spPr/>
        <p:txBody>
          <a:bodyPr/>
          <a:lstStyle/>
          <a:p>
            <a:fld id="{5D923B90-4616-40B3-A419-E44D928EB479}" type="slidenum">
              <a:rPr lang="en-US" smtClean="0"/>
              <a:t>18</a:t>
            </a:fld>
            <a:endParaRPr lang="en-US"/>
          </a:p>
        </p:txBody>
      </p:sp>
    </p:spTree>
    <p:extLst>
      <p:ext uri="{BB962C8B-B14F-4D97-AF65-F5344CB8AC3E}">
        <p14:creationId xmlns:p14="http://schemas.microsoft.com/office/powerpoint/2010/main" val="594154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E933-E143-4B3A-869C-3C5ECE7ED5D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D037511-587C-453D-BF3F-E68A7E4105C1}"/>
              </a:ext>
            </a:extLst>
          </p:cNvPr>
          <p:cNvSpPr>
            <a:spLocks noGrp="1"/>
          </p:cNvSpPr>
          <p:nvPr>
            <p:ph idx="1"/>
          </p:nvPr>
        </p:nvSpPr>
        <p:spPr>
          <a:xfrm>
            <a:off x="1097280" y="2252134"/>
            <a:ext cx="10058400" cy="4023360"/>
          </a:xfrm>
        </p:spPr>
        <p:txBody>
          <a:bodyPr>
            <a:normAutofit/>
          </a:bodyPr>
          <a:lstStyle/>
          <a:p>
            <a:pPr algn="just"/>
            <a:r>
              <a:rPr lang="en-US" sz="2400" dirty="0"/>
              <a:t>The datagram networks are sometimes referred to as connectionless networks. </a:t>
            </a:r>
          </a:p>
          <a:p>
            <a:pPr algn="just"/>
            <a:endParaRPr lang="en-US" sz="2400" dirty="0"/>
          </a:p>
          <a:p>
            <a:pPr algn="just"/>
            <a:r>
              <a:rPr lang="en-US" sz="2400" dirty="0"/>
              <a:t>The term connectionless here means that the switch (packet switch) does not keep information about the connection state. </a:t>
            </a:r>
          </a:p>
          <a:p>
            <a:pPr algn="just"/>
            <a:endParaRPr lang="en-US" sz="2400" dirty="0"/>
          </a:p>
          <a:p>
            <a:pPr algn="just"/>
            <a:r>
              <a:rPr lang="en-US" sz="2400" dirty="0"/>
              <a:t>There are no setup or teardown phases. Each packet is treated the same by a switch regardless of its source or destination.</a:t>
            </a:r>
          </a:p>
        </p:txBody>
      </p:sp>
      <p:sp>
        <p:nvSpPr>
          <p:cNvPr id="5" name="Footer Placeholder 4">
            <a:extLst>
              <a:ext uri="{FF2B5EF4-FFF2-40B4-BE49-F238E27FC236}">
                <a16:creationId xmlns:a16="http://schemas.microsoft.com/office/drawing/2014/main" id="{CDB6A239-86FE-4177-AFA0-FAF30B507ABE}"/>
              </a:ext>
            </a:extLst>
          </p:cNvPr>
          <p:cNvSpPr>
            <a:spLocks noGrp="1"/>
          </p:cNvSpPr>
          <p:nvPr>
            <p:ph type="ftr" sz="quarter" idx="11"/>
          </p:nvPr>
        </p:nvSpPr>
        <p:spPr/>
        <p:txBody>
          <a:bodyPr/>
          <a:lstStyle/>
          <a:p>
            <a:r>
              <a:rPr lang="en-US"/>
              <a:t>SWITCHING</a:t>
            </a:r>
            <a:endParaRPr lang="en-US" dirty="0"/>
          </a:p>
        </p:txBody>
      </p:sp>
      <p:sp>
        <p:nvSpPr>
          <p:cNvPr id="6" name="Slide Number Placeholder 5">
            <a:extLst>
              <a:ext uri="{FF2B5EF4-FFF2-40B4-BE49-F238E27FC236}">
                <a16:creationId xmlns:a16="http://schemas.microsoft.com/office/drawing/2014/main" id="{9524F798-BC5B-416E-92DA-ABA207DB52F9}"/>
              </a:ext>
            </a:extLst>
          </p:cNvPr>
          <p:cNvSpPr>
            <a:spLocks noGrp="1"/>
          </p:cNvSpPr>
          <p:nvPr>
            <p:ph type="sldNum" sz="quarter" idx="12"/>
          </p:nvPr>
        </p:nvSpPr>
        <p:spPr/>
        <p:txBody>
          <a:bodyPr/>
          <a:lstStyle/>
          <a:p>
            <a:fld id="{5D923B90-4616-40B3-A419-E44D928EB479}" type="slidenum">
              <a:rPr lang="en-US" smtClean="0"/>
              <a:t>19</a:t>
            </a:fld>
            <a:endParaRPr lang="en-US"/>
          </a:p>
        </p:txBody>
      </p:sp>
    </p:spTree>
    <p:extLst>
      <p:ext uri="{BB962C8B-B14F-4D97-AF65-F5344CB8AC3E}">
        <p14:creationId xmlns:p14="http://schemas.microsoft.com/office/powerpoint/2010/main" val="254614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0F150-6226-49D5-9DB0-8ACEC6FCE3D5}"/>
              </a:ext>
            </a:extLst>
          </p:cNvPr>
          <p:cNvSpPr>
            <a:spLocks noGrp="1"/>
          </p:cNvSpPr>
          <p:nvPr>
            <p:ph type="title"/>
          </p:nvPr>
        </p:nvSpPr>
        <p:spPr/>
        <p:txBody>
          <a:bodyPr/>
          <a:lstStyle/>
          <a:p>
            <a:r>
              <a:rPr lang="en-US" dirty="0"/>
              <a:t>Switching</a:t>
            </a:r>
          </a:p>
        </p:txBody>
      </p:sp>
      <p:sp>
        <p:nvSpPr>
          <p:cNvPr id="3" name="Content Placeholder 2">
            <a:extLst>
              <a:ext uri="{FF2B5EF4-FFF2-40B4-BE49-F238E27FC236}">
                <a16:creationId xmlns:a16="http://schemas.microsoft.com/office/drawing/2014/main" id="{B2EC44F0-6398-4734-BF16-2DA0180785A7}"/>
              </a:ext>
            </a:extLst>
          </p:cNvPr>
          <p:cNvSpPr>
            <a:spLocks noGrp="1"/>
          </p:cNvSpPr>
          <p:nvPr>
            <p:ph idx="1"/>
          </p:nvPr>
        </p:nvSpPr>
        <p:spPr>
          <a:xfrm>
            <a:off x="1097280" y="1855894"/>
            <a:ext cx="10058400" cy="4023360"/>
          </a:xfrm>
        </p:spPr>
        <p:txBody>
          <a:bodyPr>
            <a:normAutofit/>
          </a:bodyPr>
          <a:lstStyle/>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A switched network consists of a series of interlinked nodes, called switches.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Switches are devices capable of creating temporary connections between two or more devices linked to the switch. </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In a switched network, some of these nodes are connected to the end systems (computers or telephones, for example). Others are used only for routing.</a:t>
            </a:r>
          </a:p>
        </p:txBody>
      </p:sp>
      <p:sp>
        <p:nvSpPr>
          <p:cNvPr id="5" name="Footer Placeholder 4">
            <a:extLst>
              <a:ext uri="{FF2B5EF4-FFF2-40B4-BE49-F238E27FC236}">
                <a16:creationId xmlns:a16="http://schemas.microsoft.com/office/drawing/2014/main" id="{F31B8954-B93E-4B52-ABB1-9B566646480B}"/>
              </a:ext>
            </a:extLst>
          </p:cNvPr>
          <p:cNvSpPr>
            <a:spLocks noGrp="1"/>
          </p:cNvSpPr>
          <p:nvPr>
            <p:ph type="ftr" sz="quarter" idx="11"/>
          </p:nvPr>
        </p:nvSpPr>
        <p:spPr/>
        <p:txBody>
          <a:bodyPr/>
          <a:lstStyle/>
          <a:p>
            <a:r>
              <a:rPr lang="en-US"/>
              <a:t>SWITCHING</a:t>
            </a:r>
            <a:endParaRPr lang="en-US" dirty="0"/>
          </a:p>
        </p:txBody>
      </p:sp>
      <p:sp>
        <p:nvSpPr>
          <p:cNvPr id="6" name="Slide Number Placeholder 5">
            <a:extLst>
              <a:ext uri="{FF2B5EF4-FFF2-40B4-BE49-F238E27FC236}">
                <a16:creationId xmlns:a16="http://schemas.microsoft.com/office/drawing/2014/main" id="{56B38FEF-E8AA-4C85-B741-B16DA5CB2D9A}"/>
              </a:ext>
            </a:extLst>
          </p:cNvPr>
          <p:cNvSpPr>
            <a:spLocks noGrp="1"/>
          </p:cNvSpPr>
          <p:nvPr>
            <p:ph type="sldNum" sz="quarter" idx="12"/>
          </p:nvPr>
        </p:nvSpPr>
        <p:spPr/>
        <p:txBody>
          <a:bodyPr/>
          <a:lstStyle/>
          <a:p>
            <a:fld id="{5D923B90-4616-40B3-A419-E44D928EB479}" type="slidenum">
              <a:rPr lang="en-US" smtClean="0"/>
              <a:t>2</a:t>
            </a:fld>
            <a:endParaRPr lang="en-US"/>
          </a:p>
        </p:txBody>
      </p:sp>
    </p:spTree>
    <p:extLst>
      <p:ext uri="{BB962C8B-B14F-4D97-AF65-F5344CB8AC3E}">
        <p14:creationId xmlns:p14="http://schemas.microsoft.com/office/powerpoint/2010/main" val="2585313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a:extLst>
              <a:ext uri="{FF2B5EF4-FFF2-40B4-BE49-F238E27FC236}">
                <a16:creationId xmlns:a16="http://schemas.microsoft.com/office/drawing/2014/main" id="{1E1B683D-B903-4FEA-97DD-EB7143A704C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3" name="Rectangle 3">
            <a:extLst>
              <a:ext uri="{FF2B5EF4-FFF2-40B4-BE49-F238E27FC236}">
                <a16:creationId xmlns:a16="http://schemas.microsoft.com/office/drawing/2014/main" id="{1FE0B114-1BB5-42BB-A3BB-5E7930112EA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4" name="Rectangle 4">
            <a:extLst>
              <a:ext uri="{FF2B5EF4-FFF2-40B4-BE49-F238E27FC236}">
                <a16:creationId xmlns:a16="http://schemas.microsoft.com/office/drawing/2014/main" id="{BF6BFD3B-5707-48D1-8609-1495B0D4B70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5" name="Rectangle 5">
            <a:extLst>
              <a:ext uri="{FF2B5EF4-FFF2-40B4-BE49-F238E27FC236}">
                <a16:creationId xmlns:a16="http://schemas.microsoft.com/office/drawing/2014/main" id="{2510C5AF-F8FB-4579-BCDF-BB42601F0B2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6" name="Rectangle 6">
            <a:extLst>
              <a:ext uri="{FF2B5EF4-FFF2-40B4-BE49-F238E27FC236}">
                <a16:creationId xmlns:a16="http://schemas.microsoft.com/office/drawing/2014/main" id="{9FCDB75D-0FA9-4C3D-B8CD-9357E960509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7" name="Rectangle 7">
            <a:extLst>
              <a:ext uri="{FF2B5EF4-FFF2-40B4-BE49-F238E27FC236}">
                <a16:creationId xmlns:a16="http://schemas.microsoft.com/office/drawing/2014/main" id="{DC6B5CCE-7F4E-40BB-805B-09F32720E083}"/>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8" name="Rectangle 8">
            <a:extLst>
              <a:ext uri="{FF2B5EF4-FFF2-40B4-BE49-F238E27FC236}">
                <a16:creationId xmlns:a16="http://schemas.microsoft.com/office/drawing/2014/main" id="{BD2E13AF-7826-46A0-8117-E6EEF8BE74A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0889" name="Line 9">
            <a:extLst>
              <a:ext uri="{FF2B5EF4-FFF2-40B4-BE49-F238E27FC236}">
                <a16:creationId xmlns:a16="http://schemas.microsoft.com/office/drawing/2014/main" id="{9D6925BF-3E2D-4C4C-84CE-851D037FF91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0" name="Line 10">
            <a:extLst>
              <a:ext uri="{FF2B5EF4-FFF2-40B4-BE49-F238E27FC236}">
                <a16:creationId xmlns:a16="http://schemas.microsoft.com/office/drawing/2014/main" id="{4D271F20-6C19-4C7C-9113-BDD184ABC551}"/>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1" name="Rectangle 11">
            <a:extLst>
              <a:ext uri="{FF2B5EF4-FFF2-40B4-BE49-F238E27FC236}">
                <a16:creationId xmlns:a16="http://schemas.microsoft.com/office/drawing/2014/main" id="{E555D229-B8F1-48E6-A09B-AA83048D6E30}"/>
              </a:ext>
            </a:extLst>
          </p:cNvPr>
          <p:cNvSpPr>
            <a:spLocks noChangeArrowheads="1"/>
          </p:cNvSpPr>
          <p:nvPr/>
        </p:nvSpPr>
        <p:spPr bwMode="auto">
          <a:xfrm>
            <a:off x="2019300" y="27590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packet-switched network, there </a:t>
            </a:r>
            <a:br>
              <a:rPr lang="en-US" altLang="en-US"/>
            </a:br>
            <a:r>
              <a:rPr lang="en-US" altLang="en-US"/>
              <a:t>is no resource reservation;</a:t>
            </a:r>
          </a:p>
          <a:p>
            <a:pPr algn="ctr"/>
            <a:r>
              <a:rPr lang="en-US" altLang="en-US"/>
              <a:t>resources are allocated on demand.</a:t>
            </a:r>
          </a:p>
        </p:txBody>
      </p:sp>
      <p:grpSp>
        <p:nvGrpSpPr>
          <p:cNvPr id="890892" name="Group 12">
            <a:extLst>
              <a:ext uri="{FF2B5EF4-FFF2-40B4-BE49-F238E27FC236}">
                <a16:creationId xmlns:a16="http://schemas.microsoft.com/office/drawing/2014/main" id="{F909B7EF-C353-4A98-84E7-0AD1696DD56F}"/>
              </a:ext>
            </a:extLst>
          </p:cNvPr>
          <p:cNvGrpSpPr>
            <a:grpSpLocks/>
          </p:cNvGrpSpPr>
          <p:nvPr/>
        </p:nvGrpSpPr>
        <p:grpSpPr bwMode="auto">
          <a:xfrm>
            <a:off x="1981200" y="1981200"/>
            <a:ext cx="1143000" cy="566738"/>
            <a:chOff x="1200" y="1248"/>
            <a:chExt cx="720" cy="357"/>
          </a:xfrm>
        </p:grpSpPr>
        <p:pic>
          <p:nvPicPr>
            <p:cNvPr id="890893" name="Picture 13">
              <a:extLst>
                <a:ext uri="{FF2B5EF4-FFF2-40B4-BE49-F238E27FC236}">
                  <a16:creationId xmlns:a16="http://schemas.microsoft.com/office/drawing/2014/main" id="{335E3B35-2447-40CD-B8B1-FBB438082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a:extLst>
                <a:ext uri="{FF2B5EF4-FFF2-40B4-BE49-F238E27FC236}">
                  <a16:creationId xmlns:a16="http://schemas.microsoft.com/office/drawing/2014/main" id="{25C91868-F2AA-4277-A877-17E9D2FEEE1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7BFEB56A-9963-4336-9EA7-B1E01542CD0E}"/>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B776B2BE-C3FF-4092-8EA5-17977817EF64}"/>
              </a:ext>
            </a:extLst>
          </p:cNvPr>
          <p:cNvSpPr>
            <a:spLocks noGrp="1"/>
          </p:cNvSpPr>
          <p:nvPr>
            <p:ph type="sldNum" sz="quarter" idx="12"/>
          </p:nvPr>
        </p:nvSpPr>
        <p:spPr/>
        <p:txBody>
          <a:bodyPr/>
          <a:lstStyle/>
          <a:p>
            <a:fld id="{5D923B90-4616-40B3-A419-E44D928EB47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Line 2">
            <a:extLst>
              <a:ext uri="{FF2B5EF4-FFF2-40B4-BE49-F238E27FC236}">
                <a16:creationId xmlns:a16="http://schemas.microsoft.com/office/drawing/2014/main" id="{57C88898-671B-4613-88B5-C0815563822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B62CF832-012B-4DB4-8FA5-4114DA0E5B0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8D1CEA0B-C37F-4267-9E5C-2EDC1CAB04CE}"/>
              </a:ext>
            </a:extLst>
          </p:cNvPr>
          <p:cNvSpPr txBox="1">
            <a:spLocks noChangeArrowheads="1"/>
          </p:cNvSpPr>
          <p:nvPr/>
        </p:nvSpPr>
        <p:spPr bwMode="auto">
          <a:xfrm>
            <a:off x="1828801" y="381000"/>
            <a:ext cx="6366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A datagram network with four switches (routers)</a:t>
            </a:r>
          </a:p>
        </p:txBody>
      </p:sp>
      <p:sp>
        <p:nvSpPr>
          <p:cNvPr id="866309" name="Line 5">
            <a:extLst>
              <a:ext uri="{FF2B5EF4-FFF2-40B4-BE49-F238E27FC236}">
                <a16:creationId xmlns:a16="http://schemas.microsoft.com/office/drawing/2014/main" id="{E6698429-5C2F-4271-B2DA-2F498D9799E8}"/>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A14A16EB-361C-4DCA-8B2E-73546A235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2" y="2944406"/>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EDEE71CE-7CD9-4796-BF1E-77B814680E1C}"/>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CD7DCF4-AF5D-47E0-9E97-C334E91EE867}"/>
              </a:ext>
            </a:extLst>
          </p:cNvPr>
          <p:cNvSpPr>
            <a:spLocks noGrp="1"/>
          </p:cNvSpPr>
          <p:nvPr>
            <p:ph type="sldNum" sz="quarter" idx="12"/>
          </p:nvPr>
        </p:nvSpPr>
        <p:spPr/>
        <p:txBody>
          <a:bodyPr/>
          <a:lstStyle/>
          <a:p>
            <a:fld id="{5D923B90-4616-40B3-A419-E44D928EB479}" type="slidenum">
              <a:rPr lang="en-US" smtClean="0"/>
              <a:t>21</a:t>
            </a:fld>
            <a:endParaRPr lang="en-US"/>
          </a:p>
        </p:txBody>
      </p:sp>
      <p:sp>
        <p:nvSpPr>
          <p:cNvPr id="12" name="TextBox 11">
            <a:extLst>
              <a:ext uri="{FF2B5EF4-FFF2-40B4-BE49-F238E27FC236}">
                <a16:creationId xmlns:a16="http://schemas.microsoft.com/office/drawing/2014/main" id="{44C834B1-10FA-418F-966A-35DE86B0E8A4}"/>
              </a:ext>
            </a:extLst>
          </p:cNvPr>
          <p:cNvSpPr txBox="1"/>
          <p:nvPr/>
        </p:nvSpPr>
        <p:spPr>
          <a:xfrm>
            <a:off x="1828800" y="1097558"/>
            <a:ext cx="9083039" cy="400110"/>
          </a:xfrm>
          <a:prstGeom prst="rect">
            <a:avLst/>
          </a:prstGeom>
          <a:noFill/>
        </p:spPr>
        <p:txBody>
          <a:bodyPr wrap="square">
            <a:spAutoFit/>
          </a:bodyPr>
          <a:lstStyle/>
          <a:p>
            <a:r>
              <a:rPr lang="en-US" sz="2000" dirty="0"/>
              <a:t>how the datagram approach is used to deliver four packets from station A to station X</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10C361-5DBC-42F5-835A-DA57B3326A42}"/>
              </a:ext>
            </a:extLst>
          </p:cNvPr>
          <p:cNvSpPr>
            <a:spLocks noGrp="1"/>
          </p:cNvSpPr>
          <p:nvPr>
            <p:ph type="title"/>
          </p:nvPr>
        </p:nvSpPr>
        <p:spPr/>
        <p:txBody>
          <a:bodyPr/>
          <a:lstStyle/>
          <a:p>
            <a:r>
              <a:rPr lang="en-US" dirty="0"/>
              <a:t>Routing Table</a:t>
            </a:r>
          </a:p>
        </p:txBody>
      </p:sp>
      <p:sp>
        <p:nvSpPr>
          <p:cNvPr id="6" name="Content Placeholder 5">
            <a:extLst>
              <a:ext uri="{FF2B5EF4-FFF2-40B4-BE49-F238E27FC236}">
                <a16:creationId xmlns:a16="http://schemas.microsoft.com/office/drawing/2014/main" id="{11B5527F-DFF7-460A-9C71-28AFF65FC074}"/>
              </a:ext>
            </a:extLst>
          </p:cNvPr>
          <p:cNvSpPr>
            <a:spLocks noGrp="1"/>
          </p:cNvSpPr>
          <p:nvPr>
            <p:ph idx="1"/>
          </p:nvPr>
        </p:nvSpPr>
        <p:spPr/>
        <p:txBody>
          <a:bodyPr>
            <a:normAutofit/>
          </a:bodyPr>
          <a:lstStyle/>
          <a:p>
            <a:pPr algn="just"/>
            <a:r>
              <a:rPr lang="en-US" sz="2400" dirty="0"/>
              <a:t>If there are no setup or teardown phases, how are the packets routed to their destinations in a datagram network?</a:t>
            </a:r>
          </a:p>
          <a:p>
            <a:pPr algn="just"/>
            <a:r>
              <a:rPr lang="en-US" sz="2400" dirty="0"/>
              <a:t>each switch has a routing table which is based on the destination address.</a:t>
            </a:r>
          </a:p>
          <a:p>
            <a:pPr algn="just"/>
            <a:endParaRPr lang="en-US" sz="2400" dirty="0"/>
          </a:p>
          <a:p>
            <a:pPr algn="just"/>
            <a:r>
              <a:rPr lang="en-US" sz="2400" dirty="0"/>
              <a:t>The routing tables are dynamic and are updated periodically. </a:t>
            </a:r>
          </a:p>
          <a:p>
            <a:pPr algn="just"/>
            <a:endParaRPr lang="en-US" sz="2400" dirty="0"/>
          </a:p>
          <a:p>
            <a:pPr algn="just"/>
            <a:r>
              <a:rPr lang="en-US" sz="2400" dirty="0"/>
              <a:t>The destination addresses and the corresponding forwarding output ports are recorded in the tables.</a:t>
            </a:r>
          </a:p>
        </p:txBody>
      </p:sp>
      <p:sp>
        <p:nvSpPr>
          <p:cNvPr id="3" name="Footer Placeholder 2">
            <a:extLst>
              <a:ext uri="{FF2B5EF4-FFF2-40B4-BE49-F238E27FC236}">
                <a16:creationId xmlns:a16="http://schemas.microsoft.com/office/drawing/2014/main" id="{657D20AA-1FFC-4EB0-9B91-C05F315250AF}"/>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101772EF-DB37-44F0-B1B3-60A8B44325B2}"/>
              </a:ext>
            </a:extLst>
          </p:cNvPr>
          <p:cNvSpPr>
            <a:spLocks noGrp="1"/>
          </p:cNvSpPr>
          <p:nvPr>
            <p:ph type="sldNum" sz="quarter" idx="12"/>
          </p:nvPr>
        </p:nvSpPr>
        <p:spPr/>
        <p:txBody>
          <a:bodyPr/>
          <a:lstStyle/>
          <a:p>
            <a:fld id="{5D923B90-4616-40B3-A419-E44D928EB479}" type="slidenum">
              <a:rPr lang="en-US" smtClean="0"/>
              <a:t>22</a:t>
            </a:fld>
            <a:endParaRPr lang="en-US"/>
          </a:p>
        </p:txBody>
      </p:sp>
    </p:spTree>
    <p:extLst>
      <p:ext uri="{BB962C8B-B14F-4D97-AF65-F5344CB8AC3E}">
        <p14:creationId xmlns:p14="http://schemas.microsoft.com/office/powerpoint/2010/main" val="3581067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Line 2">
            <a:extLst>
              <a:ext uri="{FF2B5EF4-FFF2-40B4-BE49-F238E27FC236}">
                <a16:creationId xmlns:a16="http://schemas.microsoft.com/office/drawing/2014/main" id="{A56A3EA9-5583-4509-A138-D760D6D70FC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80DC239A-FD8C-4FAE-9D0B-12C71B8CD67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F41420D5-3144-4F98-8C15-E99F4985928A}"/>
              </a:ext>
            </a:extLst>
          </p:cNvPr>
          <p:cNvSpPr txBox="1">
            <a:spLocks noChangeArrowheads="1"/>
          </p:cNvSpPr>
          <p:nvPr/>
        </p:nvSpPr>
        <p:spPr bwMode="auto">
          <a:xfrm>
            <a:off x="1828801" y="381000"/>
            <a:ext cx="50113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Routing table in a datagram network</a:t>
            </a:r>
          </a:p>
        </p:txBody>
      </p:sp>
      <p:sp>
        <p:nvSpPr>
          <p:cNvPr id="867333" name="Line 5">
            <a:extLst>
              <a:ext uri="{FF2B5EF4-FFF2-40B4-BE49-F238E27FC236}">
                <a16:creationId xmlns:a16="http://schemas.microsoft.com/office/drawing/2014/main" id="{14A2313D-000D-44F4-BA99-20173ACEFF43}"/>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15E5010A-E1A2-4992-9A07-874302C39E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046" y="1565523"/>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60E604D-F8F0-45D9-8923-364C48F54F4A}"/>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BB5156A-BE09-421E-89DE-4C1447C44604}"/>
              </a:ext>
            </a:extLst>
          </p:cNvPr>
          <p:cNvSpPr>
            <a:spLocks noGrp="1"/>
          </p:cNvSpPr>
          <p:nvPr>
            <p:ph type="sldNum" sz="quarter" idx="12"/>
          </p:nvPr>
        </p:nvSpPr>
        <p:spPr/>
        <p:txBody>
          <a:bodyPr/>
          <a:lstStyle/>
          <a:p>
            <a:fld id="{5D923B90-4616-40B3-A419-E44D928EB479}"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72CEC7EF-E22C-4FDC-B448-496D5BC8E80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07" name="Rectangle 3">
            <a:extLst>
              <a:ext uri="{FF2B5EF4-FFF2-40B4-BE49-F238E27FC236}">
                <a16:creationId xmlns:a16="http://schemas.microsoft.com/office/drawing/2014/main" id="{8CBA5DA2-75D9-4750-9890-46BFE4479E7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08" name="Rectangle 4">
            <a:extLst>
              <a:ext uri="{FF2B5EF4-FFF2-40B4-BE49-F238E27FC236}">
                <a16:creationId xmlns:a16="http://schemas.microsoft.com/office/drawing/2014/main" id="{8F4A8C3D-2865-4BEE-9847-2B7C71364F0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09" name="Rectangle 5">
            <a:extLst>
              <a:ext uri="{FF2B5EF4-FFF2-40B4-BE49-F238E27FC236}">
                <a16:creationId xmlns:a16="http://schemas.microsoft.com/office/drawing/2014/main" id="{A2307A3E-7B91-4FD4-A01D-8B949405175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10" name="Rectangle 6">
            <a:extLst>
              <a:ext uri="{FF2B5EF4-FFF2-40B4-BE49-F238E27FC236}">
                <a16:creationId xmlns:a16="http://schemas.microsoft.com/office/drawing/2014/main" id="{96D57345-A591-4C76-88D8-00399EBC968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11" name="Rectangle 7">
            <a:extLst>
              <a:ext uri="{FF2B5EF4-FFF2-40B4-BE49-F238E27FC236}">
                <a16:creationId xmlns:a16="http://schemas.microsoft.com/office/drawing/2014/main" id="{62DEBB94-2B0F-47B0-9AC2-9EF556E4B850}"/>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12" name="Rectangle 8">
            <a:extLst>
              <a:ext uri="{FF2B5EF4-FFF2-40B4-BE49-F238E27FC236}">
                <a16:creationId xmlns:a16="http://schemas.microsoft.com/office/drawing/2014/main" id="{B30997BD-B896-4415-B94F-03D3AC67422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1913" name="Line 9">
            <a:extLst>
              <a:ext uri="{FF2B5EF4-FFF2-40B4-BE49-F238E27FC236}">
                <a16:creationId xmlns:a16="http://schemas.microsoft.com/office/drawing/2014/main" id="{DF919A03-D610-400F-B328-52989E29C2F3}"/>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6929E176-32F3-4E34-A50B-6C18BAB6C3AA}"/>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F4AE9686-046E-4B56-BDBD-4BFBC1FC746C}"/>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switch in a datagram network uses a routing table that is based on the destination address.</a:t>
            </a:r>
          </a:p>
        </p:txBody>
      </p:sp>
      <p:grpSp>
        <p:nvGrpSpPr>
          <p:cNvPr id="891916" name="Group 12">
            <a:extLst>
              <a:ext uri="{FF2B5EF4-FFF2-40B4-BE49-F238E27FC236}">
                <a16:creationId xmlns:a16="http://schemas.microsoft.com/office/drawing/2014/main" id="{3F5B3EE8-F3C6-4A29-B8C1-43ACEA8D6C0E}"/>
              </a:ext>
            </a:extLst>
          </p:cNvPr>
          <p:cNvGrpSpPr>
            <a:grpSpLocks/>
          </p:cNvGrpSpPr>
          <p:nvPr/>
        </p:nvGrpSpPr>
        <p:grpSpPr bwMode="auto">
          <a:xfrm>
            <a:off x="1981200" y="1981200"/>
            <a:ext cx="1143000" cy="566738"/>
            <a:chOff x="1200" y="1248"/>
            <a:chExt cx="720" cy="357"/>
          </a:xfrm>
        </p:grpSpPr>
        <p:pic>
          <p:nvPicPr>
            <p:cNvPr id="891917" name="Picture 13">
              <a:extLst>
                <a:ext uri="{FF2B5EF4-FFF2-40B4-BE49-F238E27FC236}">
                  <a16:creationId xmlns:a16="http://schemas.microsoft.com/office/drawing/2014/main" id="{E70EC2B9-3EF3-4AD6-BCF6-724D201B97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865F8457-AEC6-4BB9-A9B9-5525B03B3A8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5D016154-24EC-4731-A383-3DEC3BDC6FAE}"/>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CA3A42D3-6270-4691-97AA-145C970AED92}"/>
              </a:ext>
            </a:extLst>
          </p:cNvPr>
          <p:cNvSpPr>
            <a:spLocks noGrp="1"/>
          </p:cNvSpPr>
          <p:nvPr>
            <p:ph type="sldNum" sz="quarter" idx="12"/>
          </p:nvPr>
        </p:nvSpPr>
        <p:spPr/>
        <p:txBody>
          <a:bodyPr/>
          <a:lstStyle/>
          <a:p>
            <a:fld id="{5D923B90-4616-40B3-A419-E44D928EB479}"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58AEAEFD-2FCD-45A6-8C5B-B5A0070A708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1" name="Rectangle 3">
            <a:extLst>
              <a:ext uri="{FF2B5EF4-FFF2-40B4-BE49-F238E27FC236}">
                <a16:creationId xmlns:a16="http://schemas.microsoft.com/office/drawing/2014/main" id="{A5CE8B01-CCD3-418C-863D-7B20C0D9858B}"/>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2" name="Rectangle 4">
            <a:extLst>
              <a:ext uri="{FF2B5EF4-FFF2-40B4-BE49-F238E27FC236}">
                <a16:creationId xmlns:a16="http://schemas.microsoft.com/office/drawing/2014/main" id="{4E605128-ADDB-4856-B63A-DF3C5260AF79}"/>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3" name="Rectangle 5">
            <a:extLst>
              <a:ext uri="{FF2B5EF4-FFF2-40B4-BE49-F238E27FC236}">
                <a16:creationId xmlns:a16="http://schemas.microsoft.com/office/drawing/2014/main" id="{80880913-216F-48FC-80C2-E1335798C0B0}"/>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4" name="Rectangle 6">
            <a:extLst>
              <a:ext uri="{FF2B5EF4-FFF2-40B4-BE49-F238E27FC236}">
                <a16:creationId xmlns:a16="http://schemas.microsoft.com/office/drawing/2014/main" id="{D16B2B66-B4FF-4A79-88AE-6756A0F097E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5" name="Rectangle 7">
            <a:extLst>
              <a:ext uri="{FF2B5EF4-FFF2-40B4-BE49-F238E27FC236}">
                <a16:creationId xmlns:a16="http://schemas.microsoft.com/office/drawing/2014/main" id="{DE9B8FAB-481A-4652-BE66-F6A51352B158}"/>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6" name="Rectangle 8">
            <a:extLst>
              <a:ext uri="{FF2B5EF4-FFF2-40B4-BE49-F238E27FC236}">
                <a16:creationId xmlns:a16="http://schemas.microsoft.com/office/drawing/2014/main" id="{13061B8E-156E-4016-9159-82367AE099A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2937" name="Line 9">
            <a:extLst>
              <a:ext uri="{FF2B5EF4-FFF2-40B4-BE49-F238E27FC236}">
                <a16:creationId xmlns:a16="http://schemas.microsoft.com/office/drawing/2014/main" id="{49F2F9D6-0388-4735-88B1-CF795FDFDD49}"/>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4E35FA9C-B365-4C15-A56B-D626B56E546D}"/>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A07839DF-9A13-420B-ACA9-A9A330BDCB2E}"/>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destination address in the header of a packet in a datagram network</a:t>
            </a:r>
          </a:p>
          <a:p>
            <a:pPr algn="ctr"/>
            <a:r>
              <a:rPr lang="en-US" altLang="en-US"/>
              <a:t>remains the same during the entire journey of the packet.</a:t>
            </a:r>
          </a:p>
        </p:txBody>
      </p:sp>
      <p:grpSp>
        <p:nvGrpSpPr>
          <p:cNvPr id="892940" name="Group 12">
            <a:extLst>
              <a:ext uri="{FF2B5EF4-FFF2-40B4-BE49-F238E27FC236}">
                <a16:creationId xmlns:a16="http://schemas.microsoft.com/office/drawing/2014/main" id="{7030077A-F22E-4D4E-B06D-576E6B6B45A9}"/>
              </a:ext>
            </a:extLst>
          </p:cNvPr>
          <p:cNvGrpSpPr>
            <a:grpSpLocks/>
          </p:cNvGrpSpPr>
          <p:nvPr/>
        </p:nvGrpSpPr>
        <p:grpSpPr bwMode="auto">
          <a:xfrm>
            <a:off x="1981200" y="1981200"/>
            <a:ext cx="1143000" cy="566738"/>
            <a:chOff x="1200" y="1248"/>
            <a:chExt cx="720" cy="357"/>
          </a:xfrm>
        </p:grpSpPr>
        <p:pic>
          <p:nvPicPr>
            <p:cNvPr id="892941" name="Picture 13">
              <a:extLst>
                <a:ext uri="{FF2B5EF4-FFF2-40B4-BE49-F238E27FC236}">
                  <a16:creationId xmlns:a16="http://schemas.microsoft.com/office/drawing/2014/main" id="{874376D7-56D2-407E-B0F7-185BF44B9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83B14C02-C3FA-44EE-88A3-13A95B5F998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21D5733E-E1AC-4B10-B909-D5226FD06398}"/>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768AB101-B376-42BE-9419-8BC67F1CDDFA}"/>
              </a:ext>
            </a:extLst>
          </p:cNvPr>
          <p:cNvSpPr>
            <a:spLocks noGrp="1"/>
          </p:cNvSpPr>
          <p:nvPr>
            <p:ph type="sldNum" sz="quarter" idx="12"/>
          </p:nvPr>
        </p:nvSpPr>
        <p:spPr/>
        <p:txBody>
          <a:bodyPr/>
          <a:lstStyle/>
          <a:p>
            <a:fld id="{5D923B90-4616-40B3-A419-E44D928EB479}"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147FFE-4F3E-46DB-B591-7D4A135E89CF}"/>
              </a:ext>
            </a:extLst>
          </p:cNvPr>
          <p:cNvSpPr>
            <a:spLocks noGrp="1"/>
          </p:cNvSpPr>
          <p:nvPr>
            <p:ph type="title"/>
          </p:nvPr>
        </p:nvSpPr>
        <p:spPr/>
        <p:txBody>
          <a:bodyPr/>
          <a:lstStyle/>
          <a:p>
            <a:r>
              <a:rPr lang="en-US" dirty="0"/>
              <a:t>Efficiency and Delay</a:t>
            </a:r>
          </a:p>
        </p:txBody>
      </p:sp>
      <p:sp>
        <p:nvSpPr>
          <p:cNvPr id="6" name="Content Placeholder 5">
            <a:extLst>
              <a:ext uri="{FF2B5EF4-FFF2-40B4-BE49-F238E27FC236}">
                <a16:creationId xmlns:a16="http://schemas.microsoft.com/office/drawing/2014/main" id="{0D9D5BF4-5D8D-4272-9366-6B5469F43EF4}"/>
              </a:ext>
            </a:extLst>
          </p:cNvPr>
          <p:cNvSpPr>
            <a:spLocks noGrp="1"/>
          </p:cNvSpPr>
          <p:nvPr>
            <p:ph idx="1"/>
          </p:nvPr>
        </p:nvSpPr>
        <p:spPr/>
        <p:txBody>
          <a:bodyPr>
            <a:normAutofit/>
          </a:bodyPr>
          <a:lstStyle/>
          <a:p>
            <a:pPr algn="just"/>
            <a:r>
              <a:rPr lang="en-US" sz="2400" dirty="0"/>
              <a:t>The efficiency of a datagram network is better than that of a circuit-switched network; resources are allocated only when there are packets to be transferred.</a:t>
            </a:r>
          </a:p>
          <a:p>
            <a:pPr algn="just"/>
            <a:endParaRPr lang="en-US" sz="2400" dirty="0"/>
          </a:p>
          <a:p>
            <a:pPr algn="just"/>
            <a:r>
              <a:rPr lang="en-US" sz="2400" dirty="0"/>
              <a:t>There may be greater delay in a datagram network than in a circuit network. Although there are no setup and teardown phases, each packet may experience a wait at a switch before it is forwarded.</a:t>
            </a:r>
          </a:p>
        </p:txBody>
      </p:sp>
      <p:sp>
        <p:nvSpPr>
          <p:cNvPr id="3" name="Footer Placeholder 2">
            <a:extLst>
              <a:ext uri="{FF2B5EF4-FFF2-40B4-BE49-F238E27FC236}">
                <a16:creationId xmlns:a16="http://schemas.microsoft.com/office/drawing/2014/main" id="{E55055CB-5730-4584-988D-3D04B19FA4D9}"/>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FAC6B3E8-33FD-47C8-8DAD-90B8C1A8457B}"/>
              </a:ext>
            </a:extLst>
          </p:cNvPr>
          <p:cNvSpPr>
            <a:spLocks noGrp="1"/>
          </p:cNvSpPr>
          <p:nvPr>
            <p:ph type="sldNum" sz="quarter" idx="12"/>
          </p:nvPr>
        </p:nvSpPr>
        <p:spPr/>
        <p:txBody>
          <a:bodyPr/>
          <a:lstStyle/>
          <a:p>
            <a:fld id="{5D923B90-4616-40B3-A419-E44D928EB479}" type="slidenum">
              <a:rPr lang="en-US" smtClean="0"/>
              <a:t>26</a:t>
            </a:fld>
            <a:endParaRPr lang="en-US"/>
          </a:p>
        </p:txBody>
      </p:sp>
    </p:spTree>
    <p:extLst>
      <p:ext uri="{BB962C8B-B14F-4D97-AF65-F5344CB8AC3E}">
        <p14:creationId xmlns:p14="http://schemas.microsoft.com/office/powerpoint/2010/main" val="18005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a:extLst>
              <a:ext uri="{FF2B5EF4-FFF2-40B4-BE49-F238E27FC236}">
                <a16:creationId xmlns:a16="http://schemas.microsoft.com/office/drawing/2014/main" id="{9FB0846A-60F4-4494-90AA-CC4BC1AA968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2B494028-FD91-457E-ACFD-1C8F09EC4E2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26CDBA0F-3B89-44B5-8B71-EFAC1A96C39D}"/>
              </a:ext>
            </a:extLst>
          </p:cNvPr>
          <p:cNvSpPr txBox="1">
            <a:spLocks noChangeArrowheads="1"/>
          </p:cNvSpPr>
          <p:nvPr/>
        </p:nvSpPr>
        <p:spPr bwMode="auto">
          <a:xfrm>
            <a:off x="1828800" y="381000"/>
            <a:ext cx="42370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Delay in a datagram network</a:t>
            </a:r>
          </a:p>
        </p:txBody>
      </p:sp>
      <p:sp>
        <p:nvSpPr>
          <p:cNvPr id="868357" name="Line 5">
            <a:extLst>
              <a:ext uri="{FF2B5EF4-FFF2-40B4-BE49-F238E27FC236}">
                <a16:creationId xmlns:a16="http://schemas.microsoft.com/office/drawing/2014/main" id="{7C62C451-F103-4390-95FC-3509F0390704}"/>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0CE1B95A-4B86-40AB-BB37-06BFD98A2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835" y="1826121"/>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4FA6C355-2C36-42F8-A2BA-55D975B6C97B}"/>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B8E586F-C7FB-4D5B-8BA6-8BE9740B9716}"/>
              </a:ext>
            </a:extLst>
          </p:cNvPr>
          <p:cNvSpPr>
            <a:spLocks noGrp="1"/>
          </p:cNvSpPr>
          <p:nvPr>
            <p:ph type="sldNum" sz="quarter" idx="12"/>
          </p:nvPr>
        </p:nvSpPr>
        <p:spPr/>
        <p:txBody>
          <a:bodyPr/>
          <a:lstStyle/>
          <a:p>
            <a:fld id="{5D923B90-4616-40B3-A419-E44D928EB479}"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a:extLst>
              <a:ext uri="{FF2B5EF4-FFF2-40B4-BE49-F238E27FC236}">
                <a16:creationId xmlns:a16="http://schemas.microsoft.com/office/drawing/2014/main" id="{9FB0846A-60F4-4494-90AA-CC4BC1AA968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2B494028-FD91-457E-ACFD-1C8F09EC4E2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26CDBA0F-3B89-44B5-8B71-EFAC1A96C39D}"/>
              </a:ext>
            </a:extLst>
          </p:cNvPr>
          <p:cNvSpPr txBox="1">
            <a:spLocks noChangeArrowheads="1"/>
          </p:cNvSpPr>
          <p:nvPr/>
        </p:nvSpPr>
        <p:spPr bwMode="auto">
          <a:xfrm>
            <a:off x="1828800" y="381000"/>
            <a:ext cx="42370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Delay in a datagram network</a:t>
            </a:r>
          </a:p>
        </p:txBody>
      </p:sp>
      <p:sp>
        <p:nvSpPr>
          <p:cNvPr id="868357" name="Line 5">
            <a:extLst>
              <a:ext uri="{FF2B5EF4-FFF2-40B4-BE49-F238E27FC236}">
                <a16:creationId xmlns:a16="http://schemas.microsoft.com/office/drawing/2014/main" id="{7C62C451-F103-4390-95FC-3509F0390704}"/>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0CE1B95A-4B86-40AB-BB37-06BFD98A2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043114"/>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4FA6C355-2C36-42F8-A2BA-55D975B6C97B}"/>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B8E586F-C7FB-4D5B-8BA6-8BE9740B9716}"/>
              </a:ext>
            </a:extLst>
          </p:cNvPr>
          <p:cNvSpPr>
            <a:spLocks noGrp="1"/>
          </p:cNvSpPr>
          <p:nvPr>
            <p:ph type="sldNum" sz="quarter" idx="12"/>
          </p:nvPr>
        </p:nvSpPr>
        <p:spPr/>
        <p:txBody>
          <a:bodyPr/>
          <a:lstStyle/>
          <a:p>
            <a:fld id="{5D923B90-4616-40B3-A419-E44D928EB479}" type="slidenum">
              <a:rPr lang="en-US" smtClean="0"/>
              <a:t>28</a:t>
            </a:fld>
            <a:endParaRPr lang="en-US"/>
          </a:p>
        </p:txBody>
      </p:sp>
      <p:sp>
        <p:nvSpPr>
          <p:cNvPr id="12" name="TextBox 11">
            <a:extLst>
              <a:ext uri="{FF2B5EF4-FFF2-40B4-BE49-F238E27FC236}">
                <a16:creationId xmlns:a16="http://schemas.microsoft.com/office/drawing/2014/main" id="{D63721B7-D0DC-4A8F-B3C3-F22CDB7E22DB}"/>
              </a:ext>
            </a:extLst>
          </p:cNvPr>
          <p:cNvSpPr txBox="1"/>
          <p:nvPr/>
        </p:nvSpPr>
        <p:spPr>
          <a:xfrm>
            <a:off x="4343400" y="1281052"/>
            <a:ext cx="6096000" cy="369332"/>
          </a:xfrm>
          <a:prstGeom prst="rect">
            <a:avLst/>
          </a:prstGeom>
          <a:noFill/>
        </p:spPr>
        <p:txBody>
          <a:bodyPr wrap="square">
            <a:spAutoFit/>
          </a:bodyPr>
          <a:lstStyle/>
          <a:p>
            <a:r>
              <a:rPr lang="en-US" dirty="0"/>
              <a:t>Total delay </a:t>
            </a:r>
            <a:r>
              <a:rPr lang="en-US"/>
              <a:t>=3Tt+ 3Tp </a:t>
            </a:r>
            <a:r>
              <a:rPr lang="en-US" dirty="0"/>
              <a:t>+WI + W2</a:t>
            </a:r>
          </a:p>
        </p:txBody>
      </p:sp>
    </p:spTree>
    <p:extLst>
      <p:ext uri="{BB962C8B-B14F-4D97-AF65-F5344CB8AC3E}">
        <p14:creationId xmlns:p14="http://schemas.microsoft.com/office/powerpoint/2010/main" val="3273817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1E8C42FB-F2A1-4F24-B8A8-79A841C5022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55" name="Rectangle 3">
            <a:extLst>
              <a:ext uri="{FF2B5EF4-FFF2-40B4-BE49-F238E27FC236}">
                <a16:creationId xmlns:a16="http://schemas.microsoft.com/office/drawing/2014/main" id="{F2DE2073-F14D-4C0F-9F36-9CEAEE18A9B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56" name="Rectangle 4">
            <a:extLst>
              <a:ext uri="{FF2B5EF4-FFF2-40B4-BE49-F238E27FC236}">
                <a16:creationId xmlns:a16="http://schemas.microsoft.com/office/drawing/2014/main" id="{DE7A1E85-39EB-46E5-8A03-8391D88F25D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57" name="Rectangle 5">
            <a:extLst>
              <a:ext uri="{FF2B5EF4-FFF2-40B4-BE49-F238E27FC236}">
                <a16:creationId xmlns:a16="http://schemas.microsoft.com/office/drawing/2014/main" id="{0A479AD4-CDF5-4BC4-9563-68106FA2054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58" name="Rectangle 6">
            <a:extLst>
              <a:ext uri="{FF2B5EF4-FFF2-40B4-BE49-F238E27FC236}">
                <a16:creationId xmlns:a16="http://schemas.microsoft.com/office/drawing/2014/main" id="{67D6C82E-DDDC-4D95-BC53-5B49A01D49C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59" name="Rectangle 7">
            <a:extLst>
              <a:ext uri="{FF2B5EF4-FFF2-40B4-BE49-F238E27FC236}">
                <a16:creationId xmlns:a16="http://schemas.microsoft.com/office/drawing/2014/main" id="{88090F99-8EAF-4D31-B14E-4B418C03EF3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60" name="Rectangle 8">
            <a:extLst>
              <a:ext uri="{FF2B5EF4-FFF2-40B4-BE49-F238E27FC236}">
                <a16:creationId xmlns:a16="http://schemas.microsoft.com/office/drawing/2014/main" id="{406CE77F-6276-4A06-B74C-4DAD0633032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3961" name="Line 9">
            <a:extLst>
              <a:ext uri="{FF2B5EF4-FFF2-40B4-BE49-F238E27FC236}">
                <a16:creationId xmlns:a16="http://schemas.microsoft.com/office/drawing/2014/main" id="{E51733D6-4E8F-4813-AA98-79CDBDA0F1F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6A9A6BA4-AB55-4F19-849B-08FF4C8BB8F6}"/>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60A5650A-ABA4-4E34-9377-8D528001AB02}"/>
              </a:ext>
            </a:extLst>
          </p:cNvPr>
          <p:cNvSpPr>
            <a:spLocks noChangeArrowheads="1"/>
          </p:cNvSpPr>
          <p:nvPr/>
        </p:nvSpPr>
        <p:spPr bwMode="auto">
          <a:xfrm>
            <a:off x="2019300" y="27590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in the Internet is done by using the datagram approach </a:t>
            </a:r>
            <a:br>
              <a:rPr lang="en-US" altLang="en-US"/>
            </a:br>
            <a:r>
              <a:rPr lang="en-US" altLang="en-US"/>
              <a:t>to packet switching at </a:t>
            </a:r>
            <a:br>
              <a:rPr lang="en-US" altLang="en-US"/>
            </a:br>
            <a:r>
              <a:rPr lang="en-US" altLang="en-US"/>
              <a:t>the network layer.</a:t>
            </a:r>
          </a:p>
        </p:txBody>
      </p:sp>
      <p:grpSp>
        <p:nvGrpSpPr>
          <p:cNvPr id="893964" name="Group 12">
            <a:extLst>
              <a:ext uri="{FF2B5EF4-FFF2-40B4-BE49-F238E27FC236}">
                <a16:creationId xmlns:a16="http://schemas.microsoft.com/office/drawing/2014/main" id="{AB76DB08-9B1D-4811-BF70-D53AA0BA533E}"/>
              </a:ext>
            </a:extLst>
          </p:cNvPr>
          <p:cNvGrpSpPr>
            <a:grpSpLocks/>
          </p:cNvGrpSpPr>
          <p:nvPr/>
        </p:nvGrpSpPr>
        <p:grpSpPr bwMode="auto">
          <a:xfrm>
            <a:off x="1981200" y="1981200"/>
            <a:ext cx="1143000" cy="566738"/>
            <a:chOff x="1200" y="1248"/>
            <a:chExt cx="720" cy="357"/>
          </a:xfrm>
        </p:grpSpPr>
        <p:pic>
          <p:nvPicPr>
            <p:cNvPr id="893965" name="Picture 13">
              <a:extLst>
                <a:ext uri="{FF2B5EF4-FFF2-40B4-BE49-F238E27FC236}">
                  <a16:creationId xmlns:a16="http://schemas.microsoft.com/office/drawing/2014/main" id="{68EC62F6-DD1D-4FF9-9BCA-35CE97F4E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6F2CFC92-8F6D-4FB5-BFEF-1324EC3DF55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05947D04-E1A2-4193-BE4E-8B0143399E81}"/>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C6419180-19BA-4450-99D4-9D09322ED8EA}"/>
              </a:ext>
            </a:extLst>
          </p:cNvPr>
          <p:cNvSpPr>
            <a:spLocks noGrp="1"/>
          </p:cNvSpPr>
          <p:nvPr>
            <p:ph type="sldNum" sz="quarter" idx="12"/>
          </p:nvPr>
        </p:nvSpPr>
        <p:spPr/>
        <p:txBody>
          <a:bodyPr/>
          <a:lstStyle/>
          <a:p>
            <a:fld id="{5D923B90-4616-40B3-A419-E44D928EB479}"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Line 2">
            <a:extLst>
              <a:ext uri="{FF2B5EF4-FFF2-40B4-BE49-F238E27FC236}">
                <a16:creationId xmlns:a16="http://schemas.microsoft.com/office/drawing/2014/main" id="{8315B6AB-1700-4D55-B8D4-B0999E09541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68938932-24EF-4778-8286-5400DC2EB0A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CF462103-F4EA-49BC-813F-13876883B4EC}"/>
              </a:ext>
            </a:extLst>
          </p:cNvPr>
          <p:cNvSpPr txBox="1">
            <a:spLocks noChangeArrowheads="1"/>
          </p:cNvSpPr>
          <p:nvPr/>
        </p:nvSpPr>
        <p:spPr bwMode="auto">
          <a:xfrm>
            <a:off x="1828801" y="381000"/>
            <a:ext cx="2879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Switched network</a:t>
            </a:r>
          </a:p>
        </p:txBody>
      </p:sp>
      <p:sp>
        <p:nvSpPr>
          <p:cNvPr id="860165" name="Line 5">
            <a:extLst>
              <a:ext uri="{FF2B5EF4-FFF2-40B4-BE49-F238E27FC236}">
                <a16:creationId xmlns:a16="http://schemas.microsoft.com/office/drawing/2014/main" id="{540F2EA0-5989-4E01-BC74-B787F722A698}"/>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42B1D863-FA9E-4A26-BB3D-D2D8114D1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061" y="1828800"/>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ADC30376-378B-4544-9CE3-3F9530E46D0E}"/>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C2581A29-4C6D-4FA1-BE6A-CFA40AD11E23}"/>
              </a:ext>
            </a:extLst>
          </p:cNvPr>
          <p:cNvSpPr>
            <a:spLocks noGrp="1"/>
          </p:cNvSpPr>
          <p:nvPr>
            <p:ph type="sldNum" sz="quarter" idx="12"/>
          </p:nvPr>
        </p:nvSpPr>
        <p:spPr/>
        <p:txBody>
          <a:bodyPr/>
          <a:lstStyle/>
          <a:p>
            <a:fld id="{5D923B90-4616-40B3-A419-E44D928EB479}"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6" name="Text Box 4">
            <a:extLst>
              <a:ext uri="{FF2B5EF4-FFF2-40B4-BE49-F238E27FC236}">
                <a16:creationId xmlns:a16="http://schemas.microsoft.com/office/drawing/2014/main" id="{3E8941F3-D2F3-48F8-9959-EAEC0430100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3765CDCC-A5A4-45D9-8FAC-916B93E7BB67}"/>
              </a:ext>
            </a:extLst>
          </p:cNvPr>
          <p:cNvSpPr>
            <a:spLocks noChangeArrowheads="1"/>
          </p:cNvSpPr>
          <p:nvPr/>
        </p:nvSpPr>
        <p:spPr bwMode="auto">
          <a:xfrm>
            <a:off x="1239520" y="2067234"/>
            <a:ext cx="101803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 virtual-circuit network is a cross between a circuit-switched network and a datagram network. It has some characteristics of both.</a:t>
            </a:r>
          </a:p>
        </p:txBody>
      </p:sp>
      <p:sp>
        <p:nvSpPr>
          <p:cNvPr id="10" name="Title 9">
            <a:extLst>
              <a:ext uri="{FF2B5EF4-FFF2-40B4-BE49-F238E27FC236}">
                <a16:creationId xmlns:a16="http://schemas.microsoft.com/office/drawing/2014/main" id="{1E0BE2C1-0C95-4DC8-A384-2456FD63D0C4}"/>
              </a:ext>
            </a:extLst>
          </p:cNvPr>
          <p:cNvSpPr>
            <a:spLocks noGrp="1"/>
          </p:cNvSpPr>
          <p:nvPr>
            <p:ph type="title"/>
          </p:nvPr>
        </p:nvSpPr>
        <p:spPr>
          <a:xfrm>
            <a:off x="1036320" y="854502"/>
            <a:ext cx="10058400" cy="1450757"/>
          </a:xfrm>
        </p:spPr>
        <p:txBody>
          <a:bodyPr/>
          <a:lstStyle/>
          <a:p>
            <a:r>
              <a:rPr lang="en-US" altLang="en-US" dirty="0"/>
              <a:t> VIRTUAL-CIRCUIT NETWORKS</a:t>
            </a:r>
            <a:br>
              <a:rPr lang="en-US" altLang="en-US" dirty="0"/>
            </a:br>
            <a:endParaRPr lang="en-US" dirty="0"/>
          </a:p>
        </p:txBody>
      </p:sp>
      <p:sp>
        <p:nvSpPr>
          <p:cNvPr id="3" name="Footer Placeholder 2">
            <a:extLst>
              <a:ext uri="{FF2B5EF4-FFF2-40B4-BE49-F238E27FC236}">
                <a16:creationId xmlns:a16="http://schemas.microsoft.com/office/drawing/2014/main" id="{19924CAA-6F4B-46A5-A85C-37F3E4B31474}"/>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2169C293-5CC4-4FF2-A87B-5D85A1902326}"/>
              </a:ext>
            </a:extLst>
          </p:cNvPr>
          <p:cNvSpPr>
            <a:spLocks noGrp="1"/>
          </p:cNvSpPr>
          <p:nvPr>
            <p:ph type="sldNum" sz="quarter" idx="12"/>
          </p:nvPr>
        </p:nvSpPr>
        <p:spPr/>
        <p:txBody>
          <a:bodyPr/>
          <a:lstStyle/>
          <a:p>
            <a:fld id="{5D923B90-4616-40B3-A419-E44D928EB479}"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D149D31-BA25-4E32-A10F-D2D640BDC6AC}"/>
              </a:ext>
            </a:extLst>
          </p:cNvPr>
          <p:cNvSpPr>
            <a:spLocks noGrp="1"/>
          </p:cNvSpPr>
          <p:nvPr>
            <p:ph idx="1"/>
          </p:nvPr>
        </p:nvSpPr>
        <p:spPr/>
        <p:txBody>
          <a:bodyPr>
            <a:normAutofit fontScale="92500" lnSpcReduction="20000"/>
          </a:bodyPr>
          <a:lstStyle/>
          <a:p>
            <a:pPr marL="457200" indent="-457200" algn="just">
              <a:buFont typeface="+mj-lt"/>
              <a:buAutoNum type="arabicPeriod"/>
            </a:pPr>
            <a:r>
              <a:rPr lang="en-US" dirty="0"/>
              <a:t>As in a circuit-switched network, there are setup and teardown phases in addition to the data transfer phase.</a:t>
            </a:r>
          </a:p>
          <a:p>
            <a:pPr marL="457200" indent="-457200" algn="just">
              <a:buFont typeface="+mj-lt"/>
              <a:buAutoNum type="arabicPeriod"/>
            </a:pPr>
            <a:endParaRPr lang="en-US" dirty="0"/>
          </a:p>
          <a:p>
            <a:pPr marL="457200" indent="-457200" algn="just">
              <a:buFont typeface="+mj-lt"/>
              <a:buAutoNum type="arabicPeriod"/>
            </a:pPr>
            <a:r>
              <a:rPr lang="en-US" dirty="0"/>
              <a:t>Resources can be allocated during the setup phase, as in a circuit-switched network, or on demand, as in a datagram network.</a:t>
            </a:r>
          </a:p>
          <a:p>
            <a:pPr marL="457200" indent="-457200" algn="just">
              <a:buFont typeface="+mj-lt"/>
              <a:buAutoNum type="arabicPeriod"/>
            </a:pPr>
            <a:endParaRPr lang="en-US" dirty="0"/>
          </a:p>
          <a:p>
            <a:pPr marL="457200" indent="-457200" algn="just">
              <a:buFont typeface="+mj-lt"/>
              <a:buAutoNum type="arabicPeriod"/>
            </a:pPr>
            <a:r>
              <a:rPr lang="en-US" dirty="0"/>
              <a:t>As in a datagram network, data are packetized and each packet carries an address in the header. However, the address in the header has local jurisdiction ,not end-to-end jurisdiction.</a:t>
            </a:r>
          </a:p>
          <a:p>
            <a:pPr marL="457200" indent="-457200" algn="just">
              <a:buFont typeface="+mj-lt"/>
              <a:buAutoNum type="arabicPeriod"/>
            </a:pPr>
            <a:endParaRPr lang="en-US" dirty="0"/>
          </a:p>
          <a:p>
            <a:pPr marL="457200" indent="-457200" algn="just">
              <a:buFont typeface="+mj-lt"/>
              <a:buAutoNum type="arabicPeriod"/>
            </a:pPr>
            <a:r>
              <a:rPr lang="en-US" dirty="0"/>
              <a:t>As in a circuit-switched network, all packets follow the same path established during the connection.</a:t>
            </a:r>
          </a:p>
          <a:p>
            <a:pPr marL="457200" indent="-457200" algn="just">
              <a:buFont typeface="+mj-lt"/>
              <a:buAutoNum type="arabicPeriod"/>
            </a:pPr>
            <a:r>
              <a:rPr lang="en-US" dirty="0"/>
              <a:t>A virtual-circuit network is normally implemented in the data link layer, while a circuit-switched network is Physical</a:t>
            </a:r>
          </a:p>
        </p:txBody>
      </p:sp>
      <p:sp>
        <p:nvSpPr>
          <p:cNvPr id="3" name="Footer Placeholder 2">
            <a:extLst>
              <a:ext uri="{FF2B5EF4-FFF2-40B4-BE49-F238E27FC236}">
                <a16:creationId xmlns:a16="http://schemas.microsoft.com/office/drawing/2014/main" id="{B3E894F3-08C8-4FBF-A5A3-1F15AC6F914D}"/>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E0B74B07-8651-4703-9A59-570D687CEEB1}"/>
              </a:ext>
            </a:extLst>
          </p:cNvPr>
          <p:cNvSpPr>
            <a:spLocks noGrp="1"/>
          </p:cNvSpPr>
          <p:nvPr>
            <p:ph type="sldNum" sz="quarter" idx="12"/>
          </p:nvPr>
        </p:nvSpPr>
        <p:spPr/>
        <p:txBody>
          <a:bodyPr/>
          <a:lstStyle/>
          <a:p>
            <a:fld id="{5D923B90-4616-40B3-A419-E44D928EB479}" type="slidenum">
              <a:rPr lang="en-US" smtClean="0"/>
              <a:t>31</a:t>
            </a:fld>
            <a:endParaRPr lang="en-US"/>
          </a:p>
        </p:txBody>
      </p:sp>
      <p:sp>
        <p:nvSpPr>
          <p:cNvPr id="8" name="Title 7">
            <a:extLst>
              <a:ext uri="{FF2B5EF4-FFF2-40B4-BE49-F238E27FC236}">
                <a16:creationId xmlns:a16="http://schemas.microsoft.com/office/drawing/2014/main" id="{F65828A9-D2B3-44D1-A795-6E23D87C8061}"/>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2346026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a:extLst>
              <a:ext uri="{FF2B5EF4-FFF2-40B4-BE49-F238E27FC236}">
                <a16:creationId xmlns:a16="http://schemas.microsoft.com/office/drawing/2014/main" id="{49AADB87-CFDF-4E36-8AF0-17C8477F956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2BA1AD6B-50C6-450F-BD76-30FB35906A5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237C2C81-163F-4A92-8B8A-10B80B8A88B5}"/>
              </a:ext>
            </a:extLst>
          </p:cNvPr>
          <p:cNvSpPr txBox="1">
            <a:spLocks noChangeArrowheads="1"/>
          </p:cNvSpPr>
          <p:nvPr/>
        </p:nvSpPr>
        <p:spPr bwMode="auto">
          <a:xfrm>
            <a:off x="1828800" y="381000"/>
            <a:ext cx="34871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Virtual-circuit network</a:t>
            </a:r>
          </a:p>
        </p:txBody>
      </p:sp>
      <p:sp>
        <p:nvSpPr>
          <p:cNvPr id="869381" name="Line 5">
            <a:extLst>
              <a:ext uri="{FF2B5EF4-FFF2-40B4-BE49-F238E27FC236}">
                <a16:creationId xmlns:a16="http://schemas.microsoft.com/office/drawing/2014/main" id="{93E92EF7-E8B2-42F2-952D-E7450095EBF7}"/>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D3105C8D-306D-44A2-9442-724200F6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4" y="1812926"/>
            <a:ext cx="826293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4AF5051-3ADF-4E87-B202-3418F0315E1C}"/>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2482BCA9-E582-45CF-99AF-6DA302B52B4A}"/>
              </a:ext>
            </a:extLst>
          </p:cNvPr>
          <p:cNvSpPr>
            <a:spLocks noGrp="1"/>
          </p:cNvSpPr>
          <p:nvPr>
            <p:ph type="sldNum" sz="quarter" idx="12"/>
          </p:nvPr>
        </p:nvSpPr>
        <p:spPr/>
        <p:txBody>
          <a:bodyPr/>
          <a:lstStyle/>
          <a:p>
            <a:fld id="{5D923B90-4616-40B3-A419-E44D928EB479}"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AE779C-B272-49EB-88AE-79CD78523A6E}"/>
              </a:ext>
            </a:extLst>
          </p:cNvPr>
          <p:cNvSpPr>
            <a:spLocks noGrp="1"/>
          </p:cNvSpPr>
          <p:nvPr>
            <p:ph type="title"/>
          </p:nvPr>
        </p:nvSpPr>
        <p:spPr/>
        <p:txBody>
          <a:bodyPr/>
          <a:lstStyle/>
          <a:p>
            <a:r>
              <a:rPr lang="en-US" dirty="0"/>
              <a:t>Addressing</a:t>
            </a:r>
          </a:p>
        </p:txBody>
      </p:sp>
      <p:sp>
        <p:nvSpPr>
          <p:cNvPr id="6" name="Content Placeholder 5">
            <a:extLst>
              <a:ext uri="{FF2B5EF4-FFF2-40B4-BE49-F238E27FC236}">
                <a16:creationId xmlns:a16="http://schemas.microsoft.com/office/drawing/2014/main" id="{6796D501-9456-466E-9CEB-1A3974899D51}"/>
              </a:ext>
            </a:extLst>
          </p:cNvPr>
          <p:cNvSpPr>
            <a:spLocks noGrp="1"/>
          </p:cNvSpPr>
          <p:nvPr>
            <p:ph idx="1"/>
          </p:nvPr>
        </p:nvSpPr>
        <p:spPr/>
        <p:txBody>
          <a:bodyPr>
            <a:normAutofit/>
          </a:bodyPr>
          <a:lstStyle/>
          <a:p>
            <a:pPr algn="just"/>
            <a:r>
              <a:rPr lang="en-US" sz="2400" dirty="0"/>
              <a:t>Global Addressing A source or a destination needs to have a global address-an address that can be unique.</a:t>
            </a:r>
          </a:p>
          <a:p>
            <a:pPr algn="just"/>
            <a:endParaRPr lang="en-US" sz="2400" dirty="0"/>
          </a:p>
          <a:p>
            <a:pPr algn="just"/>
            <a:r>
              <a:rPr lang="en-US" sz="2400" dirty="0"/>
              <a:t>Virtual-Circuit Identifier The identifier that is actually used for data transfer is called the virtual-circuit identifier (VCI).</a:t>
            </a:r>
          </a:p>
          <a:p>
            <a:pPr algn="just"/>
            <a:endParaRPr lang="en-US" sz="2400" dirty="0"/>
          </a:p>
          <a:p>
            <a:pPr algn="just"/>
            <a:r>
              <a:rPr lang="en-US" sz="2400" dirty="0"/>
              <a:t>It is used by a frame between two switches. When a frame arrives at a switch, it has a VCI; when it leaves, it has a different </a:t>
            </a:r>
            <a:r>
              <a:rPr lang="en-US" sz="2400" dirty="0" err="1"/>
              <a:t>VCl</a:t>
            </a:r>
            <a:r>
              <a:rPr lang="en-US" sz="2400" dirty="0"/>
              <a:t>.</a:t>
            </a:r>
          </a:p>
        </p:txBody>
      </p:sp>
      <p:sp>
        <p:nvSpPr>
          <p:cNvPr id="3" name="Footer Placeholder 2">
            <a:extLst>
              <a:ext uri="{FF2B5EF4-FFF2-40B4-BE49-F238E27FC236}">
                <a16:creationId xmlns:a16="http://schemas.microsoft.com/office/drawing/2014/main" id="{E8EB964B-2528-4C30-8E15-F3AFEAFF4C95}"/>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BBEFBDE-36D2-4C6F-A613-60530217FE24}"/>
              </a:ext>
            </a:extLst>
          </p:cNvPr>
          <p:cNvSpPr>
            <a:spLocks noGrp="1"/>
          </p:cNvSpPr>
          <p:nvPr>
            <p:ph type="sldNum" sz="quarter" idx="12"/>
          </p:nvPr>
        </p:nvSpPr>
        <p:spPr/>
        <p:txBody>
          <a:bodyPr/>
          <a:lstStyle/>
          <a:p>
            <a:fld id="{5D923B90-4616-40B3-A419-E44D928EB479}" type="slidenum">
              <a:rPr lang="en-US" smtClean="0"/>
              <a:t>33</a:t>
            </a:fld>
            <a:endParaRPr lang="en-US"/>
          </a:p>
        </p:txBody>
      </p:sp>
    </p:spTree>
    <p:extLst>
      <p:ext uri="{BB962C8B-B14F-4D97-AF65-F5344CB8AC3E}">
        <p14:creationId xmlns:p14="http://schemas.microsoft.com/office/powerpoint/2010/main" val="249955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a:extLst>
              <a:ext uri="{FF2B5EF4-FFF2-40B4-BE49-F238E27FC236}">
                <a16:creationId xmlns:a16="http://schemas.microsoft.com/office/drawing/2014/main" id="{4860A8CB-60B4-4E47-A21F-7DC697A3A60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C33EC67C-2422-443D-83CC-D000704786B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3FB984BA-B627-4154-9A93-8173C94298CD}"/>
              </a:ext>
            </a:extLst>
          </p:cNvPr>
          <p:cNvSpPr txBox="1">
            <a:spLocks noChangeArrowheads="1"/>
          </p:cNvSpPr>
          <p:nvPr/>
        </p:nvSpPr>
        <p:spPr bwMode="auto">
          <a:xfrm>
            <a:off x="1828800" y="381000"/>
            <a:ext cx="3597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Virtual-circuit identifier</a:t>
            </a:r>
          </a:p>
        </p:txBody>
      </p:sp>
      <p:sp>
        <p:nvSpPr>
          <p:cNvPr id="870405" name="Line 5">
            <a:extLst>
              <a:ext uri="{FF2B5EF4-FFF2-40B4-BE49-F238E27FC236}">
                <a16:creationId xmlns:a16="http://schemas.microsoft.com/office/drawing/2014/main" id="{3A2B9AE0-D270-4891-BD19-1B72A64B4B2A}"/>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7" name="Picture 7">
            <a:extLst>
              <a:ext uri="{FF2B5EF4-FFF2-40B4-BE49-F238E27FC236}">
                <a16:creationId xmlns:a16="http://schemas.microsoft.com/office/drawing/2014/main" id="{5D1A2B94-47DC-4F35-B140-F0906B20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438401"/>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AE2C69C9-17A1-451E-A785-7704545DCF4B}"/>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D2D74818-2AAF-4330-8525-8A9B044D5E32}"/>
              </a:ext>
            </a:extLst>
          </p:cNvPr>
          <p:cNvSpPr>
            <a:spLocks noGrp="1"/>
          </p:cNvSpPr>
          <p:nvPr>
            <p:ph type="sldNum" sz="quarter" idx="12"/>
          </p:nvPr>
        </p:nvSpPr>
        <p:spPr/>
        <p:txBody>
          <a:bodyPr/>
          <a:lstStyle/>
          <a:p>
            <a:fld id="{5D923B90-4616-40B3-A419-E44D928EB479}"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C1979B3-AC1F-4A96-8AF8-DEB4E13CDC0D}"/>
              </a:ext>
            </a:extLst>
          </p:cNvPr>
          <p:cNvSpPr>
            <a:spLocks noGrp="1"/>
          </p:cNvSpPr>
          <p:nvPr>
            <p:ph type="title"/>
          </p:nvPr>
        </p:nvSpPr>
        <p:spPr/>
        <p:txBody>
          <a:bodyPr/>
          <a:lstStyle/>
          <a:p>
            <a:r>
              <a:rPr lang="en-US" dirty="0"/>
              <a:t>Three Phase</a:t>
            </a:r>
          </a:p>
        </p:txBody>
      </p:sp>
      <p:sp>
        <p:nvSpPr>
          <p:cNvPr id="6" name="Content Placeholder 5">
            <a:extLst>
              <a:ext uri="{FF2B5EF4-FFF2-40B4-BE49-F238E27FC236}">
                <a16:creationId xmlns:a16="http://schemas.microsoft.com/office/drawing/2014/main" id="{649CDFF8-F4E3-4578-8B9D-5EFDA3B6970F}"/>
              </a:ext>
            </a:extLst>
          </p:cNvPr>
          <p:cNvSpPr>
            <a:spLocks noGrp="1"/>
          </p:cNvSpPr>
          <p:nvPr>
            <p:ph idx="1"/>
          </p:nvPr>
        </p:nvSpPr>
        <p:spPr/>
        <p:txBody>
          <a:bodyPr/>
          <a:lstStyle/>
          <a:p>
            <a:r>
              <a:rPr lang="en-US" dirty="0"/>
              <a:t>Setup</a:t>
            </a:r>
          </a:p>
          <a:p>
            <a:r>
              <a:rPr lang="en-US" dirty="0"/>
              <a:t>Data transfer</a:t>
            </a:r>
          </a:p>
          <a:p>
            <a:r>
              <a:rPr lang="en-US" dirty="0"/>
              <a:t>Teardown</a:t>
            </a:r>
          </a:p>
        </p:txBody>
      </p:sp>
      <p:sp>
        <p:nvSpPr>
          <p:cNvPr id="3" name="Footer Placeholder 2">
            <a:extLst>
              <a:ext uri="{FF2B5EF4-FFF2-40B4-BE49-F238E27FC236}">
                <a16:creationId xmlns:a16="http://schemas.microsoft.com/office/drawing/2014/main" id="{33AEB428-723B-4D9E-91C8-EBF1C0FF9D3D}"/>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41038868-462F-4E80-9386-D5A3980FF900}"/>
              </a:ext>
            </a:extLst>
          </p:cNvPr>
          <p:cNvSpPr>
            <a:spLocks noGrp="1"/>
          </p:cNvSpPr>
          <p:nvPr>
            <p:ph type="sldNum" sz="quarter" idx="12"/>
          </p:nvPr>
        </p:nvSpPr>
        <p:spPr/>
        <p:txBody>
          <a:bodyPr/>
          <a:lstStyle/>
          <a:p>
            <a:fld id="{5D923B90-4616-40B3-A419-E44D928EB479}" type="slidenum">
              <a:rPr lang="en-US" smtClean="0"/>
              <a:t>35</a:t>
            </a:fld>
            <a:endParaRPr lang="en-US"/>
          </a:p>
        </p:txBody>
      </p:sp>
    </p:spTree>
    <p:extLst>
      <p:ext uri="{BB962C8B-B14F-4D97-AF65-F5344CB8AC3E}">
        <p14:creationId xmlns:p14="http://schemas.microsoft.com/office/powerpoint/2010/main" val="1346136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a:extLst>
              <a:ext uri="{FF2B5EF4-FFF2-40B4-BE49-F238E27FC236}">
                <a16:creationId xmlns:a16="http://schemas.microsoft.com/office/drawing/2014/main" id="{4DB9DE29-90BE-4423-A3E7-EBE1C5747D4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7DE967FE-4348-4212-9BA6-7EB46B695B9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C70DE3BC-A953-4282-9E0C-102F2F80CA00}"/>
              </a:ext>
            </a:extLst>
          </p:cNvPr>
          <p:cNvSpPr txBox="1">
            <a:spLocks noChangeArrowheads="1"/>
          </p:cNvSpPr>
          <p:nvPr/>
        </p:nvSpPr>
        <p:spPr bwMode="auto">
          <a:xfrm>
            <a:off x="1828801" y="381000"/>
            <a:ext cx="57632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Switch and tables in a virtual-circuit network</a:t>
            </a:r>
          </a:p>
        </p:txBody>
      </p:sp>
      <p:sp>
        <p:nvSpPr>
          <p:cNvPr id="871429" name="Line 5">
            <a:extLst>
              <a:ext uri="{FF2B5EF4-FFF2-40B4-BE49-F238E27FC236}">
                <a16:creationId xmlns:a16="http://schemas.microsoft.com/office/drawing/2014/main" id="{6C17DD34-CEEF-471D-BD50-31FA11A333BA}"/>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88810466-69A5-4285-9401-B9287883C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47776"/>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899F499F-0BE4-4EF6-9F51-A22B035667C0}"/>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CB2D951E-F988-4347-AC87-93444F97D39E}"/>
              </a:ext>
            </a:extLst>
          </p:cNvPr>
          <p:cNvSpPr>
            <a:spLocks noGrp="1"/>
          </p:cNvSpPr>
          <p:nvPr>
            <p:ph type="sldNum" sz="quarter" idx="12"/>
          </p:nvPr>
        </p:nvSpPr>
        <p:spPr/>
        <p:txBody>
          <a:bodyPr/>
          <a:lstStyle/>
          <a:p>
            <a:fld id="{5D923B90-4616-40B3-A419-E44D928EB479}" type="slidenum">
              <a:rPr lang="en-US" smtClean="0"/>
              <a:t>36</a:t>
            </a:fld>
            <a:endParaRPr lang="en-US"/>
          </a:p>
        </p:txBody>
      </p:sp>
      <p:sp>
        <p:nvSpPr>
          <p:cNvPr id="11" name="TextBox 10">
            <a:extLst>
              <a:ext uri="{FF2B5EF4-FFF2-40B4-BE49-F238E27FC236}">
                <a16:creationId xmlns:a16="http://schemas.microsoft.com/office/drawing/2014/main" id="{0F2C6663-2F7C-481D-9DB7-9F70967D7D6A}"/>
              </a:ext>
            </a:extLst>
          </p:cNvPr>
          <p:cNvSpPr txBox="1"/>
          <p:nvPr/>
        </p:nvSpPr>
        <p:spPr>
          <a:xfrm>
            <a:off x="1676400" y="1222377"/>
            <a:ext cx="6096000" cy="369332"/>
          </a:xfrm>
          <a:prstGeom prst="rect">
            <a:avLst/>
          </a:prstGeom>
          <a:noFill/>
        </p:spPr>
        <p:txBody>
          <a:bodyPr wrap="square">
            <a:spAutoFit/>
          </a:bodyPr>
          <a:lstStyle/>
          <a:p>
            <a:r>
              <a:rPr lang="en-US" dirty="0"/>
              <a:t>Data Transfer Phase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a:extLst>
              <a:ext uri="{FF2B5EF4-FFF2-40B4-BE49-F238E27FC236}">
                <a16:creationId xmlns:a16="http://schemas.microsoft.com/office/drawing/2014/main" id="{DA34914F-480A-4F83-8EB7-C43FD2DFBE1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B167F71E-E4E2-4C26-B63A-3AF827FDCA7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9660760B-4CEF-4D0D-BDCC-B773AD2E9E79}"/>
              </a:ext>
            </a:extLst>
          </p:cNvPr>
          <p:cNvSpPr txBox="1">
            <a:spLocks noChangeArrowheads="1"/>
          </p:cNvSpPr>
          <p:nvPr/>
        </p:nvSpPr>
        <p:spPr bwMode="auto">
          <a:xfrm>
            <a:off x="1828801" y="381000"/>
            <a:ext cx="7651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Source-to-destination data transfer in a virtual-circuit network</a:t>
            </a:r>
          </a:p>
        </p:txBody>
      </p:sp>
      <p:sp>
        <p:nvSpPr>
          <p:cNvPr id="872453" name="Line 5">
            <a:extLst>
              <a:ext uri="{FF2B5EF4-FFF2-40B4-BE49-F238E27FC236}">
                <a16:creationId xmlns:a16="http://schemas.microsoft.com/office/drawing/2014/main" id="{9CF1F2AF-67D0-4494-B051-3EB310FE399B}"/>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7" name="Picture 9">
            <a:extLst>
              <a:ext uri="{FF2B5EF4-FFF2-40B4-BE49-F238E27FC236}">
                <a16:creationId xmlns:a16="http://schemas.microsoft.com/office/drawing/2014/main" id="{9D1ABC51-047A-4AE7-A14C-F42E45C4E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404" y="1177132"/>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2A3D89F-6B0D-43F4-999C-8B52E17747AA}"/>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43AAF11-B8C3-4C92-A260-A837DE0271F5}"/>
              </a:ext>
            </a:extLst>
          </p:cNvPr>
          <p:cNvSpPr>
            <a:spLocks noGrp="1"/>
          </p:cNvSpPr>
          <p:nvPr>
            <p:ph type="sldNum" sz="quarter" idx="12"/>
          </p:nvPr>
        </p:nvSpPr>
        <p:spPr/>
        <p:txBody>
          <a:bodyPr/>
          <a:lstStyle/>
          <a:p>
            <a:fld id="{5D923B90-4616-40B3-A419-E44D928EB479}" type="slidenum">
              <a:rPr lang="en-US" smtClean="0"/>
              <a:t>37</a:t>
            </a:fld>
            <a:endParaRPr lang="en-US"/>
          </a:p>
        </p:txBody>
      </p:sp>
      <p:sp>
        <p:nvSpPr>
          <p:cNvPr id="11" name="TextBox 10">
            <a:extLst>
              <a:ext uri="{FF2B5EF4-FFF2-40B4-BE49-F238E27FC236}">
                <a16:creationId xmlns:a16="http://schemas.microsoft.com/office/drawing/2014/main" id="{6DEE28E9-AFAA-4B73-B283-5F97DC51EDA9}"/>
              </a:ext>
            </a:extLst>
          </p:cNvPr>
          <p:cNvSpPr txBox="1"/>
          <p:nvPr/>
        </p:nvSpPr>
        <p:spPr>
          <a:xfrm>
            <a:off x="0" y="1680863"/>
            <a:ext cx="3759200" cy="3046988"/>
          </a:xfrm>
          <a:prstGeom prst="rect">
            <a:avLst/>
          </a:prstGeom>
          <a:noFill/>
        </p:spPr>
        <p:txBody>
          <a:bodyPr wrap="square">
            <a:spAutoFit/>
          </a:bodyPr>
          <a:lstStyle/>
          <a:p>
            <a:pPr algn="just"/>
            <a:r>
              <a:rPr lang="en-US" sz="2400" dirty="0"/>
              <a:t>how a frame from source A reaches destination B and </a:t>
            </a:r>
          </a:p>
          <a:p>
            <a:pPr algn="just"/>
            <a:endParaRPr lang="en-US" sz="2400" dirty="0"/>
          </a:p>
          <a:p>
            <a:pPr algn="just"/>
            <a:endParaRPr lang="en-US" sz="2400" dirty="0"/>
          </a:p>
          <a:p>
            <a:pPr algn="just"/>
            <a:r>
              <a:rPr lang="en-US" sz="2400" dirty="0"/>
              <a:t>how its VCI changes during the trip. Each switch changes the VCI and routes the frame.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D02C3D-AFF7-406B-B1A1-CDE42BDE8273}"/>
              </a:ext>
            </a:extLst>
          </p:cNvPr>
          <p:cNvSpPr>
            <a:spLocks noGrp="1"/>
          </p:cNvSpPr>
          <p:nvPr>
            <p:ph type="title"/>
          </p:nvPr>
        </p:nvSpPr>
        <p:spPr/>
        <p:txBody>
          <a:bodyPr/>
          <a:lstStyle/>
          <a:p>
            <a:r>
              <a:rPr lang="en-US" dirty="0"/>
              <a:t>Setup Phase</a:t>
            </a:r>
          </a:p>
        </p:txBody>
      </p:sp>
      <p:sp>
        <p:nvSpPr>
          <p:cNvPr id="6" name="Content Placeholder 5">
            <a:extLst>
              <a:ext uri="{FF2B5EF4-FFF2-40B4-BE49-F238E27FC236}">
                <a16:creationId xmlns:a16="http://schemas.microsoft.com/office/drawing/2014/main" id="{8A01A790-EDA2-457C-9D73-000D8E3D68A8}"/>
              </a:ext>
            </a:extLst>
          </p:cNvPr>
          <p:cNvSpPr>
            <a:spLocks noGrp="1"/>
          </p:cNvSpPr>
          <p:nvPr>
            <p:ph idx="1"/>
          </p:nvPr>
        </p:nvSpPr>
        <p:spPr/>
        <p:txBody>
          <a:bodyPr>
            <a:normAutofit/>
          </a:bodyPr>
          <a:lstStyle/>
          <a:p>
            <a:pPr algn="just"/>
            <a:r>
              <a:rPr lang="en-US" sz="2400" dirty="0"/>
              <a:t>In the setup phase, a switch creates an entry for a virtual circuit. For example, suppose source A needs to create a virtual circuit to B.</a:t>
            </a:r>
          </a:p>
          <a:p>
            <a:pPr algn="just"/>
            <a:endParaRPr lang="en-US" sz="2400" dirty="0"/>
          </a:p>
          <a:p>
            <a:pPr algn="just"/>
            <a:r>
              <a:rPr lang="en-US" sz="2400" dirty="0"/>
              <a:t>Two steps are required: </a:t>
            </a:r>
          </a:p>
          <a:p>
            <a:pPr algn="just"/>
            <a:endParaRPr lang="en-US" sz="2400" dirty="0"/>
          </a:p>
          <a:p>
            <a:pPr marL="457200" indent="-457200" algn="just">
              <a:buFont typeface="+mj-lt"/>
              <a:buAutoNum type="arabicPeriod"/>
            </a:pPr>
            <a:r>
              <a:rPr lang="en-US" sz="2400" dirty="0"/>
              <a:t>the setup request and </a:t>
            </a:r>
          </a:p>
          <a:p>
            <a:pPr marL="457200" indent="-457200" algn="just">
              <a:buFont typeface="+mj-lt"/>
              <a:buAutoNum type="arabicPeriod"/>
            </a:pPr>
            <a:r>
              <a:rPr lang="en-US" sz="2400" dirty="0"/>
              <a:t>the acknowledgment</a:t>
            </a:r>
          </a:p>
        </p:txBody>
      </p:sp>
      <p:sp>
        <p:nvSpPr>
          <p:cNvPr id="3" name="Footer Placeholder 2">
            <a:extLst>
              <a:ext uri="{FF2B5EF4-FFF2-40B4-BE49-F238E27FC236}">
                <a16:creationId xmlns:a16="http://schemas.microsoft.com/office/drawing/2014/main" id="{1CF531F3-797B-4943-9C92-9EFEAE75963C}"/>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272E4692-B1DC-4772-8F78-40B59BD10AE4}"/>
              </a:ext>
            </a:extLst>
          </p:cNvPr>
          <p:cNvSpPr>
            <a:spLocks noGrp="1"/>
          </p:cNvSpPr>
          <p:nvPr>
            <p:ph type="sldNum" sz="quarter" idx="12"/>
          </p:nvPr>
        </p:nvSpPr>
        <p:spPr/>
        <p:txBody>
          <a:bodyPr/>
          <a:lstStyle/>
          <a:p>
            <a:fld id="{5D923B90-4616-40B3-A419-E44D928EB479}" type="slidenum">
              <a:rPr lang="en-US" smtClean="0"/>
              <a:t>38</a:t>
            </a:fld>
            <a:endParaRPr lang="en-US"/>
          </a:p>
        </p:txBody>
      </p:sp>
    </p:spTree>
    <p:extLst>
      <p:ext uri="{BB962C8B-B14F-4D97-AF65-F5344CB8AC3E}">
        <p14:creationId xmlns:p14="http://schemas.microsoft.com/office/powerpoint/2010/main" val="1169541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a:extLst>
              <a:ext uri="{FF2B5EF4-FFF2-40B4-BE49-F238E27FC236}">
                <a16:creationId xmlns:a16="http://schemas.microsoft.com/office/drawing/2014/main" id="{C8453760-25F8-4595-B2BF-40CF89AA8612}"/>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25B6E0C8-715E-4FA4-8CCE-3FBF39A59D3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FAC8881D-28FE-4701-9F87-289AA719A11F}"/>
              </a:ext>
            </a:extLst>
          </p:cNvPr>
          <p:cNvSpPr txBox="1">
            <a:spLocks noChangeArrowheads="1"/>
          </p:cNvSpPr>
          <p:nvPr/>
        </p:nvSpPr>
        <p:spPr bwMode="auto">
          <a:xfrm>
            <a:off x="1828800" y="381000"/>
            <a:ext cx="53514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Setup request in a virtual-circuit network</a:t>
            </a:r>
          </a:p>
        </p:txBody>
      </p:sp>
      <p:sp>
        <p:nvSpPr>
          <p:cNvPr id="873477" name="Line 5">
            <a:extLst>
              <a:ext uri="{FF2B5EF4-FFF2-40B4-BE49-F238E27FC236}">
                <a16:creationId xmlns:a16="http://schemas.microsoft.com/office/drawing/2014/main" id="{4FB82124-6713-4B8F-9355-997D39152447}"/>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22CB4CE1-BB9F-426C-B0AD-6B66F6CACF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47826"/>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7393D2BC-E63B-4B1C-82DD-E80675D3BB86}"/>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75130154-9DF8-4B77-8EE8-5AC7BA69C634}"/>
              </a:ext>
            </a:extLst>
          </p:cNvPr>
          <p:cNvSpPr>
            <a:spLocks noGrp="1"/>
          </p:cNvSpPr>
          <p:nvPr>
            <p:ph type="sldNum" sz="quarter" idx="12"/>
          </p:nvPr>
        </p:nvSpPr>
        <p:spPr/>
        <p:txBody>
          <a:bodyPr/>
          <a:lstStyle/>
          <a:p>
            <a:fld id="{5D923B90-4616-40B3-A419-E44D928EB479}"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Line 2">
            <a:extLst>
              <a:ext uri="{FF2B5EF4-FFF2-40B4-BE49-F238E27FC236}">
                <a16:creationId xmlns:a16="http://schemas.microsoft.com/office/drawing/2014/main" id="{A0B268E2-390C-4D49-8895-7D55AD461B1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CD829FB3-CB6C-4B63-8581-B3E7EC3EE80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29577A7F-01E1-40F2-B9F4-E16A495F3800}"/>
              </a:ext>
            </a:extLst>
          </p:cNvPr>
          <p:cNvSpPr txBox="1">
            <a:spLocks noChangeArrowheads="1"/>
          </p:cNvSpPr>
          <p:nvPr/>
        </p:nvSpPr>
        <p:spPr bwMode="auto">
          <a:xfrm>
            <a:off x="1828800" y="381000"/>
            <a:ext cx="44764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Taxonomy of switched networks</a:t>
            </a:r>
          </a:p>
        </p:txBody>
      </p:sp>
      <p:sp>
        <p:nvSpPr>
          <p:cNvPr id="861189" name="Line 5">
            <a:extLst>
              <a:ext uri="{FF2B5EF4-FFF2-40B4-BE49-F238E27FC236}">
                <a16:creationId xmlns:a16="http://schemas.microsoft.com/office/drawing/2014/main" id="{4F8FBD06-E9A3-4BA9-A4F6-03A3D5CF5E05}"/>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928A71CF-54C3-4C59-A7CD-10F5DCBBF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6" y="1765300"/>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C844EA3-12AF-4D2F-B23A-81E79A92DEC8}"/>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377E362E-585B-47BB-98BC-5833C66BE7D6}"/>
              </a:ext>
            </a:extLst>
          </p:cNvPr>
          <p:cNvSpPr>
            <a:spLocks noGrp="1"/>
          </p:cNvSpPr>
          <p:nvPr>
            <p:ph type="sldNum" sz="quarter" idx="12"/>
          </p:nvPr>
        </p:nvSpPr>
        <p:spPr/>
        <p:txBody>
          <a:bodyPr/>
          <a:lstStyle/>
          <a:p>
            <a:fld id="{5D923B90-4616-40B3-A419-E44D928EB479}"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a:extLst>
              <a:ext uri="{FF2B5EF4-FFF2-40B4-BE49-F238E27FC236}">
                <a16:creationId xmlns:a16="http://schemas.microsoft.com/office/drawing/2014/main" id="{A48A7CDE-AE90-4F86-A89A-F83C9607FD2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1705D125-6B2C-4E01-88EB-D9326E98A6D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6F8296AC-3851-4A68-B03B-B37B194162F4}"/>
              </a:ext>
            </a:extLst>
          </p:cNvPr>
          <p:cNvSpPr txBox="1">
            <a:spLocks noChangeArrowheads="1"/>
          </p:cNvSpPr>
          <p:nvPr/>
        </p:nvSpPr>
        <p:spPr bwMode="auto">
          <a:xfrm>
            <a:off x="1828800" y="381000"/>
            <a:ext cx="6330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Setup acknowledgment in a virtual-circuit network</a:t>
            </a:r>
          </a:p>
        </p:txBody>
      </p:sp>
      <p:sp>
        <p:nvSpPr>
          <p:cNvPr id="874501" name="Line 5">
            <a:extLst>
              <a:ext uri="{FF2B5EF4-FFF2-40B4-BE49-F238E27FC236}">
                <a16:creationId xmlns:a16="http://schemas.microsoft.com/office/drawing/2014/main" id="{7D74F14F-67E8-4605-AD47-D01633F61F44}"/>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2765202A-B59A-47A4-963C-831C469FD7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1776414"/>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2850C9DE-F23A-4BCE-A400-7F3CF96EA0FF}"/>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BBA352AD-264E-4B26-83C2-ABE98D8CF0BC}"/>
              </a:ext>
            </a:extLst>
          </p:cNvPr>
          <p:cNvSpPr>
            <a:spLocks noGrp="1"/>
          </p:cNvSpPr>
          <p:nvPr>
            <p:ph type="sldNum" sz="quarter" idx="12"/>
          </p:nvPr>
        </p:nvSpPr>
        <p:spPr/>
        <p:txBody>
          <a:bodyPr/>
          <a:lstStyle/>
          <a:p>
            <a:fld id="{5D923B90-4616-40B3-A419-E44D928EB479}"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1D0BD5-AE3A-4EAC-B602-15372C063C0F}"/>
              </a:ext>
            </a:extLst>
          </p:cNvPr>
          <p:cNvSpPr>
            <a:spLocks noGrp="1"/>
          </p:cNvSpPr>
          <p:nvPr>
            <p:ph type="title"/>
          </p:nvPr>
        </p:nvSpPr>
        <p:spPr/>
        <p:txBody>
          <a:bodyPr/>
          <a:lstStyle/>
          <a:p>
            <a:r>
              <a:rPr lang="en-US" dirty="0"/>
              <a:t>Teardown Phase</a:t>
            </a:r>
          </a:p>
        </p:txBody>
      </p:sp>
      <p:sp>
        <p:nvSpPr>
          <p:cNvPr id="6" name="Content Placeholder 5">
            <a:extLst>
              <a:ext uri="{FF2B5EF4-FFF2-40B4-BE49-F238E27FC236}">
                <a16:creationId xmlns:a16="http://schemas.microsoft.com/office/drawing/2014/main" id="{5ABABE9E-5162-40C5-8C6B-89FC1ABEE23E}"/>
              </a:ext>
            </a:extLst>
          </p:cNvPr>
          <p:cNvSpPr>
            <a:spLocks noGrp="1"/>
          </p:cNvSpPr>
          <p:nvPr>
            <p:ph idx="1"/>
          </p:nvPr>
        </p:nvSpPr>
        <p:spPr/>
        <p:txBody>
          <a:bodyPr>
            <a:normAutofit/>
          </a:bodyPr>
          <a:lstStyle/>
          <a:p>
            <a:pPr algn="just"/>
            <a:r>
              <a:rPr lang="en-US" sz="2400" dirty="0"/>
              <a:t>In this phase, source A, after sending all frames to B, sends a special frame called a teardown request. Destination B responds with a teardown confirmation frame. All switches delete the corresponding entry from their tables</a:t>
            </a:r>
          </a:p>
        </p:txBody>
      </p:sp>
      <p:sp>
        <p:nvSpPr>
          <p:cNvPr id="3" name="Footer Placeholder 2">
            <a:extLst>
              <a:ext uri="{FF2B5EF4-FFF2-40B4-BE49-F238E27FC236}">
                <a16:creationId xmlns:a16="http://schemas.microsoft.com/office/drawing/2014/main" id="{F0D83041-26B6-4D4C-83C7-41036E8C8318}"/>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B25D03B8-095B-4758-A126-C2BF61F39225}"/>
              </a:ext>
            </a:extLst>
          </p:cNvPr>
          <p:cNvSpPr>
            <a:spLocks noGrp="1"/>
          </p:cNvSpPr>
          <p:nvPr>
            <p:ph type="sldNum" sz="quarter" idx="12"/>
          </p:nvPr>
        </p:nvSpPr>
        <p:spPr/>
        <p:txBody>
          <a:bodyPr/>
          <a:lstStyle/>
          <a:p>
            <a:fld id="{5D923B90-4616-40B3-A419-E44D928EB479}" type="slidenum">
              <a:rPr lang="en-US" smtClean="0"/>
              <a:t>41</a:t>
            </a:fld>
            <a:endParaRPr lang="en-US"/>
          </a:p>
        </p:txBody>
      </p:sp>
    </p:spTree>
    <p:extLst>
      <p:ext uri="{BB962C8B-B14F-4D97-AF65-F5344CB8AC3E}">
        <p14:creationId xmlns:p14="http://schemas.microsoft.com/office/powerpoint/2010/main" val="4035786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a:extLst>
              <a:ext uri="{FF2B5EF4-FFF2-40B4-BE49-F238E27FC236}">
                <a16:creationId xmlns:a16="http://schemas.microsoft.com/office/drawing/2014/main" id="{BBE5E9EC-2732-43EB-A9AD-DE6A23B3924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79" name="Rectangle 3">
            <a:extLst>
              <a:ext uri="{FF2B5EF4-FFF2-40B4-BE49-F238E27FC236}">
                <a16:creationId xmlns:a16="http://schemas.microsoft.com/office/drawing/2014/main" id="{AB80E657-150C-4E30-AEB9-C6ABF73FA5C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0" name="Rectangle 4">
            <a:extLst>
              <a:ext uri="{FF2B5EF4-FFF2-40B4-BE49-F238E27FC236}">
                <a16:creationId xmlns:a16="http://schemas.microsoft.com/office/drawing/2014/main" id="{78C0FB4E-42E3-4DB5-9DBD-BF85C056201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1" name="Rectangle 5">
            <a:extLst>
              <a:ext uri="{FF2B5EF4-FFF2-40B4-BE49-F238E27FC236}">
                <a16:creationId xmlns:a16="http://schemas.microsoft.com/office/drawing/2014/main" id="{DFB0ECA9-2F0B-4972-9825-AD6D149E3E3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2" name="Rectangle 6">
            <a:extLst>
              <a:ext uri="{FF2B5EF4-FFF2-40B4-BE49-F238E27FC236}">
                <a16:creationId xmlns:a16="http://schemas.microsoft.com/office/drawing/2014/main" id="{552BA59A-C35B-41F9-A636-0D3C315A9AB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3" name="Rectangle 7">
            <a:extLst>
              <a:ext uri="{FF2B5EF4-FFF2-40B4-BE49-F238E27FC236}">
                <a16:creationId xmlns:a16="http://schemas.microsoft.com/office/drawing/2014/main" id="{B142DD16-8970-4CF4-9A12-B0513DB71B2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4" name="Rectangle 8">
            <a:extLst>
              <a:ext uri="{FF2B5EF4-FFF2-40B4-BE49-F238E27FC236}">
                <a16:creationId xmlns:a16="http://schemas.microsoft.com/office/drawing/2014/main" id="{E434BC50-7B04-43C8-8FB9-10DCE423C57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4985" name="Line 9">
            <a:extLst>
              <a:ext uri="{FF2B5EF4-FFF2-40B4-BE49-F238E27FC236}">
                <a16:creationId xmlns:a16="http://schemas.microsoft.com/office/drawing/2014/main" id="{534D0577-9F72-4AE8-9005-62D694707032}"/>
              </a:ext>
            </a:extLst>
          </p:cNvPr>
          <p:cNvSpPr>
            <a:spLocks noChangeShapeType="1"/>
          </p:cNvSpPr>
          <p:nvPr/>
        </p:nvSpPr>
        <p:spPr bwMode="auto">
          <a:xfrm>
            <a:off x="1981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ABEA0AA4-CDC1-40B6-B2E2-C511930DE423}"/>
              </a:ext>
            </a:extLst>
          </p:cNvPr>
          <p:cNvSpPr>
            <a:spLocks noChangeShapeType="1"/>
          </p:cNvSpPr>
          <p:nvPr/>
        </p:nvSpPr>
        <p:spPr bwMode="auto">
          <a:xfrm>
            <a:off x="1982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53550AE8-1AB1-4E7E-8AF3-70DF7DFBA02F}"/>
              </a:ext>
            </a:extLst>
          </p:cNvPr>
          <p:cNvSpPr>
            <a:spLocks noChangeArrowheads="1"/>
          </p:cNvSpPr>
          <p:nvPr/>
        </p:nvSpPr>
        <p:spPr bwMode="auto">
          <a:xfrm>
            <a:off x="2019300" y="23018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virtual-circuit switching, all packets belonging to the same source and </a:t>
            </a:r>
            <a:br>
              <a:rPr lang="en-US" altLang="en-US"/>
            </a:br>
            <a:r>
              <a:rPr lang="en-US" altLang="en-US"/>
              <a:t>destination travel the same path;</a:t>
            </a:r>
          </a:p>
          <a:p>
            <a:pPr algn="ctr"/>
            <a:r>
              <a:rPr lang="en-US" altLang="en-US"/>
              <a:t>but the packets  may arrive at the destination with different delays </a:t>
            </a:r>
            <a:br>
              <a:rPr lang="en-US" altLang="en-US"/>
            </a:br>
            <a:r>
              <a:rPr lang="en-US" altLang="en-US"/>
              <a:t>if resource allocation is on demand.</a:t>
            </a:r>
          </a:p>
        </p:txBody>
      </p:sp>
      <p:grpSp>
        <p:nvGrpSpPr>
          <p:cNvPr id="894988" name="Group 12">
            <a:extLst>
              <a:ext uri="{FF2B5EF4-FFF2-40B4-BE49-F238E27FC236}">
                <a16:creationId xmlns:a16="http://schemas.microsoft.com/office/drawing/2014/main" id="{F1B1E7C5-1728-4F6B-B850-5C3FBB80955E}"/>
              </a:ext>
            </a:extLst>
          </p:cNvPr>
          <p:cNvGrpSpPr>
            <a:grpSpLocks/>
          </p:cNvGrpSpPr>
          <p:nvPr/>
        </p:nvGrpSpPr>
        <p:grpSpPr bwMode="auto">
          <a:xfrm>
            <a:off x="1981200" y="1524000"/>
            <a:ext cx="1143000" cy="566738"/>
            <a:chOff x="1200" y="1248"/>
            <a:chExt cx="720" cy="357"/>
          </a:xfrm>
        </p:grpSpPr>
        <p:pic>
          <p:nvPicPr>
            <p:cNvPr id="894989" name="Picture 13">
              <a:extLst>
                <a:ext uri="{FF2B5EF4-FFF2-40B4-BE49-F238E27FC236}">
                  <a16:creationId xmlns:a16="http://schemas.microsoft.com/office/drawing/2014/main" id="{AD6304F0-7E35-4A36-A83C-E7B8EB5F4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9497D29B-9771-46CA-91AE-B040DAD03D8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712F9211-B4E3-4536-A920-6F894A9ED2E5}"/>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BF69ABD4-07D4-4050-812C-E6DE85237D39}"/>
              </a:ext>
            </a:extLst>
          </p:cNvPr>
          <p:cNvSpPr>
            <a:spLocks noGrp="1"/>
          </p:cNvSpPr>
          <p:nvPr>
            <p:ph type="sldNum" sz="quarter" idx="12"/>
          </p:nvPr>
        </p:nvSpPr>
        <p:spPr/>
        <p:txBody>
          <a:bodyPr/>
          <a:lstStyle/>
          <a:p>
            <a:fld id="{5D923B90-4616-40B3-A419-E44D928EB479}"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B8F982-EA32-420A-B3CB-7BB43BD7D086}"/>
              </a:ext>
            </a:extLst>
          </p:cNvPr>
          <p:cNvSpPr>
            <a:spLocks noGrp="1"/>
          </p:cNvSpPr>
          <p:nvPr>
            <p:ph type="title"/>
          </p:nvPr>
        </p:nvSpPr>
        <p:spPr/>
        <p:txBody>
          <a:bodyPr/>
          <a:lstStyle/>
          <a:p>
            <a:r>
              <a:rPr lang="en-US" dirty="0"/>
              <a:t>Efficiency and Delay</a:t>
            </a:r>
          </a:p>
        </p:txBody>
      </p:sp>
      <p:sp>
        <p:nvSpPr>
          <p:cNvPr id="6" name="Content Placeholder 5">
            <a:extLst>
              <a:ext uri="{FF2B5EF4-FFF2-40B4-BE49-F238E27FC236}">
                <a16:creationId xmlns:a16="http://schemas.microsoft.com/office/drawing/2014/main" id="{532DCDF5-7E48-452C-9ED3-8483C2A4A737}"/>
              </a:ext>
            </a:extLst>
          </p:cNvPr>
          <p:cNvSpPr>
            <a:spLocks noGrp="1"/>
          </p:cNvSpPr>
          <p:nvPr>
            <p:ph idx="1"/>
          </p:nvPr>
        </p:nvSpPr>
        <p:spPr/>
        <p:txBody>
          <a:bodyPr>
            <a:normAutofit fontScale="92500" lnSpcReduction="10000"/>
          </a:bodyPr>
          <a:lstStyle/>
          <a:p>
            <a:pPr algn="just"/>
            <a:r>
              <a:rPr lang="en-US" sz="2400" dirty="0"/>
              <a:t>Resource reservation in a virtual-circuit network can be made during the setup or can be on demand during the data transfer phase. </a:t>
            </a:r>
          </a:p>
          <a:p>
            <a:pPr algn="just"/>
            <a:endParaRPr lang="en-US" sz="2400" dirty="0"/>
          </a:p>
          <a:p>
            <a:pPr algn="just"/>
            <a:r>
              <a:rPr lang="en-US" sz="2400" dirty="0"/>
              <a:t>In the first case, the delay for each packet is the same; </a:t>
            </a:r>
          </a:p>
          <a:p>
            <a:pPr algn="just"/>
            <a:endParaRPr lang="en-US" sz="2400" dirty="0"/>
          </a:p>
          <a:p>
            <a:pPr algn="just"/>
            <a:r>
              <a:rPr lang="en-US" sz="2400" dirty="0"/>
              <a:t>in the second case, each packet may encounter different delays. </a:t>
            </a:r>
          </a:p>
          <a:p>
            <a:pPr algn="just"/>
            <a:endParaRPr lang="en-US" sz="2400" dirty="0"/>
          </a:p>
          <a:p>
            <a:pPr algn="just"/>
            <a:r>
              <a:rPr lang="en-US" sz="2400" dirty="0"/>
              <a:t>There is one big advantage in a virtual-circuit network even if resource allocation is on demand. The source can check the availability of the resources, without actually reserving it.</a:t>
            </a:r>
          </a:p>
        </p:txBody>
      </p:sp>
      <p:sp>
        <p:nvSpPr>
          <p:cNvPr id="3" name="Footer Placeholder 2">
            <a:extLst>
              <a:ext uri="{FF2B5EF4-FFF2-40B4-BE49-F238E27FC236}">
                <a16:creationId xmlns:a16="http://schemas.microsoft.com/office/drawing/2014/main" id="{FD49576A-F064-4907-BEC1-0F1602B9BC90}"/>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38607D4-3403-4472-A3D8-6EA5CC13396B}"/>
              </a:ext>
            </a:extLst>
          </p:cNvPr>
          <p:cNvSpPr>
            <a:spLocks noGrp="1"/>
          </p:cNvSpPr>
          <p:nvPr>
            <p:ph type="sldNum" sz="quarter" idx="12"/>
          </p:nvPr>
        </p:nvSpPr>
        <p:spPr/>
        <p:txBody>
          <a:bodyPr/>
          <a:lstStyle/>
          <a:p>
            <a:fld id="{5D923B90-4616-40B3-A419-E44D928EB479}" type="slidenum">
              <a:rPr lang="en-US" smtClean="0"/>
              <a:t>43</a:t>
            </a:fld>
            <a:endParaRPr lang="en-US"/>
          </a:p>
        </p:txBody>
      </p:sp>
    </p:spTree>
    <p:extLst>
      <p:ext uri="{BB962C8B-B14F-4D97-AF65-F5344CB8AC3E}">
        <p14:creationId xmlns:p14="http://schemas.microsoft.com/office/powerpoint/2010/main" val="629910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Line 2">
            <a:extLst>
              <a:ext uri="{FF2B5EF4-FFF2-40B4-BE49-F238E27FC236}">
                <a16:creationId xmlns:a16="http://schemas.microsoft.com/office/drawing/2014/main" id="{9928ED10-3F57-4240-A40C-9FA3947F86F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14AF3D9B-E47F-48E6-885E-C5AF5274F7A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0AFD99B9-306A-4602-A058-6050A9954B3B}"/>
              </a:ext>
            </a:extLst>
          </p:cNvPr>
          <p:cNvSpPr txBox="1">
            <a:spLocks noChangeArrowheads="1"/>
          </p:cNvSpPr>
          <p:nvPr/>
        </p:nvSpPr>
        <p:spPr bwMode="auto">
          <a:xfrm>
            <a:off x="1828801" y="381000"/>
            <a:ext cx="45866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Delay in a virtual-circuit network</a:t>
            </a:r>
          </a:p>
        </p:txBody>
      </p:sp>
      <p:sp>
        <p:nvSpPr>
          <p:cNvPr id="875525" name="Line 5">
            <a:extLst>
              <a:ext uri="{FF2B5EF4-FFF2-40B4-BE49-F238E27FC236}">
                <a16:creationId xmlns:a16="http://schemas.microsoft.com/office/drawing/2014/main" id="{131E319D-DCA5-4C17-8720-07FB06F6B4E8}"/>
              </a:ext>
            </a:extLst>
          </p:cNvPr>
          <p:cNvSpPr>
            <a:spLocks noChangeShapeType="1"/>
          </p:cNvSpPr>
          <p:nvPr/>
        </p:nvSpPr>
        <p:spPr bwMode="auto">
          <a:xfrm>
            <a:off x="1676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4C9EE3DF-45BC-4303-BCBF-B0AA6A09A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698" y="1750858"/>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3A2E8CB8-7CDE-40A8-812F-19597617C367}"/>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9A44B5CD-6506-4176-925C-FF6D192E4785}"/>
              </a:ext>
            </a:extLst>
          </p:cNvPr>
          <p:cNvSpPr>
            <a:spLocks noGrp="1"/>
          </p:cNvSpPr>
          <p:nvPr>
            <p:ph type="sldNum" sz="quarter" idx="12"/>
          </p:nvPr>
        </p:nvSpPr>
        <p:spPr/>
        <p:txBody>
          <a:bodyPr/>
          <a:lstStyle/>
          <a:p>
            <a:fld id="{5D923B90-4616-40B3-A419-E44D928EB479}" type="slidenum">
              <a:rPr lang="en-US" smtClean="0"/>
              <a:t>44</a:t>
            </a:fld>
            <a:endParaRPr lang="en-US"/>
          </a:p>
        </p:txBody>
      </p:sp>
      <p:sp>
        <p:nvSpPr>
          <p:cNvPr id="11" name="TextBox 10">
            <a:extLst>
              <a:ext uri="{FF2B5EF4-FFF2-40B4-BE49-F238E27FC236}">
                <a16:creationId xmlns:a16="http://schemas.microsoft.com/office/drawing/2014/main" id="{8619A8B5-8B97-4F86-8720-9D79BEB487E2}"/>
              </a:ext>
            </a:extLst>
          </p:cNvPr>
          <p:cNvSpPr txBox="1"/>
          <p:nvPr/>
        </p:nvSpPr>
        <p:spPr>
          <a:xfrm>
            <a:off x="3119120" y="1049585"/>
            <a:ext cx="6096000" cy="369332"/>
          </a:xfrm>
          <a:prstGeom prst="rect">
            <a:avLst/>
          </a:prstGeom>
          <a:noFill/>
        </p:spPr>
        <p:txBody>
          <a:bodyPr wrap="square">
            <a:spAutoFit/>
          </a:bodyPr>
          <a:lstStyle/>
          <a:p>
            <a:r>
              <a:rPr lang="en-US" dirty="0"/>
              <a:t>Total delay = 3T+ 3't + setup delay + teardown delay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E622B134-DC5F-46CD-9905-BDD1E682D328}"/>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3" name="Rectangle 3">
            <a:extLst>
              <a:ext uri="{FF2B5EF4-FFF2-40B4-BE49-F238E27FC236}">
                <a16:creationId xmlns:a16="http://schemas.microsoft.com/office/drawing/2014/main" id="{195BD996-78D0-4680-BADE-BF3CD60DE6BF}"/>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4" name="Rectangle 4">
            <a:extLst>
              <a:ext uri="{FF2B5EF4-FFF2-40B4-BE49-F238E27FC236}">
                <a16:creationId xmlns:a16="http://schemas.microsoft.com/office/drawing/2014/main" id="{C95033B0-69B2-4C1B-A51E-59BBF385ED7F}"/>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5" name="Rectangle 5">
            <a:extLst>
              <a:ext uri="{FF2B5EF4-FFF2-40B4-BE49-F238E27FC236}">
                <a16:creationId xmlns:a16="http://schemas.microsoft.com/office/drawing/2014/main" id="{9F4AEA9A-F08D-435B-8AB8-503B86E5713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6" name="Rectangle 6">
            <a:extLst>
              <a:ext uri="{FF2B5EF4-FFF2-40B4-BE49-F238E27FC236}">
                <a16:creationId xmlns:a16="http://schemas.microsoft.com/office/drawing/2014/main" id="{FE84658A-1224-4147-B7EE-8BFA2BBEB7B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7" name="Rectangle 7">
            <a:extLst>
              <a:ext uri="{FF2B5EF4-FFF2-40B4-BE49-F238E27FC236}">
                <a16:creationId xmlns:a16="http://schemas.microsoft.com/office/drawing/2014/main" id="{29A79A2C-097B-40E4-8A78-4651ADD75B2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8" name="Rectangle 8">
            <a:extLst>
              <a:ext uri="{FF2B5EF4-FFF2-40B4-BE49-F238E27FC236}">
                <a16:creationId xmlns:a16="http://schemas.microsoft.com/office/drawing/2014/main" id="{F8C489FE-7485-4A78-95CE-BC1F2ED25FD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96009" name="Line 9">
            <a:extLst>
              <a:ext uri="{FF2B5EF4-FFF2-40B4-BE49-F238E27FC236}">
                <a16:creationId xmlns:a16="http://schemas.microsoft.com/office/drawing/2014/main" id="{A6F531A0-6866-4756-BBA3-3AA045BAE1AB}"/>
              </a:ext>
            </a:extLst>
          </p:cNvPr>
          <p:cNvSpPr>
            <a:spLocks noChangeShapeType="1"/>
          </p:cNvSpPr>
          <p:nvPr/>
        </p:nvSpPr>
        <p:spPr bwMode="auto">
          <a:xfrm>
            <a:off x="1981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a:extLst>
              <a:ext uri="{FF2B5EF4-FFF2-40B4-BE49-F238E27FC236}">
                <a16:creationId xmlns:a16="http://schemas.microsoft.com/office/drawing/2014/main" id="{73C69C52-9F3B-48C0-8ED0-F86FC0C4694B}"/>
              </a:ext>
            </a:extLst>
          </p:cNvPr>
          <p:cNvSpPr>
            <a:spLocks noChangeShapeType="1"/>
          </p:cNvSpPr>
          <p:nvPr/>
        </p:nvSpPr>
        <p:spPr bwMode="auto">
          <a:xfrm>
            <a:off x="1982788" y="4648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a:extLst>
              <a:ext uri="{FF2B5EF4-FFF2-40B4-BE49-F238E27FC236}">
                <a16:creationId xmlns:a16="http://schemas.microsoft.com/office/drawing/2014/main" id="{27F0B8E4-07F7-4D28-BB69-A62517C948E0}"/>
              </a:ext>
            </a:extLst>
          </p:cNvPr>
          <p:cNvSpPr>
            <a:spLocks noChangeArrowheads="1"/>
          </p:cNvSpPr>
          <p:nvPr/>
        </p:nvSpPr>
        <p:spPr bwMode="auto">
          <a:xfrm>
            <a:off x="2019300" y="24542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at the data link layer in a switched WAN is normally</a:t>
            </a:r>
          </a:p>
          <a:p>
            <a:pPr algn="ctr"/>
            <a:r>
              <a:rPr lang="en-US" altLang="en-US"/>
              <a:t>implemented by using </a:t>
            </a:r>
            <a:br>
              <a:rPr lang="en-US" altLang="en-US"/>
            </a:br>
            <a:r>
              <a:rPr lang="en-US" altLang="en-US"/>
              <a:t>virtual-circuit techniques.</a:t>
            </a:r>
          </a:p>
        </p:txBody>
      </p:sp>
      <p:grpSp>
        <p:nvGrpSpPr>
          <p:cNvPr id="896012" name="Group 12">
            <a:extLst>
              <a:ext uri="{FF2B5EF4-FFF2-40B4-BE49-F238E27FC236}">
                <a16:creationId xmlns:a16="http://schemas.microsoft.com/office/drawing/2014/main" id="{F7978E39-B5D8-4ECB-8502-46CF7417AA10}"/>
              </a:ext>
            </a:extLst>
          </p:cNvPr>
          <p:cNvGrpSpPr>
            <a:grpSpLocks/>
          </p:cNvGrpSpPr>
          <p:nvPr/>
        </p:nvGrpSpPr>
        <p:grpSpPr bwMode="auto">
          <a:xfrm>
            <a:off x="1981200" y="1676400"/>
            <a:ext cx="1143000" cy="566738"/>
            <a:chOff x="1200" y="1248"/>
            <a:chExt cx="720" cy="357"/>
          </a:xfrm>
        </p:grpSpPr>
        <p:pic>
          <p:nvPicPr>
            <p:cNvPr id="896013" name="Picture 13">
              <a:extLst>
                <a:ext uri="{FF2B5EF4-FFF2-40B4-BE49-F238E27FC236}">
                  <a16:creationId xmlns:a16="http://schemas.microsoft.com/office/drawing/2014/main" id="{07F00464-65A7-45A3-AEB9-C3DBCAD9A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59925D1F-A609-44B0-B5A9-F5890F4A677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DE7D7AD7-C3BB-46B5-B825-B7E214E55454}"/>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27C73694-1296-4D4B-BD72-1F0A2CEC2756}"/>
              </a:ext>
            </a:extLst>
          </p:cNvPr>
          <p:cNvSpPr>
            <a:spLocks noGrp="1"/>
          </p:cNvSpPr>
          <p:nvPr>
            <p:ph type="sldNum" sz="quarter" idx="12"/>
          </p:nvPr>
        </p:nvSpPr>
        <p:spPr/>
        <p:txBody>
          <a:bodyPr/>
          <a:lstStyle/>
          <a:p>
            <a:fld id="{5D923B90-4616-40B3-A419-E44D928EB479}" type="slidenum">
              <a:rPr lang="en-US" smtClean="0"/>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7E0067B6-F2CC-4597-812C-FB62ADE2E072}"/>
              </a:ext>
            </a:extLst>
          </p:cNvPr>
          <p:cNvSpPr txBox="1">
            <a:spLocks noChangeArrowheads="1"/>
          </p:cNvSpPr>
          <p:nvPr/>
        </p:nvSpPr>
        <p:spPr bwMode="auto">
          <a:xfrm>
            <a:off x="4247737" y="634484"/>
            <a:ext cx="3696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ffectLst>
                  <a:outerShdw blurRad="38100" dist="38100" dir="2700000" algn="tl">
                    <a:srgbClr val="C0C0C0"/>
                  </a:outerShdw>
                </a:effectLst>
                <a:latin typeface="Times" panose="02020603050405020304" pitchFamily="18" charset="0"/>
              </a:rPr>
              <a:t>CIRCUIT-SWITCHED NETWORKS</a:t>
            </a:r>
          </a:p>
        </p:txBody>
      </p:sp>
      <p:sp>
        <p:nvSpPr>
          <p:cNvPr id="565252" name="Text Box 4">
            <a:extLst>
              <a:ext uri="{FF2B5EF4-FFF2-40B4-BE49-F238E27FC236}">
                <a16:creationId xmlns:a16="http://schemas.microsoft.com/office/drawing/2014/main" id="{03E11096-EB5C-4304-B2E3-E4C0CF8E397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E52AA354-D189-42E4-A75E-C619E1FBA934}"/>
              </a:ext>
            </a:extLst>
          </p:cNvPr>
          <p:cNvSpPr>
            <a:spLocks noChangeArrowheads="1"/>
          </p:cNvSpPr>
          <p:nvPr/>
        </p:nvSpPr>
        <p:spPr bwMode="auto">
          <a:xfrm>
            <a:off x="1828799" y="1955908"/>
            <a:ext cx="938368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 circuit-switched network consists of a set of switches connected by physical links. A connection between two stations is a dedicated path made of one or more links. However, each connection uses only one dedicated channel on each link. </a:t>
            </a:r>
          </a:p>
        </p:txBody>
      </p:sp>
      <p:sp>
        <p:nvSpPr>
          <p:cNvPr id="3" name="Footer Placeholder 2">
            <a:extLst>
              <a:ext uri="{FF2B5EF4-FFF2-40B4-BE49-F238E27FC236}">
                <a16:creationId xmlns:a16="http://schemas.microsoft.com/office/drawing/2014/main" id="{21E46A39-DFDA-44BB-AF8A-E59F94A0F378}"/>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A3A77F78-AA6E-4AA1-9812-56212F2E0DD4}"/>
              </a:ext>
            </a:extLst>
          </p:cNvPr>
          <p:cNvSpPr>
            <a:spLocks noGrp="1"/>
          </p:cNvSpPr>
          <p:nvPr>
            <p:ph type="sldNum" sz="quarter" idx="12"/>
          </p:nvPr>
        </p:nvSpPr>
        <p:spPr/>
        <p:txBody>
          <a:bodyPr/>
          <a:lstStyle/>
          <a:p>
            <a:fld id="{5D923B90-4616-40B3-A419-E44D928EB47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7E396908-F14A-473B-9B09-2E5A19485B2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87" name="Rectangle 3">
            <a:extLst>
              <a:ext uri="{FF2B5EF4-FFF2-40B4-BE49-F238E27FC236}">
                <a16:creationId xmlns:a16="http://schemas.microsoft.com/office/drawing/2014/main" id="{3646D934-D072-4591-92D2-17BBC87D689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88" name="Rectangle 4">
            <a:extLst>
              <a:ext uri="{FF2B5EF4-FFF2-40B4-BE49-F238E27FC236}">
                <a16:creationId xmlns:a16="http://schemas.microsoft.com/office/drawing/2014/main" id="{0326B88C-2CAC-48E4-8871-CC88555A876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89" name="Rectangle 5">
            <a:extLst>
              <a:ext uri="{FF2B5EF4-FFF2-40B4-BE49-F238E27FC236}">
                <a16:creationId xmlns:a16="http://schemas.microsoft.com/office/drawing/2014/main" id="{5DE62AAD-7D41-4412-A5F7-4B9030F69559}"/>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90" name="Rectangle 6">
            <a:extLst>
              <a:ext uri="{FF2B5EF4-FFF2-40B4-BE49-F238E27FC236}">
                <a16:creationId xmlns:a16="http://schemas.microsoft.com/office/drawing/2014/main" id="{5433B190-ED86-4FC6-BCBE-FE61F98DFE3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91" name="Rectangle 7">
            <a:extLst>
              <a:ext uri="{FF2B5EF4-FFF2-40B4-BE49-F238E27FC236}">
                <a16:creationId xmlns:a16="http://schemas.microsoft.com/office/drawing/2014/main" id="{98CF67D5-F824-45A9-AC73-6182A70F6B3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92" name="Rectangle 8">
            <a:extLst>
              <a:ext uri="{FF2B5EF4-FFF2-40B4-BE49-F238E27FC236}">
                <a16:creationId xmlns:a16="http://schemas.microsoft.com/office/drawing/2014/main" id="{8A4EC4DB-646C-42FE-96E2-8DB1DDDD8D1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6793" name="Line 9">
            <a:extLst>
              <a:ext uri="{FF2B5EF4-FFF2-40B4-BE49-F238E27FC236}">
                <a16:creationId xmlns:a16="http://schemas.microsoft.com/office/drawing/2014/main" id="{AED75030-E45B-49DF-96E7-B401E5ABC216}"/>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4" name="Line 10">
            <a:extLst>
              <a:ext uri="{FF2B5EF4-FFF2-40B4-BE49-F238E27FC236}">
                <a16:creationId xmlns:a16="http://schemas.microsoft.com/office/drawing/2014/main" id="{4C50C83C-1D36-4C85-A376-0BE48E316606}"/>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5" name="Rectangle 11">
            <a:extLst>
              <a:ext uri="{FF2B5EF4-FFF2-40B4-BE49-F238E27FC236}">
                <a16:creationId xmlns:a16="http://schemas.microsoft.com/office/drawing/2014/main" id="{47C1F583-B4D5-4887-BE32-E9D805D5F803}"/>
              </a:ext>
            </a:extLst>
          </p:cNvPr>
          <p:cNvSpPr>
            <a:spLocks noChangeArrowheads="1"/>
          </p:cNvSpPr>
          <p:nvPr/>
        </p:nvSpPr>
        <p:spPr bwMode="auto">
          <a:xfrm>
            <a:off x="2019300" y="27590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circuit-switched network is made of a set of switches connected by physical links, in which  each link is </a:t>
            </a:r>
            <a:br>
              <a:rPr lang="en-US" altLang="en-US"/>
            </a:br>
            <a:r>
              <a:rPr lang="en-US" altLang="en-US"/>
              <a:t>divided into </a:t>
            </a:r>
            <a:r>
              <a:rPr lang="en-US" altLang="en-US" i="1"/>
              <a:t>n</a:t>
            </a:r>
            <a:r>
              <a:rPr lang="en-US" altLang="en-US"/>
              <a:t> channels.</a:t>
            </a:r>
          </a:p>
        </p:txBody>
      </p:sp>
      <p:grpSp>
        <p:nvGrpSpPr>
          <p:cNvPr id="886796" name="Group 12">
            <a:extLst>
              <a:ext uri="{FF2B5EF4-FFF2-40B4-BE49-F238E27FC236}">
                <a16:creationId xmlns:a16="http://schemas.microsoft.com/office/drawing/2014/main" id="{B9538131-C362-42A2-BA38-A46CC2A517EF}"/>
              </a:ext>
            </a:extLst>
          </p:cNvPr>
          <p:cNvGrpSpPr>
            <a:grpSpLocks/>
          </p:cNvGrpSpPr>
          <p:nvPr/>
        </p:nvGrpSpPr>
        <p:grpSpPr bwMode="auto">
          <a:xfrm>
            <a:off x="1981200" y="1981200"/>
            <a:ext cx="1143000" cy="566738"/>
            <a:chOff x="1200" y="1248"/>
            <a:chExt cx="720" cy="357"/>
          </a:xfrm>
        </p:grpSpPr>
        <p:pic>
          <p:nvPicPr>
            <p:cNvPr id="886797" name="Picture 13">
              <a:extLst>
                <a:ext uri="{FF2B5EF4-FFF2-40B4-BE49-F238E27FC236}">
                  <a16:creationId xmlns:a16="http://schemas.microsoft.com/office/drawing/2014/main" id="{32B41F96-CF87-43BE-8013-E341450BD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97F49B7A-BD6E-4831-9E3B-FD7DA8BC13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3D20053A-53FF-47FB-8C4F-E58D512644FB}"/>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38152D55-D609-4FA7-B60F-3AEABC6FF5CB}"/>
              </a:ext>
            </a:extLst>
          </p:cNvPr>
          <p:cNvSpPr>
            <a:spLocks noGrp="1"/>
          </p:cNvSpPr>
          <p:nvPr>
            <p:ph type="sldNum" sz="quarter" idx="12"/>
          </p:nvPr>
        </p:nvSpPr>
        <p:spPr/>
        <p:txBody>
          <a:bodyPr/>
          <a:lstStyle/>
          <a:p>
            <a:fld id="{5D923B90-4616-40B3-A419-E44D928EB47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Line 2">
            <a:extLst>
              <a:ext uri="{FF2B5EF4-FFF2-40B4-BE49-F238E27FC236}">
                <a16:creationId xmlns:a16="http://schemas.microsoft.com/office/drawing/2014/main" id="{EE411C69-AE40-4F67-A369-23BCA96CA3C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58D8BD58-DF2C-461D-A97E-7402E1B4364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C178C22A-AED2-4EC9-9544-DD643A1179F1}"/>
              </a:ext>
            </a:extLst>
          </p:cNvPr>
          <p:cNvSpPr txBox="1">
            <a:spLocks noChangeArrowheads="1"/>
          </p:cNvSpPr>
          <p:nvPr/>
        </p:nvSpPr>
        <p:spPr bwMode="auto">
          <a:xfrm>
            <a:off x="1828801" y="381000"/>
            <a:ext cx="45050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err="1">
                <a:solidFill>
                  <a:schemeClr val="folHlink"/>
                </a:solidFill>
                <a:latin typeface="Times New Roman" panose="02020603050405020304" pitchFamily="18" charset="0"/>
              </a:rPr>
              <a:t>Figure:</a:t>
            </a:r>
            <a:r>
              <a:rPr lang="en-US" altLang="en-US" sz="2000" i="1" dirty="0" err="1">
                <a:latin typeface="Times New Roman" panose="02020603050405020304" pitchFamily="18" charset="0"/>
              </a:rPr>
              <a:t>A</a:t>
            </a:r>
            <a:r>
              <a:rPr lang="en-US" altLang="en-US" sz="2000" i="1" dirty="0">
                <a:latin typeface="Times New Roman" panose="02020603050405020304" pitchFamily="18" charset="0"/>
              </a:rPr>
              <a:t> trivial circuit-switched network</a:t>
            </a:r>
          </a:p>
        </p:txBody>
      </p:sp>
      <p:sp>
        <p:nvSpPr>
          <p:cNvPr id="862213" name="Line 5">
            <a:extLst>
              <a:ext uri="{FF2B5EF4-FFF2-40B4-BE49-F238E27FC236}">
                <a16:creationId xmlns:a16="http://schemas.microsoft.com/office/drawing/2014/main" id="{1CC1D9DE-7562-42E3-BA07-569CDE33D369}"/>
              </a:ext>
            </a:extLst>
          </p:cNvPr>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56B175AE-5DBB-41EC-8B93-4A67E0E54D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274" y="1750096"/>
            <a:ext cx="7532687"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C22FA18C-D938-41F5-B05A-EC1CA28636A6}"/>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56E1000C-9416-4FC5-956A-557A308A903F}"/>
              </a:ext>
            </a:extLst>
          </p:cNvPr>
          <p:cNvSpPr>
            <a:spLocks noGrp="1"/>
          </p:cNvSpPr>
          <p:nvPr>
            <p:ph type="sldNum" sz="quarter" idx="12"/>
          </p:nvPr>
        </p:nvSpPr>
        <p:spPr/>
        <p:txBody>
          <a:bodyPr/>
          <a:lstStyle/>
          <a:p>
            <a:fld id="{5D923B90-4616-40B3-A419-E44D928EB47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A953A75-DDD2-4442-812F-ED3AD10C257D}"/>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476B885E-6C66-4A37-9323-58285C59AF02}"/>
              </a:ext>
            </a:extLst>
          </p:cNvPr>
          <p:cNvSpPr>
            <a:spLocks noGrp="1"/>
          </p:cNvSpPr>
          <p:nvPr>
            <p:ph type="sldNum" sz="quarter" idx="12"/>
          </p:nvPr>
        </p:nvSpPr>
        <p:spPr/>
        <p:txBody>
          <a:bodyPr/>
          <a:lstStyle/>
          <a:p>
            <a:fld id="{5D923B90-4616-40B3-A419-E44D928EB479}" type="slidenum">
              <a:rPr lang="en-US" smtClean="0"/>
              <a:t>8</a:t>
            </a:fld>
            <a:endParaRPr lang="en-US"/>
          </a:p>
        </p:txBody>
      </p:sp>
      <p:sp>
        <p:nvSpPr>
          <p:cNvPr id="6" name="TextBox 5">
            <a:extLst>
              <a:ext uri="{FF2B5EF4-FFF2-40B4-BE49-F238E27FC236}">
                <a16:creationId xmlns:a16="http://schemas.microsoft.com/office/drawing/2014/main" id="{AFED73BD-D342-4674-B03D-71B9639A2200}"/>
              </a:ext>
            </a:extLst>
          </p:cNvPr>
          <p:cNvSpPr txBox="1"/>
          <p:nvPr/>
        </p:nvSpPr>
        <p:spPr>
          <a:xfrm>
            <a:off x="904240" y="1280160"/>
            <a:ext cx="10952480" cy="3785652"/>
          </a:xfrm>
          <a:prstGeom prst="rect">
            <a:avLst/>
          </a:prstGeom>
          <a:noFill/>
        </p:spPr>
        <p:txBody>
          <a:bodyPr wrap="square">
            <a:spAutoFit/>
          </a:bodyPr>
          <a:lstStyle/>
          <a:p>
            <a:pPr algn="just"/>
            <a:r>
              <a:rPr lang="en-US" sz="2400" dirty="0"/>
              <a:t>When end system A needs to communicate with end system M, system A needs to request a connection to M that must be accepted by all switches as well as by M itself. This is called the setup phase; </a:t>
            </a:r>
          </a:p>
          <a:p>
            <a:pPr algn="just"/>
            <a:endParaRPr lang="en-US" sz="2400" dirty="0"/>
          </a:p>
          <a:p>
            <a:pPr algn="just"/>
            <a:r>
              <a:rPr lang="en-US" sz="2400" dirty="0"/>
              <a:t>a circuit (channel) is reserved on each link, and the combination of circuits or channels defines the dedicated path. After the dedicated path made of connected circuits (channels) is established, data transfer can take place. </a:t>
            </a:r>
          </a:p>
          <a:p>
            <a:pPr algn="just"/>
            <a:endParaRPr lang="en-US" sz="2400" dirty="0"/>
          </a:p>
          <a:p>
            <a:pPr algn="just"/>
            <a:endParaRPr lang="en-US" sz="2400" dirty="0"/>
          </a:p>
          <a:p>
            <a:pPr algn="just"/>
            <a:r>
              <a:rPr lang="en-US" sz="2400" dirty="0"/>
              <a:t>After all data have been transferred, the circuits are tear down.</a:t>
            </a:r>
          </a:p>
        </p:txBody>
      </p:sp>
    </p:spTree>
    <p:extLst>
      <p:ext uri="{BB962C8B-B14F-4D97-AF65-F5344CB8AC3E}">
        <p14:creationId xmlns:p14="http://schemas.microsoft.com/office/powerpoint/2010/main" val="274608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78B45A-B5C3-4465-B0CE-0D45D9EF4AAE}"/>
              </a:ext>
            </a:extLst>
          </p:cNvPr>
          <p:cNvSpPr>
            <a:spLocks noGrp="1"/>
          </p:cNvSpPr>
          <p:nvPr>
            <p:ph type="ftr" sz="quarter" idx="11"/>
          </p:nvPr>
        </p:nvSpPr>
        <p:spPr/>
        <p:txBody>
          <a:bodyPr/>
          <a:lstStyle/>
          <a:p>
            <a:r>
              <a:rPr lang="en-US"/>
              <a:t>SWITCHING</a:t>
            </a:r>
            <a:endParaRPr lang="en-US" dirty="0"/>
          </a:p>
        </p:txBody>
      </p:sp>
      <p:sp>
        <p:nvSpPr>
          <p:cNvPr id="4" name="Slide Number Placeholder 3">
            <a:extLst>
              <a:ext uri="{FF2B5EF4-FFF2-40B4-BE49-F238E27FC236}">
                <a16:creationId xmlns:a16="http://schemas.microsoft.com/office/drawing/2014/main" id="{F1270F24-CC89-4F3C-A502-327BDFE98906}"/>
              </a:ext>
            </a:extLst>
          </p:cNvPr>
          <p:cNvSpPr>
            <a:spLocks noGrp="1"/>
          </p:cNvSpPr>
          <p:nvPr>
            <p:ph type="sldNum" sz="quarter" idx="12"/>
          </p:nvPr>
        </p:nvSpPr>
        <p:spPr/>
        <p:txBody>
          <a:bodyPr/>
          <a:lstStyle/>
          <a:p>
            <a:fld id="{5D923B90-4616-40B3-A419-E44D928EB479}" type="slidenum">
              <a:rPr lang="en-US" smtClean="0"/>
              <a:t>9</a:t>
            </a:fld>
            <a:endParaRPr lang="en-US"/>
          </a:p>
        </p:txBody>
      </p:sp>
      <p:sp>
        <p:nvSpPr>
          <p:cNvPr id="6" name="TextBox 5">
            <a:extLst>
              <a:ext uri="{FF2B5EF4-FFF2-40B4-BE49-F238E27FC236}">
                <a16:creationId xmlns:a16="http://schemas.microsoft.com/office/drawing/2014/main" id="{7AEA0874-A9E0-46F3-BF9F-B0A60C7EA4C8}"/>
              </a:ext>
            </a:extLst>
          </p:cNvPr>
          <p:cNvSpPr txBox="1"/>
          <p:nvPr/>
        </p:nvSpPr>
        <p:spPr>
          <a:xfrm>
            <a:off x="979517" y="1330960"/>
            <a:ext cx="10613043" cy="4524315"/>
          </a:xfrm>
          <a:prstGeom prst="rect">
            <a:avLst/>
          </a:prstGeom>
          <a:noFill/>
        </p:spPr>
        <p:txBody>
          <a:bodyPr wrap="square">
            <a:spAutoFit/>
          </a:bodyPr>
          <a:lstStyle/>
          <a:p>
            <a:pPr algn="just"/>
            <a:r>
              <a:rPr lang="en-US" sz="2400" dirty="0"/>
              <a:t>Circuit switching takes place at the physical layer.</a:t>
            </a:r>
          </a:p>
          <a:p>
            <a:pPr algn="just"/>
            <a:endParaRPr lang="en-US" sz="2400" dirty="0"/>
          </a:p>
          <a:p>
            <a:pPr algn="just"/>
            <a:endParaRPr lang="en-US" sz="2400" dirty="0"/>
          </a:p>
          <a:p>
            <a:pPr algn="just"/>
            <a:r>
              <a:rPr lang="en-US" sz="2400" dirty="0"/>
              <a:t>Before starting communication, the stations must make a reservation for the resources to be used during the communication. These resources, such as, switch buffers, switch processing time, and switch input/output ports, must remain dedicated during the entire duration of data transfer until the teardown phase.</a:t>
            </a:r>
          </a:p>
          <a:p>
            <a:pPr algn="just"/>
            <a:endParaRPr lang="en-US" sz="2400" dirty="0"/>
          </a:p>
          <a:p>
            <a:pPr algn="just"/>
            <a:endParaRPr lang="en-US" sz="2400" dirty="0"/>
          </a:p>
          <a:p>
            <a:pPr algn="just"/>
            <a:endParaRPr lang="en-US" sz="2400" dirty="0"/>
          </a:p>
          <a:p>
            <a:pPr algn="just"/>
            <a:r>
              <a:rPr lang="en-US" sz="2400" dirty="0"/>
              <a:t>Data transferred between the two stations are not packetized. The data are a continuous flow sent by the source station and received by the destination station</a:t>
            </a:r>
            <a:r>
              <a:rPr lang="en-US" sz="2000" dirty="0"/>
              <a:t>,</a:t>
            </a:r>
          </a:p>
        </p:txBody>
      </p:sp>
    </p:spTree>
    <p:extLst>
      <p:ext uri="{BB962C8B-B14F-4D97-AF65-F5344CB8AC3E}">
        <p14:creationId xmlns:p14="http://schemas.microsoft.com/office/powerpoint/2010/main" val="123332337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1917</TotalTime>
  <Words>1698</Words>
  <Application>Microsoft Office PowerPoint</Application>
  <PresentationFormat>Widescreen</PresentationFormat>
  <Paragraphs>285</Paragraphs>
  <Slides>45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Tahoma</vt:lpstr>
      <vt:lpstr>Times</vt:lpstr>
      <vt:lpstr>Times New Roman</vt:lpstr>
      <vt:lpstr>Retrospect</vt:lpstr>
      <vt:lpstr>SWITCHING</vt:lpstr>
      <vt:lpstr>Switching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Phases</vt:lpstr>
      <vt:lpstr>PowerPoint Presentation</vt:lpstr>
      <vt:lpstr>Transmission delay</vt:lpstr>
      <vt:lpstr>Propagation Delay</vt:lpstr>
      <vt:lpstr>Efficiency and Delay</vt:lpstr>
      <vt:lpstr>PowerPoint Presentation</vt:lpstr>
      <vt:lpstr>PowerPoint Presentation</vt:lpstr>
      <vt:lpstr> </vt:lpstr>
      <vt:lpstr> </vt:lpstr>
      <vt:lpstr>PowerPoint Presentation</vt:lpstr>
      <vt:lpstr>PowerPoint Presentation</vt:lpstr>
      <vt:lpstr>Routing Table</vt:lpstr>
      <vt:lpstr>PowerPoint Presentation</vt:lpstr>
      <vt:lpstr>PowerPoint Presentation</vt:lpstr>
      <vt:lpstr>PowerPoint Presentation</vt:lpstr>
      <vt:lpstr>Efficiency and Delay</vt:lpstr>
      <vt:lpstr>PowerPoint Presentation</vt:lpstr>
      <vt:lpstr>PowerPoint Presentation</vt:lpstr>
      <vt:lpstr>PowerPoint Presentation</vt:lpstr>
      <vt:lpstr> VIRTUAL-CIRCUIT NETWORKS </vt:lpstr>
      <vt:lpstr>   </vt:lpstr>
      <vt:lpstr>PowerPoint Presentation</vt:lpstr>
      <vt:lpstr>Addressing</vt:lpstr>
      <vt:lpstr>PowerPoint Presentation</vt:lpstr>
      <vt:lpstr>Three Phase</vt:lpstr>
      <vt:lpstr>PowerPoint Presentation</vt:lpstr>
      <vt:lpstr>PowerPoint Presentation</vt:lpstr>
      <vt:lpstr>Setup Phase</vt:lpstr>
      <vt:lpstr>PowerPoint Presentation</vt:lpstr>
      <vt:lpstr>PowerPoint Presentation</vt:lpstr>
      <vt:lpstr>Teardown Phase</vt:lpstr>
      <vt:lpstr>PowerPoint Presentation</vt:lpstr>
      <vt:lpstr>Efficiency and Delay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188</cp:revision>
  <dcterms:created xsi:type="dcterms:W3CDTF">2021-11-29T07:35:21Z</dcterms:created>
  <dcterms:modified xsi:type="dcterms:W3CDTF">2024-02-16T09:16:15Z</dcterms:modified>
</cp:coreProperties>
</file>