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 id="2147483708" r:id="rId2"/>
  </p:sldMasterIdLst>
  <p:notesMasterIdLst>
    <p:notesMasterId r:id="rId41"/>
  </p:notesMasterIdLst>
  <p:handoutMasterIdLst>
    <p:handoutMasterId r:id="rId42"/>
  </p:handoutMasterIdLst>
  <p:sldIdLst>
    <p:sldId id="256" r:id="rId3"/>
    <p:sldId id="257" r:id="rId4"/>
    <p:sldId id="798" r:id="rId5"/>
    <p:sldId id="799" r:id="rId6"/>
    <p:sldId id="748" r:id="rId7"/>
    <p:sldId id="757" r:id="rId8"/>
    <p:sldId id="749" r:id="rId9"/>
    <p:sldId id="758" r:id="rId10"/>
    <p:sldId id="822" r:id="rId11"/>
    <p:sldId id="759" r:id="rId12"/>
    <p:sldId id="760" r:id="rId13"/>
    <p:sldId id="823" r:id="rId14"/>
    <p:sldId id="761" r:id="rId15"/>
    <p:sldId id="829" r:id="rId16"/>
    <p:sldId id="838" r:id="rId17"/>
    <p:sldId id="264" r:id="rId18"/>
    <p:sldId id="265" r:id="rId19"/>
    <p:sldId id="266" r:id="rId20"/>
    <p:sldId id="832" r:id="rId21"/>
    <p:sldId id="268" r:id="rId22"/>
    <p:sldId id="833" r:id="rId23"/>
    <p:sldId id="834" r:id="rId24"/>
    <p:sldId id="269" r:id="rId25"/>
    <p:sldId id="270" r:id="rId26"/>
    <p:sldId id="271" r:id="rId27"/>
    <p:sldId id="272" r:id="rId28"/>
    <p:sldId id="273" r:id="rId29"/>
    <p:sldId id="280" r:id="rId30"/>
    <p:sldId id="274" r:id="rId31"/>
    <p:sldId id="275" r:id="rId32"/>
    <p:sldId id="281" r:id="rId33"/>
    <p:sldId id="276" r:id="rId34"/>
    <p:sldId id="277" r:id="rId35"/>
    <p:sldId id="278" r:id="rId36"/>
    <p:sldId id="279" r:id="rId37"/>
    <p:sldId id="835" r:id="rId38"/>
    <p:sldId id="836" r:id="rId39"/>
    <p:sldId id="83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001" autoAdjust="0"/>
    <p:restoredTop sz="93842" autoAdjust="0"/>
  </p:normalViewPr>
  <p:slideViewPr>
    <p:cSldViewPr snapToGrid="0">
      <p:cViewPr varScale="1">
        <p:scale>
          <a:sx n="63" d="100"/>
          <a:sy n="63" d="100"/>
        </p:scale>
        <p:origin x="1108"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1" d="100"/>
          <a:sy n="51" d="100"/>
        </p:scale>
        <p:origin x="2692"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BA96CA-0CA0-4016-89EE-1D1A0E2BA96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99DC9873-53CB-42A6-ACDD-B0268B2BDB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VIKAS K JAIN</a:t>
            </a:r>
          </a:p>
        </p:txBody>
      </p:sp>
      <p:sp>
        <p:nvSpPr>
          <p:cNvPr id="5" name="Slide Number Placeholder 4">
            <a:extLst>
              <a:ext uri="{FF2B5EF4-FFF2-40B4-BE49-F238E27FC236}">
                <a16:creationId xmlns:a16="http://schemas.microsoft.com/office/drawing/2014/main" id="{0C5C7BC2-EA01-4483-B436-C890BDA42E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63467B-15F9-4FD7-81F1-FCDCB8A6ABAF}" type="slidenum">
              <a:rPr lang="en-US" smtClean="0"/>
              <a:t>‹#›</a:t>
            </a:fld>
            <a:endParaRPr lang="en-US"/>
          </a:p>
        </p:txBody>
      </p:sp>
      <p:sp>
        <p:nvSpPr>
          <p:cNvPr id="6" name="Date Placeholder 5">
            <a:extLst>
              <a:ext uri="{FF2B5EF4-FFF2-40B4-BE49-F238E27FC236}">
                <a16:creationId xmlns:a16="http://schemas.microsoft.com/office/drawing/2014/main" id="{F836DA7E-D4C8-4B45-BA61-B56285BCD0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4C012FC-9380-4645-B547-CBAF550A1031}" type="datetimeFigureOut">
              <a:rPr lang="en-US" smtClean="0"/>
              <a:t>04-Mar-24</a:t>
            </a:fld>
            <a:endParaRPr lang="en-US"/>
          </a:p>
        </p:txBody>
      </p:sp>
    </p:spTree>
    <p:extLst>
      <p:ext uri="{BB962C8B-B14F-4D97-AF65-F5344CB8AC3E}">
        <p14:creationId xmlns:p14="http://schemas.microsoft.com/office/powerpoint/2010/main" val="31522387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FAFAF</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E7C62-0663-4ACD-9D73-0E03FFBE9AC9}" type="datetimeFigureOut">
              <a:rPr lang="en-US" smtClean="0"/>
              <a:t>04-Mar-24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LISThhhh</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F756D8-DF34-4E2C-9009-147F0D422B7C}" type="slidenum">
              <a:rPr lang="en-US" smtClean="0"/>
              <a:t>‹#›</a:t>
            </a:fld>
            <a:endParaRPr lang="en-US"/>
          </a:p>
        </p:txBody>
      </p:sp>
    </p:spTree>
    <p:extLst>
      <p:ext uri="{BB962C8B-B14F-4D97-AF65-F5344CB8AC3E}">
        <p14:creationId xmlns:p14="http://schemas.microsoft.com/office/powerpoint/2010/main" val="95606956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F756D8-DF34-4E2C-9009-147F0D422B7C}" type="slidenum">
              <a:rPr lang="en-US" smtClean="0"/>
              <a:t>1</a:t>
            </a:fld>
            <a:endParaRPr lang="en-US"/>
          </a:p>
        </p:txBody>
      </p:sp>
    </p:spTree>
    <p:extLst>
      <p:ext uri="{BB962C8B-B14F-4D97-AF65-F5344CB8AC3E}">
        <p14:creationId xmlns:p14="http://schemas.microsoft.com/office/powerpoint/2010/main" val="3153165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906D8CC-8621-4488-9E9D-FB48D4817AFF}"/>
              </a:ext>
            </a:extLst>
          </p:cNvPr>
          <p:cNvSpPr>
            <a:spLocks noGrp="1" noChangeArrowheads="1"/>
          </p:cNvSpPr>
          <p:nvPr>
            <p:ph type="sldNum" sz="quarter" idx="5"/>
          </p:nvPr>
        </p:nvSpPr>
        <p:spPr>
          <a:ln/>
        </p:spPr>
        <p:txBody>
          <a:bodyPr/>
          <a:lstStyle/>
          <a:p>
            <a:fld id="{183D8CAC-0DE1-4D89-B30F-5C72C269C533}" type="slidenum">
              <a:rPr lang="en-US" altLang="en-US"/>
              <a:pPr/>
              <a:t>11</a:t>
            </a:fld>
            <a:endParaRPr lang="en-US" altLang="en-US"/>
          </a:p>
        </p:txBody>
      </p:sp>
      <p:sp>
        <p:nvSpPr>
          <p:cNvPr id="983042" name="Rectangle 2">
            <a:extLst>
              <a:ext uri="{FF2B5EF4-FFF2-40B4-BE49-F238E27FC236}">
                <a16:creationId xmlns:a16="http://schemas.microsoft.com/office/drawing/2014/main" id="{3C3CCBD3-4AD5-47C1-8242-28CD9E627938}"/>
              </a:ext>
            </a:extLst>
          </p:cNvPr>
          <p:cNvSpPr>
            <a:spLocks noGrp="1" noRot="1" noChangeAspect="1" noChangeArrowheads="1" noTextEdit="1"/>
          </p:cNvSpPr>
          <p:nvPr>
            <p:ph type="sldImg"/>
          </p:nvPr>
        </p:nvSpPr>
        <p:spPr>
          <a:ln/>
        </p:spPr>
      </p:sp>
      <p:sp>
        <p:nvSpPr>
          <p:cNvPr id="983043" name="Rectangle 3">
            <a:extLst>
              <a:ext uri="{FF2B5EF4-FFF2-40B4-BE49-F238E27FC236}">
                <a16:creationId xmlns:a16="http://schemas.microsoft.com/office/drawing/2014/main" id="{8A6992C5-E059-4D0A-BC70-A255F26738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3E9B0B9-0AB6-4E54-8B45-6CF2E13AAB5D}"/>
              </a:ext>
            </a:extLst>
          </p:cNvPr>
          <p:cNvSpPr>
            <a:spLocks noGrp="1" noChangeArrowheads="1"/>
          </p:cNvSpPr>
          <p:nvPr>
            <p:ph type="sldNum" sz="quarter" idx="5"/>
          </p:nvPr>
        </p:nvSpPr>
        <p:spPr>
          <a:ln/>
        </p:spPr>
        <p:txBody>
          <a:bodyPr/>
          <a:lstStyle/>
          <a:p>
            <a:fld id="{E8073541-50CC-4809-8DFF-B9AB4645916B}" type="slidenum">
              <a:rPr lang="en-US" altLang="en-US"/>
              <a:pPr/>
              <a:t>12</a:t>
            </a:fld>
            <a:endParaRPr lang="en-US" altLang="en-US"/>
          </a:p>
        </p:txBody>
      </p:sp>
      <p:sp>
        <p:nvSpPr>
          <p:cNvPr id="986114" name="Rectangle 2">
            <a:extLst>
              <a:ext uri="{FF2B5EF4-FFF2-40B4-BE49-F238E27FC236}">
                <a16:creationId xmlns:a16="http://schemas.microsoft.com/office/drawing/2014/main" id="{A83A3F73-DFE7-417B-833B-FEFACB5212F8}"/>
              </a:ext>
            </a:extLst>
          </p:cNvPr>
          <p:cNvSpPr>
            <a:spLocks noGrp="1" noRot="1" noChangeAspect="1" noChangeArrowheads="1" noTextEdit="1"/>
          </p:cNvSpPr>
          <p:nvPr>
            <p:ph type="sldImg"/>
          </p:nvPr>
        </p:nvSpPr>
        <p:spPr>
          <a:ln/>
        </p:spPr>
      </p:sp>
      <p:sp>
        <p:nvSpPr>
          <p:cNvPr id="986115" name="Rectangle 3">
            <a:extLst>
              <a:ext uri="{FF2B5EF4-FFF2-40B4-BE49-F238E27FC236}">
                <a16:creationId xmlns:a16="http://schemas.microsoft.com/office/drawing/2014/main" id="{BB21F751-D506-4DAE-A17C-8D9BB8DE2B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9004C84-AEB4-4A0F-A086-4BDB9EF3C5CD}"/>
              </a:ext>
            </a:extLst>
          </p:cNvPr>
          <p:cNvSpPr>
            <a:spLocks noGrp="1" noChangeArrowheads="1"/>
          </p:cNvSpPr>
          <p:nvPr>
            <p:ph type="sldNum" sz="quarter" idx="5"/>
          </p:nvPr>
        </p:nvSpPr>
        <p:spPr>
          <a:ln/>
        </p:spPr>
        <p:txBody>
          <a:bodyPr/>
          <a:lstStyle/>
          <a:p>
            <a:fld id="{4C1AE58B-8D58-49FA-A01F-03946E420062}" type="slidenum">
              <a:rPr lang="en-US" altLang="en-US"/>
              <a:pPr/>
              <a:t>13</a:t>
            </a:fld>
            <a:endParaRPr lang="en-US" altLang="en-US"/>
          </a:p>
        </p:txBody>
      </p:sp>
      <p:sp>
        <p:nvSpPr>
          <p:cNvPr id="987138" name="Rectangle 2">
            <a:extLst>
              <a:ext uri="{FF2B5EF4-FFF2-40B4-BE49-F238E27FC236}">
                <a16:creationId xmlns:a16="http://schemas.microsoft.com/office/drawing/2014/main" id="{F3A0AA38-EBBA-4A5D-B927-CDF1495C9787}"/>
              </a:ext>
            </a:extLst>
          </p:cNvPr>
          <p:cNvSpPr>
            <a:spLocks noGrp="1" noRot="1" noChangeAspect="1" noChangeArrowheads="1" noTextEdit="1"/>
          </p:cNvSpPr>
          <p:nvPr>
            <p:ph type="sldImg"/>
          </p:nvPr>
        </p:nvSpPr>
        <p:spPr>
          <a:ln/>
        </p:spPr>
      </p:sp>
      <p:sp>
        <p:nvSpPr>
          <p:cNvPr id="987139" name="Rectangle 3">
            <a:extLst>
              <a:ext uri="{FF2B5EF4-FFF2-40B4-BE49-F238E27FC236}">
                <a16:creationId xmlns:a16="http://schemas.microsoft.com/office/drawing/2014/main" id="{22539808-0E9B-485F-A029-B37E8A65445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CDA2742-48B5-4090-9FD6-61E08972098E}"/>
              </a:ext>
            </a:extLst>
          </p:cNvPr>
          <p:cNvSpPr>
            <a:spLocks noGrp="1" noChangeArrowheads="1"/>
          </p:cNvSpPr>
          <p:nvPr>
            <p:ph type="sldNum" sz="quarter" idx="5"/>
          </p:nvPr>
        </p:nvSpPr>
        <p:spPr>
          <a:ln/>
        </p:spPr>
        <p:txBody>
          <a:bodyPr/>
          <a:lstStyle/>
          <a:p>
            <a:fld id="{E1A9EB05-9CEC-4E18-974E-F1B38BB6AE8B}" type="slidenum">
              <a:rPr lang="en-US" altLang="en-US"/>
              <a:pPr/>
              <a:t>3</a:t>
            </a:fld>
            <a:endParaRPr lang="en-US" altLang="en-US"/>
          </a:p>
        </p:txBody>
      </p:sp>
      <p:sp>
        <p:nvSpPr>
          <p:cNvPr id="972802" name="Rectangle 2">
            <a:extLst>
              <a:ext uri="{FF2B5EF4-FFF2-40B4-BE49-F238E27FC236}">
                <a16:creationId xmlns:a16="http://schemas.microsoft.com/office/drawing/2014/main" id="{7C72B60F-1ED0-4132-AEB7-1CC0E1376930}"/>
              </a:ext>
            </a:extLst>
          </p:cNvPr>
          <p:cNvSpPr>
            <a:spLocks noGrp="1" noRot="1" noChangeAspect="1" noChangeArrowheads="1" noTextEdit="1"/>
          </p:cNvSpPr>
          <p:nvPr>
            <p:ph type="sldImg"/>
          </p:nvPr>
        </p:nvSpPr>
        <p:spPr>
          <a:ln/>
        </p:spPr>
      </p:sp>
      <p:sp>
        <p:nvSpPr>
          <p:cNvPr id="972803" name="Rectangle 3">
            <a:extLst>
              <a:ext uri="{FF2B5EF4-FFF2-40B4-BE49-F238E27FC236}">
                <a16:creationId xmlns:a16="http://schemas.microsoft.com/office/drawing/2014/main" id="{2DDE2669-87DA-4F98-BD9E-6DBB8E68511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B8C6337-5709-4B18-9B56-A549B1DC2634}"/>
              </a:ext>
            </a:extLst>
          </p:cNvPr>
          <p:cNvSpPr>
            <a:spLocks noGrp="1" noChangeArrowheads="1"/>
          </p:cNvSpPr>
          <p:nvPr>
            <p:ph type="sldNum" sz="quarter" idx="5"/>
          </p:nvPr>
        </p:nvSpPr>
        <p:spPr>
          <a:ln/>
        </p:spPr>
        <p:txBody>
          <a:bodyPr/>
          <a:lstStyle/>
          <a:p>
            <a:fld id="{27E9DFEE-1D4E-4D25-AF5E-6DD26E680692}" type="slidenum">
              <a:rPr lang="en-US" altLang="en-US"/>
              <a:pPr/>
              <a:t>4</a:t>
            </a:fld>
            <a:endParaRPr lang="en-US" altLang="en-US"/>
          </a:p>
        </p:txBody>
      </p:sp>
      <p:sp>
        <p:nvSpPr>
          <p:cNvPr id="973826" name="Rectangle 2">
            <a:extLst>
              <a:ext uri="{FF2B5EF4-FFF2-40B4-BE49-F238E27FC236}">
                <a16:creationId xmlns:a16="http://schemas.microsoft.com/office/drawing/2014/main" id="{77C9AC6E-2995-4754-BB9C-EAA7719B1EB2}"/>
              </a:ext>
            </a:extLst>
          </p:cNvPr>
          <p:cNvSpPr>
            <a:spLocks noGrp="1" noRot="1" noChangeAspect="1" noChangeArrowheads="1" noTextEdit="1"/>
          </p:cNvSpPr>
          <p:nvPr>
            <p:ph type="sldImg"/>
          </p:nvPr>
        </p:nvSpPr>
        <p:spPr>
          <a:ln/>
        </p:spPr>
      </p:sp>
      <p:sp>
        <p:nvSpPr>
          <p:cNvPr id="973827" name="Rectangle 3">
            <a:extLst>
              <a:ext uri="{FF2B5EF4-FFF2-40B4-BE49-F238E27FC236}">
                <a16:creationId xmlns:a16="http://schemas.microsoft.com/office/drawing/2014/main" id="{23C4AFBF-10B2-48B9-9AFB-85A6A7DCD8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333591AF-3747-41A4-90D5-A3AB88FB8302}"/>
              </a:ext>
            </a:extLst>
          </p:cNvPr>
          <p:cNvSpPr>
            <a:spLocks noGrp="1" noChangeArrowheads="1"/>
          </p:cNvSpPr>
          <p:nvPr>
            <p:ph type="sldNum" sz="quarter" idx="5"/>
          </p:nvPr>
        </p:nvSpPr>
        <p:spPr>
          <a:ln/>
        </p:spPr>
        <p:txBody>
          <a:bodyPr/>
          <a:lstStyle/>
          <a:p>
            <a:fld id="{6EF8976E-B5C6-4F56-8876-BB229BA0BC69}" type="slidenum">
              <a:rPr lang="en-US" altLang="en-US"/>
              <a:pPr/>
              <a:t>5</a:t>
            </a:fld>
            <a:endParaRPr lang="en-US" altLang="en-US"/>
          </a:p>
        </p:txBody>
      </p:sp>
      <p:sp>
        <p:nvSpPr>
          <p:cNvPr id="974850" name="Rectangle 2">
            <a:extLst>
              <a:ext uri="{FF2B5EF4-FFF2-40B4-BE49-F238E27FC236}">
                <a16:creationId xmlns:a16="http://schemas.microsoft.com/office/drawing/2014/main" id="{0E381698-0E96-4E8C-9CE4-62E2A906890E}"/>
              </a:ext>
            </a:extLst>
          </p:cNvPr>
          <p:cNvSpPr>
            <a:spLocks noGrp="1" noRot="1" noChangeAspect="1" noChangeArrowheads="1" noTextEdit="1"/>
          </p:cNvSpPr>
          <p:nvPr>
            <p:ph type="sldImg"/>
          </p:nvPr>
        </p:nvSpPr>
        <p:spPr>
          <a:ln/>
        </p:spPr>
      </p:sp>
      <p:sp>
        <p:nvSpPr>
          <p:cNvPr id="974851" name="Rectangle 3">
            <a:extLst>
              <a:ext uri="{FF2B5EF4-FFF2-40B4-BE49-F238E27FC236}">
                <a16:creationId xmlns:a16="http://schemas.microsoft.com/office/drawing/2014/main" id="{03494399-49ED-4078-B029-09775C0699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B442B94-D9EA-4B78-8729-7366F78A1E1A}"/>
              </a:ext>
            </a:extLst>
          </p:cNvPr>
          <p:cNvSpPr>
            <a:spLocks noGrp="1" noChangeArrowheads="1"/>
          </p:cNvSpPr>
          <p:nvPr>
            <p:ph type="sldNum" sz="quarter" idx="5"/>
          </p:nvPr>
        </p:nvSpPr>
        <p:spPr>
          <a:ln/>
        </p:spPr>
        <p:txBody>
          <a:bodyPr/>
          <a:lstStyle/>
          <a:p>
            <a:fld id="{A0343EDB-B7FC-4400-A205-1DD31C96844B}" type="slidenum">
              <a:rPr lang="en-US" altLang="en-US"/>
              <a:pPr/>
              <a:t>6</a:t>
            </a:fld>
            <a:endParaRPr lang="en-US" altLang="en-US"/>
          </a:p>
        </p:txBody>
      </p:sp>
      <p:sp>
        <p:nvSpPr>
          <p:cNvPr id="975874" name="Rectangle 2">
            <a:extLst>
              <a:ext uri="{FF2B5EF4-FFF2-40B4-BE49-F238E27FC236}">
                <a16:creationId xmlns:a16="http://schemas.microsoft.com/office/drawing/2014/main" id="{D4843808-FA2C-457F-9E7B-F4D933682D13}"/>
              </a:ext>
            </a:extLst>
          </p:cNvPr>
          <p:cNvSpPr>
            <a:spLocks noGrp="1" noRot="1" noChangeAspect="1" noChangeArrowheads="1" noTextEdit="1"/>
          </p:cNvSpPr>
          <p:nvPr>
            <p:ph type="sldImg"/>
          </p:nvPr>
        </p:nvSpPr>
        <p:spPr>
          <a:ln/>
        </p:spPr>
      </p:sp>
      <p:sp>
        <p:nvSpPr>
          <p:cNvPr id="975875" name="Rectangle 3">
            <a:extLst>
              <a:ext uri="{FF2B5EF4-FFF2-40B4-BE49-F238E27FC236}">
                <a16:creationId xmlns:a16="http://schemas.microsoft.com/office/drawing/2014/main" id="{5EA5D21C-11E9-4ED8-B8CD-797EFF4C8F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4CEB2DE-E1BC-4ACF-A402-0240A3649C98}"/>
              </a:ext>
            </a:extLst>
          </p:cNvPr>
          <p:cNvSpPr>
            <a:spLocks noGrp="1" noChangeArrowheads="1"/>
          </p:cNvSpPr>
          <p:nvPr>
            <p:ph type="sldNum" sz="quarter" idx="5"/>
          </p:nvPr>
        </p:nvSpPr>
        <p:spPr>
          <a:ln/>
        </p:spPr>
        <p:txBody>
          <a:bodyPr/>
          <a:lstStyle/>
          <a:p>
            <a:fld id="{60E65825-67E8-4CB2-AEAE-9C23E01505A2}" type="slidenum">
              <a:rPr lang="en-US" altLang="en-US"/>
              <a:pPr/>
              <a:t>7</a:t>
            </a:fld>
            <a:endParaRPr lang="en-US" altLang="en-US"/>
          </a:p>
        </p:txBody>
      </p:sp>
      <p:sp>
        <p:nvSpPr>
          <p:cNvPr id="976898" name="Rectangle 2">
            <a:extLst>
              <a:ext uri="{FF2B5EF4-FFF2-40B4-BE49-F238E27FC236}">
                <a16:creationId xmlns:a16="http://schemas.microsoft.com/office/drawing/2014/main" id="{DD7F37B6-3212-4995-AD1F-964204AA49AC}"/>
              </a:ext>
            </a:extLst>
          </p:cNvPr>
          <p:cNvSpPr>
            <a:spLocks noGrp="1" noRot="1" noChangeAspect="1" noChangeArrowheads="1" noTextEdit="1"/>
          </p:cNvSpPr>
          <p:nvPr>
            <p:ph type="sldImg"/>
          </p:nvPr>
        </p:nvSpPr>
        <p:spPr>
          <a:ln/>
        </p:spPr>
      </p:sp>
      <p:sp>
        <p:nvSpPr>
          <p:cNvPr id="976899" name="Rectangle 3">
            <a:extLst>
              <a:ext uri="{FF2B5EF4-FFF2-40B4-BE49-F238E27FC236}">
                <a16:creationId xmlns:a16="http://schemas.microsoft.com/office/drawing/2014/main" id="{B5ECF0BC-1B5C-439D-A661-03E1727971C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E2B2C01-039C-4039-8C8C-862C36F2A33D}"/>
              </a:ext>
            </a:extLst>
          </p:cNvPr>
          <p:cNvSpPr>
            <a:spLocks noGrp="1" noChangeArrowheads="1"/>
          </p:cNvSpPr>
          <p:nvPr>
            <p:ph type="sldNum" sz="quarter" idx="5"/>
          </p:nvPr>
        </p:nvSpPr>
        <p:spPr>
          <a:ln/>
        </p:spPr>
        <p:txBody>
          <a:bodyPr/>
          <a:lstStyle/>
          <a:p>
            <a:fld id="{00546887-17A7-42BC-BB80-09537042B8C5}" type="slidenum">
              <a:rPr lang="en-US" altLang="en-US"/>
              <a:pPr/>
              <a:t>8</a:t>
            </a:fld>
            <a:endParaRPr lang="en-US" altLang="en-US"/>
          </a:p>
        </p:txBody>
      </p:sp>
      <p:sp>
        <p:nvSpPr>
          <p:cNvPr id="977922" name="Rectangle 2">
            <a:extLst>
              <a:ext uri="{FF2B5EF4-FFF2-40B4-BE49-F238E27FC236}">
                <a16:creationId xmlns:a16="http://schemas.microsoft.com/office/drawing/2014/main" id="{C60C0800-4EC3-423A-986E-1C354C117339}"/>
              </a:ext>
            </a:extLst>
          </p:cNvPr>
          <p:cNvSpPr>
            <a:spLocks noGrp="1" noRot="1" noChangeAspect="1" noChangeArrowheads="1" noTextEdit="1"/>
          </p:cNvSpPr>
          <p:nvPr>
            <p:ph type="sldImg"/>
          </p:nvPr>
        </p:nvSpPr>
        <p:spPr>
          <a:ln/>
        </p:spPr>
      </p:sp>
      <p:sp>
        <p:nvSpPr>
          <p:cNvPr id="977923" name="Rectangle 3">
            <a:extLst>
              <a:ext uri="{FF2B5EF4-FFF2-40B4-BE49-F238E27FC236}">
                <a16:creationId xmlns:a16="http://schemas.microsoft.com/office/drawing/2014/main" id="{3F6A1162-BEB5-4C1A-B021-64E3C380EA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C6B6A13-092B-4611-A79F-B3B833645AB9}"/>
              </a:ext>
            </a:extLst>
          </p:cNvPr>
          <p:cNvSpPr>
            <a:spLocks noGrp="1" noChangeArrowheads="1"/>
          </p:cNvSpPr>
          <p:nvPr>
            <p:ph type="sldNum" sz="quarter" idx="5"/>
          </p:nvPr>
        </p:nvSpPr>
        <p:spPr>
          <a:ln/>
        </p:spPr>
        <p:txBody>
          <a:bodyPr/>
          <a:lstStyle/>
          <a:p>
            <a:fld id="{67FF2527-410B-4D21-9C5A-CEA2256703AD}" type="slidenum">
              <a:rPr lang="en-US" altLang="en-US"/>
              <a:pPr/>
              <a:t>9</a:t>
            </a:fld>
            <a:endParaRPr lang="en-US" altLang="en-US"/>
          </a:p>
        </p:txBody>
      </p:sp>
      <p:sp>
        <p:nvSpPr>
          <p:cNvPr id="980994" name="Rectangle 2">
            <a:extLst>
              <a:ext uri="{FF2B5EF4-FFF2-40B4-BE49-F238E27FC236}">
                <a16:creationId xmlns:a16="http://schemas.microsoft.com/office/drawing/2014/main" id="{4A086DB9-A2E8-4011-9B26-10A1A4CF585D}"/>
              </a:ext>
            </a:extLst>
          </p:cNvPr>
          <p:cNvSpPr>
            <a:spLocks noGrp="1" noRot="1" noChangeAspect="1" noChangeArrowheads="1" noTextEdit="1"/>
          </p:cNvSpPr>
          <p:nvPr>
            <p:ph type="sldImg"/>
          </p:nvPr>
        </p:nvSpPr>
        <p:spPr>
          <a:ln/>
        </p:spPr>
      </p:sp>
      <p:sp>
        <p:nvSpPr>
          <p:cNvPr id="980995" name="Rectangle 3">
            <a:extLst>
              <a:ext uri="{FF2B5EF4-FFF2-40B4-BE49-F238E27FC236}">
                <a16:creationId xmlns:a16="http://schemas.microsoft.com/office/drawing/2014/main" id="{30257743-52FF-42C6-BDE0-13DD931C32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D45538A-C1D2-422A-83DE-5B5814489F4E}"/>
              </a:ext>
            </a:extLst>
          </p:cNvPr>
          <p:cNvSpPr>
            <a:spLocks noGrp="1" noChangeArrowheads="1"/>
          </p:cNvSpPr>
          <p:nvPr>
            <p:ph type="sldNum" sz="quarter" idx="5"/>
          </p:nvPr>
        </p:nvSpPr>
        <p:spPr>
          <a:ln/>
        </p:spPr>
        <p:txBody>
          <a:bodyPr/>
          <a:lstStyle/>
          <a:p>
            <a:fld id="{25F32886-C586-48CD-BE60-E49BEA00BD51}" type="slidenum">
              <a:rPr lang="en-US" altLang="en-US"/>
              <a:pPr/>
              <a:t>10</a:t>
            </a:fld>
            <a:endParaRPr lang="en-US" altLang="en-US"/>
          </a:p>
        </p:txBody>
      </p:sp>
      <p:sp>
        <p:nvSpPr>
          <p:cNvPr id="982018" name="Rectangle 2">
            <a:extLst>
              <a:ext uri="{FF2B5EF4-FFF2-40B4-BE49-F238E27FC236}">
                <a16:creationId xmlns:a16="http://schemas.microsoft.com/office/drawing/2014/main" id="{393590FA-1941-4E00-9431-021967A57B36}"/>
              </a:ext>
            </a:extLst>
          </p:cNvPr>
          <p:cNvSpPr>
            <a:spLocks noGrp="1" noRot="1" noChangeAspect="1" noChangeArrowheads="1" noTextEdit="1"/>
          </p:cNvSpPr>
          <p:nvPr>
            <p:ph type="sldImg"/>
          </p:nvPr>
        </p:nvSpPr>
        <p:spPr>
          <a:ln/>
        </p:spPr>
      </p:sp>
      <p:sp>
        <p:nvSpPr>
          <p:cNvPr id="982019" name="Rectangle 3">
            <a:extLst>
              <a:ext uri="{FF2B5EF4-FFF2-40B4-BE49-F238E27FC236}">
                <a16:creationId xmlns:a16="http://schemas.microsoft.com/office/drawing/2014/main" id="{E28D5C19-163F-4395-907D-6124EB5DB934}"/>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18 FEB 2022</a:t>
            </a:r>
          </a:p>
        </p:txBody>
      </p:sp>
      <p:sp>
        <p:nvSpPr>
          <p:cNvPr id="5" name="Footer Placeholder 4"/>
          <p:cNvSpPr>
            <a:spLocks noGrp="1"/>
          </p:cNvSpPr>
          <p:nvPr>
            <p:ph type="ftr" sz="quarter" idx="11"/>
          </p:nvPr>
        </p:nvSpPr>
        <p:spPr/>
        <p:txBody>
          <a:bodyPr/>
          <a:lstStyle/>
          <a:p>
            <a:r>
              <a:rPr lang="en-US"/>
              <a:t>FLOW CONTROL AND ERROR CONTROL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991FCC2-A0DB-41D3-A7B0-B4FC5E8C0E61}"/>
              </a:ext>
            </a:extLst>
          </p:cNvPr>
          <p:cNvSpPr/>
          <p:nvPr userDrawn="1"/>
        </p:nvSpPr>
        <p:spPr>
          <a:xfrm>
            <a:off x="10256363" y="131975"/>
            <a:ext cx="1677971" cy="567992"/>
          </a:xfrm>
          <a:prstGeom prst="rect">
            <a:avLst/>
          </a:prstGeom>
          <a:blipFill>
            <a:blip r:embed="rId2"/>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13674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 FEB 2022</a:t>
            </a:r>
          </a:p>
        </p:txBody>
      </p:sp>
      <p:sp>
        <p:nvSpPr>
          <p:cNvPr id="5" name="Footer Placeholder 4"/>
          <p:cNvSpPr>
            <a:spLocks noGrp="1"/>
          </p:cNvSpPr>
          <p:nvPr>
            <p:ph type="ftr" sz="quarter" idx="11"/>
          </p:nvPr>
        </p:nvSpPr>
        <p:spPr/>
        <p:txBody>
          <a:bodyPr/>
          <a:lstStyle/>
          <a:p>
            <a:r>
              <a:rPr lang="en-US"/>
              <a:t>FLOW CONTROL AND ERROR CONTROL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391392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18 FEB 2022</a:t>
            </a:r>
          </a:p>
        </p:txBody>
      </p:sp>
      <p:sp>
        <p:nvSpPr>
          <p:cNvPr id="5" name="Footer Placeholder 4"/>
          <p:cNvSpPr>
            <a:spLocks noGrp="1"/>
          </p:cNvSpPr>
          <p:nvPr>
            <p:ph type="ftr" sz="quarter" idx="11"/>
          </p:nvPr>
        </p:nvSpPr>
        <p:spPr/>
        <p:txBody>
          <a:bodyPr/>
          <a:lstStyle/>
          <a:p>
            <a:r>
              <a:rPr lang="en-US"/>
              <a:t>FLOW CONTROL AND ERROR CONTROL</a:t>
            </a:r>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263827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a:t>18 FEB 2022</a:t>
            </a:r>
          </a:p>
        </p:txBody>
      </p:sp>
      <p:sp>
        <p:nvSpPr>
          <p:cNvPr id="5"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6" name="Slide Number Placeholder 5"/>
          <p:cNvSpPr>
            <a:spLocks noGrp="1"/>
          </p:cNvSpPr>
          <p:nvPr>
            <p:ph type="sldNum" sz="quarter" idx="12"/>
          </p:nvPr>
        </p:nvSpPr>
        <p:spPr/>
        <p:txBody>
          <a:bodyPr/>
          <a:lstStyle>
            <a:lvl1pPr>
              <a:defRPr/>
            </a:lvl1pPr>
          </a:lstStyle>
          <a:p>
            <a:pPr>
              <a:defRPr/>
            </a:pPr>
            <a:fld id="{2B7A5CBA-67B7-4005-B487-D29D2944E0C0}" type="slidenum">
              <a:rPr lang="en-US"/>
              <a:pPr>
                <a:defRPr/>
              </a:pPr>
              <a:t>‹#›</a:t>
            </a:fld>
            <a:endParaRPr lang="en-US"/>
          </a:p>
        </p:txBody>
      </p:sp>
    </p:spTree>
    <p:extLst>
      <p:ext uri="{BB962C8B-B14F-4D97-AF65-F5344CB8AC3E}">
        <p14:creationId xmlns:p14="http://schemas.microsoft.com/office/powerpoint/2010/main" val="38466972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18 FEB 2022</a:t>
            </a:r>
          </a:p>
        </p:txBody>
      </p:sp>
      <p:sp>
        <p:nvSpPr>
          <p:cNvPr id="5"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6" name="Slide Number Placeholder 5"/>
          <p:cNvSpPr>
            <a:spLocks noGrp="1"/>
          </p:cNvSpPr>
          <p:nvPr>
            <p:ph type="sldNum" sz="quarter" idx="12"/>
          </p:nvPr>
        </p:nvSpPr>
        <p:spPr/>
        <p:txBody>
          <a:bodyPr/>
          <a:lstStyle>
            <a:lvl1pPr>
              <a:defRPr/>
            </a:lvl1pPr>
          </a:lstStyle>
          <a:p>
            <a:pPr>
              <a:defRPr/>
            </a:pPr>
            <a:fld id="{30A6B8DE-3FB3-47ED-AB53-FCB056BDC38F}" type="slidenum">
              <a:rPr lang="en-US"/>
              <a:pPr>
                <a:defRPr/>
              </a:pPr>
              <a:t>‹#›</a:t>
            </a:fld>
            <a:endParaRPr lang="en-US"/>
          </a:p>
        </p:txBody>
      </p:sp>
    </p:spTree>
    <p:extLst>
      <p:ext uri="{BB962C8B-B14F-4D97-AF65-F5344CB8AC3E}">
        <p14:creationId xmlns:p14="http://schemas.microsoft.com/office/powerpoint/2010/main" val="2566006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a:t>18 FEB 2022</a:t>
            </a:r>
          </a:p>
        </p:txBody>
      </p:sp>
      <p:sp>
        <p:nvSpPr>
          <p:cNvPr id="5"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6" name="Slide Number Placeholder 5"/>
          <p:cNvSpPr>
            <a:spLocks noGrp="1"/>
          </p:cNvSpPr>
          <p:nvPr>
            <p:ph type="sldNum" sz="quarter" idx="12"/>
          </p:nvPr>
        </p:nvSpPr>
        <p:spPr/>
        <p:txBody>
          <a:bodyPr/>
          <a:lstStyle>
            <a:lvl1pPr>
              <a:defRPr/>
            </a:lvl1pPr>
          </a:lstStyle>
          <a:p>
            <a:pPr>
              <a:defRPr/>
            </a:pPr>
            <a:fld id="{C5425942-318C-4061-8099-B74BBA2A48D8}" type="slidenum">
              <a:rPr lang="en-US"/>
              <a:pPr>
                <a:defRPr/>
              </a:pPr>
              <a:t>‹#›</a:t>
            </a:fld>
            <a:endParaRPr lang="en-US"/>
          </a:p>
        </p:txBody>
      </p:sp>
    </p:spTree>
    <p:extLst>
      <p:ext uri="{BB962C8B-B14F-4D97-AF65-F5344CB8AC3E}">
        <p14:creationId xmlns:p14="http://schemas.microsoft.com/office/powerpoint/2010/main" val="41190611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r>
              <a:rPr lang="en-US"/>
              <a:t>18 FEB 2022</a:t>
            </a:r>
          </a:p>
        </p:txBody>
      </p:sp>
      <p:sp>
        <p:nvSpPr>
          <p:cNvPr id="6"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7" name="Slide Number Placeholder 5"/>
          <p:cNvSpPr>
            <a:spLocks noGrp="1"/>
          </p:cNvSpPr>
          <p:nvPr>
            <p:ph type="sldNum" sz="quarter" idx="12"/>
          </p:nvPr>
        </p:nvSpPr>
        <p:spPr/>
        <p:txBody>
          <a:bodyPr/>
          <a:lstStyle>
            <a:lvl1pPr>
              <a:defRPr/>
            </a:lvl1pPr>
          </a:lstStyle>
          <a:p>
            <a:pPr>
              <a:defRPr/>
            </a:pPr>
            <a:fld id="{FFF5CA01-880D-425E-A285-FAE2C73E8CC5}" type="slidenum">
              <a:rPr lang="en-US"/>
              <a:pPr>
                <a:defRPr/>
              </a:pPr>
              <a:t>‹#›</a:t>
            </a:fld>
            <a:endParaRPr lang="en-US"/>
          </a:p>
        </p:txBody>
      </p:sp>
    </p:spTree>
    <p:extLst>
      <p:ext uri="{BB962C8B-B14F-4D97-AF65-F5344CB8AC3E}">
        <p14:creationId xmlns:p14="http://schemas.microsoft.com/office/powerpoint/2010/main" val="1017033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r>
              <a:rPr lang="en-US"/>
              <a:t>18 FEB 2022</a:t>
            </a:r>
          </a:p>
        </p:txBody>
      </p:sp>
      <p:sp>
        <p:nvSpPr>
          <p:cNvPr id="8"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9" name="Slide Number Placeholder 5"/>
          <p:cNvSpPr>
            <a:spLocks noGrp="1"/>
          </p:cNvSpPr>
          <p:nvPr>
            <p:ph type="sldNum" sz="quarter" idx="12"/>
          </p:nvPr>
        </p:nvSpPr>
        <p:spPr/>
        <p:txBody>
          <a:bodyPr/>
          <a:lstStyle>
            <a:lvl1pPr>
              <a:defRPr/>
            </a:lvl1pPr>
          </a:lstStyle>
          <a:p>
            <a:pPr>
              <a:defRPr/>
            </a:pPr>
            <a:fld id="{2CB89D38-E4AA-45DE-8DC9-A0D44F2A8B84}" type="slidenum">
              <a:rPr lang="en-US"/>
              <a:pPr>
                <a:defRPr/>
              </a:pPr>
              <a:t>‹#›</a:t>
            </a:fld>
            <a:endParaRPr lang="en-US"/>
          </a:p>
        </p:txBody>
      </p:sp>
    </p:spTree>
    <p:extLst>
      <p:ext uri="{BB962C8B-B14F-4D97-AF65-F5344CB8AC3E}">
        <p14:creationId xmlns:p14="http://schemas.microsoft.com/office/powerpoint/2010/main" val="32004631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r>
              <a:rPr lang="en-US"/>
              <a:t>18 FEB 2022</a:t>
            </a:r>
          </a:p>
        </p:txBody>
      </p:sp>
      <p:sp>
        <p:nvSpPr>
          <p:cNvPr id="4"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5" name="Slide Number Placeholder 5"/>
          <p:cNvSpPr>
            <a:spLocks noGrp="1"/>
          </p:cNvSpPr>
          <p:nvPr>
            <p:ph type="sldNum" sz="quarter" idx="12"/>
          </p:nvPr>
        </p:nvSpPr>
        <p:spPr/>
        <p:txBody>
          <a:bodyPr/>
          <a:lstStyle>
            <a:lvl1pPr>
              <a:defRPr/>
            </a:lvl1pPr>
          </a:lstStyle>
          <a:p>
            <a:pPr>
              <a:defRPr/>
            </a:pPr>
            <a:fld id="{4A1AB100-B0D1-4D8D-9E8B-1ADDC97A8734}" type="slidenum">
              <a:rPr lang="en-US"/>
              <a:pPr>
                <a:defRPr/>
              </a:pPr>
              <a:t>‹#›</a:t>
            </a:fld>
            <a:endParaRPr lang="en-US"/>
          </a:p>
        </p:txBody>
      </p:sp>
    </p:spTree>
    <p:extLst>
      <p:ext uri="{BB962C8B-B14F-4D97-AF65-F5344CB8AC3E}">
        <p14:creationId xmlns:p14="http://schemas.microsoft.com/office/powerpoint/2010/main" val="32510971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t>18 FEB 2022</a:t>
            </a:r>
          </a:p>
        </p:txBody>
      </p:sp>
      <p:sp>
        <p:nvSpPr>
          <p:cNvPr id="3"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4" name="Slide Number Placeholder 5"/>
          <p:cNvSpPr>
            <a:spLocks noGrp="1"/>
          </p:cNvSpPr>
          <p:nvPr>
            <p:ph type="sldNum" sz="quarter" idx="12"/>
          </p:nvPr>
        </p:nvSpPr>
        <p:spPr/>
        <p:txBody>
          <a:bodyPr/>
          <a:lstStyle>
            <a:lvl1pPr>
              <a:defRPr/>
            </a:lvl1pPr>
          </a:lstStyle>
          <a:p>
            <a:pPr>
              <a:defRPr/>
            </a:pPr>
            <a:fld id="{004261F1-359F-47D4-8EE7-28164F5C9C86}" type="slidenum">
              <a:rPr lang="en-US"/>
              <a:pPr>
                <a:defRPr/>
              </a:pPr>
              <a:t>‹#›</a:t>
            </a:fld>
            <a:endParaRPr lang="en-US"/>
          </a:p>
        </p:txBody>
      </p:sp>
    </p:spTree>
    <p:extLst>
      <p:ext uri="{BB962C8B-B14F-4D97-AF65-F5344CB8AC3E}">
        <p14:creationId xmlns:p14="http://schemas.microsoft.com/office/powerpoint/2010/main" val="876150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18 FEB 2022</a:t>
            </a:r>
          </a:p>
        </p:txBody>
      </p:sp>
      <p:sp>
        <p:nvSpPr>
          <p:cNvPr id="6"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7" name="Slide Number Placeholder 5"/>
          <p:cNvSpPr>
            <a:spLocks noGrp="1"/>
          </p:cNvSpPr>
          <p:nvPr>
            <p:ph type="sldNum" sz="quarter" idx="12"/>
          </p:nvPr>
        </p:nvSpPr>
        <p:spPr/>
        <p:txBody>
          <a:bodyPr/>
          <a:lstStyle>
            <a:lvl1pPr>
              <a:defRPr/>
            </a:lvl1pPr>
          </a:lstStyle>
          <a:p>
            <a:pPr>
              <a:defRPr/>
            </a:pPr>
            <a:fld id="{43F86CBD-1FCA-494B-A1B9-6B9A285AA3DE}" type="slidenum">
              <a:rPr lang="en-US"/>
              <a:pPr>
                <a:defRPr/>
              </a:pPr>
              <a:t>‹#›</a:t>
            </a:fld>
            <a:endParaRPr lang="en-US"/>
          </a:p>
        </p:txBody>
      </p:sp>
    </p:spTree>
    <p:extLst>
      <p:ext uri="{BB962C8B-B14F-4D97-AF65-F5344CB8AC3E}">
        <p14:creationId xmlns:p14="http://schemas.microsoft.com/office/powerpoint/2010/main" val="2415828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r>
              <a:rPr lang="en-US"/>
              <a:t>18 FEB 2022</a:t>
            </a:r>
            <a:endParaRPr lang="en-US" dirty="0"/>
          </a:p>
        </p:txBody>
      </p:sp>
      <p:sp>
        <p:nvSpPr>
          <p:cNvPr id="5" name="Footer Placeholder 4"/>
          <p:cNvSpPr>
            <a:spLocks noGrp="1"/>
          </p:cNvSpPr>
          <p:nvPr>
            <p:ph type="ftr" sz="quarter" idx="11"/>
          </p:nvPr>
        </p:nvSpPr>
        <p:spPr/>
        <p:txBody>
          <a:bodyPr/>
          <a:lstStyle/>
          <a:p>
            <a:r>
              <a:rPr lang="en-US"/>
              <a:t>FLOW CONTROL AND ERROR CONTROL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11240277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a:t>18 FEB 2022</a:t>
            </a:r>
          </a:p>
        </p:txBody>
      </p:sp>
      <p:sp>
        <p:nvSpPr>
          <p:cNvPr id="6"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7" name="Slide Number Placeholder 5"/>
          <p:cNvSpPr>
            <a:spLocks noGrp="1"/>
          </p:cNvSpPr>
          <p:nvPr>
            <p:ph type="sldNum" sz="quarter" idx="12"/>
          </p:nvPr>
        </p:nvSpPr>
        <p:spPr/>
        <p:txBody>
          <a:bodyPr/>
          <a:lstStyle>
            <a:lvl1pPr>
              <a:defRPr/>
            </a:lvl1pPr>
          </a:lstStyle>
          <a:p>
            <a:pPr>
              <a:defRPr/>
            </a:pPr>
            <a:fld id="{3459FB1F-1AF0-49A5-A3AE-E59FF70B9949}" type="slidenum">
              <a:rPr lang="en-US"/>
              <a:pPr>
                <a:defRPr/>
              </a:pPr>
              <a:t>‹#›</a:t>
            </a:fld>
            <a:endParaRPr lang="en-US"/>
          </a:p>
        </p:txBody>
      </p:sp>
    </p:spTree>
    <p:extLst>
      <p:ext uri="{BB962C8B-B14F-4D97-AF65-F5344CB8AC3E}">
        <p14:creationId xmlns:p14="http://schemas.microsoft.com/office/powerpoint/2010/main" val="12864231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18 FEB 2022</a:t>
            </a:r>
          </a:p>
        </p:txBody>
      </p:sp>
      <p:sp>
        <p:nvSpPr>
          <p:cNvPr id="5"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6" name="Slide Number Placeholder 5"/>
          <p:cNvSpPr>
            <a:spLocks noGrp="1"/>
          </p:cNvSpPr>
          <p:nvPr>
            <p:ph type="sldNum" sz="quarter" idx="12"/>
          </p:nvPr>
        </p:nvSpPr>
        <p:spPr/>
        <p:txBody>
          <a:bodyPr/>
          <a:lstStyle>
            <a:lvl1pPr>
              <a:defRPr/>
            </a:lvl1pPr>
          </a:lstStyle>
          <a:p>
            <a:pPr>
              <a:defRPr/>
            </a:pPr>
            <a:fld id="{AF45E0A1-5069-499C-AC84-65491674F5EB}" type="slidenum">
              <a:rPr lang="en-US"/>
              <a:pPr>
                <a:defRPr/>
              </a:pPr>
              <a:t>‹#›</a:t>
            </a:fld>
            <a:endParaRPr lang="en-US"/>
          </a:p>
        </p:txBody>
      </p:sp>
    </p:spTree>
    <p:extLst>
      <p:ext uri="{BB962C8B-B14F-4D97-AF65-F5344CB8AC3E}">
        <p14:creationId xmlns:p14="http://schemas.microsoft.com/office/powerpoint/2010/main" val="39762509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18 FEB 2022</a:t>
            </a:r>
          </a:p>
        </p:txBody>
      </p:sp>
      <p:sp>
        <p:nvSpPr>
          <p:cNvPr id="5" name="Footer Placeholder 4"/>
          <p:cNvSpPr>
            <a:spLocks noGrp="1"/>
          </p:cNvSpPr>
          <p:nvPr>
            <p:ph type="ftr" sz="quarter" idx="11"/>
          </p:nvPr>
        </p:nvSpPr>
        <p:spPr/>
        <p:txBody>
          <a:bodyPr/>
          <a:lstStyle>
            <a:lvl1pPr>
              <a:defRPr/>
            </a:lvl1pPr>
          </a:lstStyle>
          <a:p>
            <a:pPr>
              <a:defRPr/>
            </a:pPr>
            <a:r>
              <a:rPr lang="en-US"/>
              <a:t>FLOW CONTROL AND ERROR CONTROL</a:t>
            </a:r>
          </a:p>
        </p:txBody>
      </p:sp>
      <p:sp>
        <p:nvSpPr>
          <p:cNvPr id="6" name="Slide Number Placeholder 5"/>
          <p:cNvSpPr>
            <a:spLocks noGrp="1"/>
          </p:cNvSpPr>
          <p:nvPr>
            <p:ph type="sldNum" sz="quarter" idx="12"/>
          </p:nvPr>
        </p:nvSpPr>
        <p:spPr/>
        <p:txBody>
          <a:bodyPr/>
          <a:lstStyle>
            <a:lvl1pPr>
              <a:defRPr/>
            </a:lvl1pPr>
          </a:lstStyle>
          <a:p>
            <a:pPr>
              <a:defRPr/>
            </a:pPr>
            <a:fld id="{FF2B0260-F22D-4CF5-9BA8-D0CC9036EBDA}" type="slidenum">
              <a:rPr lang="en-US"/>
              <a:pPr>
                <a:defRPr/>
              </a:pPr>
              <a:t>‹#›</a:t>
            </a:fld>
            <a:endParaRPr lang="en-US"/>
          </a:p>
        </p:txBody>
      </p:sp>
    </p:spTree>
    <p:extLst>
      <p:ext uri="{BB962C8B-B14F-4D97-AF65-F5344CB8AC3E}">
        <p14:creationId xmlns:p14="http://schemas.microsoft.com/office/powerpoint/2010/main" val="1828507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18 FEB 2022</a:t>
            </a:r>
          </a:p>
        </p:txBody>
      </p:sp>
      <p:sp>
        <p:nvSpPr>
          <p:cNvPr id="5" name="Footer Placeholder 4"/>
          <p:cNvSpPr>
            <a:spLocks noGrp="1"/>
          </p:cNvSpPr>
          <p:nvPr>
            <p:ph type="ftr" sz="quarter" idx="11"/>
          </p:nvPr>
        </p:nvSpPr>
        <p:spPr/>
        <p:txBody>
          <a:bodyPr/>
          <a:lstStyle/>
          <a:p>
            <a:r>
              <a:rPr lang="en-US"/>
              <a:t>FLOW CONTROL AND ERROR CONTROL</a:t>
            </a:r>
            <a:endParaRPr lang="en-US" dirty="0"/>
          </a:p>
        </p:txBody>
      </p:sp>
      <p:sp>
        <p:nvSpPr>
          <p:cNvPr id="6" name="Slide Number Placeholder 5"/>
          <p:cNvSpPr>
            <a:spLocks noGrp="1"/>
          </p:cNvSpPr>
          <p:nvPr>
            <p:ph type="sldNum" sz="quarter" idx="12"/>
          </p:nvPr>
        </p:nvSpPr>
        <p:spPr/>
        <p:txBody>
          <a:bodyPr/>
          <a:lstStyle/>
          <a:p>
            <a:fld id="{5D923B90-4616-40B3-A419-E44D928EB479}"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2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18 FEB 2022</a:t>
            </a:r>
          </a:p>
        </p:txBody>
      </p:sp>
      <p:sp>
        <p:nvSpPr>
          <p:cNvPr id="6" name="Footer Placeholder 5"/>
          <p:cNvSpPr>
            <a:spLocks noGrp="1"/>
          </p:cNvSpPr>
          <p:nvPr>
            <p:ph type="ftr" sz="quarter" idx="11"/>
          </p:nvPr>
        </p:nvSpPr>
        <p:spPr/>
        <p:txBody>
          <a:bodyPr/>
          <a:lstStyle/>
          <a:p>
            <a:r>
              <a:rPr lang="en-US"/>
              <a:t>FLOW CONTROL AND ERROR CONTROL</a:t>
            </a:r>
            <a:endParaRPr lang="en-US" dirty="0"/>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60940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18 FEB 2022</a:t>
            </a:r>
          </a:p>
        </p:txBody>
      </p:sp>
      <p:sp>
        <p:nvSpPr>
          <p:cNvPr id="8" name="Footer Placeholder 7"/>
          <p:cNvSpPr>
            <a:spLocks noGrp="1"/>
          </p:cNvSpPr>
          <p:nvPr>
            <p:ph type="ftr" sz="quarter" idx="11"/>
          </p:nvPr>
        </p:nvSpPr>
        <p:spPr/>
        <p:txBody>
          <a:bodyPr/>
          <a:lstStyle/>
          <a:p>
            <a:r>
              <a:rPr lang="en-US"/>
              <a:t>FLOW CONTROL AND ERROR CONTROL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168038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18 FEB 2022</a:t>
            </a:r>
          </a:p>
        </p:txBody>
      </p:sp>
      <p:sp>
        <p:nvSpPr>
          <p:cNvPr id="4" name="Footer Placeholder 3"/>
          <p:cNvSpPr>
            <a:spLocks noGrp="1"/>
          </p:cNvSpPr>
          <p:nvPr>
            <p:ph type="ftr" sz="quarter" idx="11"/>
          </p:nvPr>
        </p:nvSpPr>
        <p:spPr/>
        <p:txBody>
          <a:bodyPr/>
          <a:lstStyle/>
          <a:p>
            <a:r>
              <a:rPr lang="en-US"/>
              <a:t>FLOW CONTROL AND ERROR CONTROL</a:t>
            </a:r>
            <a:endParaRPr lang="en-US" dirty="0"/>
          </a:p>
        </p:txBody>
      </p:sp>
      <p:sp>
        <p:nvSpPr>
          <p:cNvPr id="5" name="Slide Number Placeholder 4"/>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3410470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18 FEB 2022</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FLOW CONTROL AND ERROR CONTROL</a:t>
            </a:r>
            <a:endParaRPr lang="en-US" dirty="0"/>
          </a:p>
        </p:txBody>
      </p:sp>
      <p:sp>
        <p:nvSpPr>
          <p:cNvPr id="9" name="Slide Number Placeholder 8"/>
          <p:cNvSpPr>
            <a:spLocks noGrp="1"/>
          </p:cNvSpPr>
          <p:nvPr>
            <p:ph type="sldNum" sz="quarter" idx="12"/>
          </p:nvPr>
        </p:nvSpPr>
        <p:spPr/>
        <p:txBody>
          <a:bodyPr/>
          <a:lstStyle/>
          <a:p>
            <a:fld id="{5D923B90-4616-40B3-A419-E44D928EB479}" type="slidenum">
              <a:rPr lang="en-US" smtClean="0"/>
              <a:t>‹#›</a:t>
            </a:fld>
            <a:endParaRPr lang="en-US"/>
          </a:p>
        </p:txBody>
      </p:sp>
      <p:pic>
        <p:nvPicPr>
          <p:cNvPr id="3" name="Picture 2">
            <a:extLst>
              <a:ext uri="{FF2B5EF4-FFF2-40B4-BE49-F238E27FC236}">
                <a16:creationId xmlns:a16="http://schemas.microsoft.com/office/drawing/2014/main" id="{A88CE9D4-7EB6-4178-8283-7CB22BF9B73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28696" y="33090"/>
            <a:ext cx="1560144" cy="780072"/>
          </a:xfrm>
          <a:prstGeom prst="rect">
            <a:avLst/>
          </a:prstGeom>
        </p:spPr>
      </p:pic>
    </p:spTree>
    <p:extLst>
      <p:ext uri="{BB962C8B-B14F-4D97-AF65-F5344CB8AC3E}">
        <p14:creationId xmlns:p14="http://schemas.microsoft.com/office/powerpoint/2010/main" val="412714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18 FEB 2022</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FLOW CONTROL AND ERROR CONTROL</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D923B90-4616-40B3-A419-E44D928EB479}" type="slidenum">
              <a:rPr lang="en-US" smtClean="0"/>
              <a:t>‹#›</a:t>
            </a:fld>
            <a:endParaRPr lang="en-US"/>
          </a:p>
        </p:txBody>
      </p:sp>
    </p:spTree>
    <p:extLst>
      <p:ext uri="{BB962C8B-B14F-4D97-AF65-F5344CB8AC3E}">
        <p14:creationId xmlns:p14="http://schemas.microsoft.com/office/powerpoint/2010/main" val="194191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18 FEB 2022</a:t>
            </a:r>
            <a:endParaRPr lang="en-US" dirty="0"/>
          </a:p>
        </p:txBody>
      </p:sp>
      <p:sp>
        <p:nvSpPr>
          <p:cNvPr id="6" name="Footer Placeholder 5"/>
          <p:cNvSpPr>
            <a:spLocks noGrp="1"/>
          </p:cNvSpPr>
          <p:nvPr>
            <p:ph type="ftr" sz="quarter" idx="11"/>
          </p:nvPr>
        </p:nvSpPr>
        <p:spPr/>
        <p:txBody>
          <a:bodyPr/>
          <a:lstStyle/>
          <a:p>
            <a:r>
              <a:rPr lang="en-US"/>
              <a:t>FLOW CONTROL AND ERROR CONTROL</a:t>
            </a:r>
          </a:p>
        </p:txBody>
      </p:sp>
      <p:sp>
        <p:nvSpPr>
          <p:cNvPr id="7" name="Slide Number Placeholder 6"/>
          <p:cNvSpPr>
            <a:spLocks noGrp="1"/>
          </p:cNvSpPr>
          <p:nvPr>
            <p:ph type="sldNum" sz="quarter" idx="12"/>
          </p:nvPr>
        </p:nvSpPr>
        <p:spPr/>
        <p:txBody>
          <a:bodyPr/>
          <a:lstStyle/>
          <a:p>
            <a:fld id="{5D923B90-4616-40B3-A419-E44D928EB479}" type="slidenum">
              <a:rPr lang="en-US" smtClean="0"/>
              <a:t>‹#›</a:t>
            </a:fld>
            <a:endParaRPr lang="en-US"/>
          </a:p>
        </p:txBody>
      </p:sp>
    </p:spTree>
    <p:extLst>
      <p:ext uri="{BB962C8B-B14F-4D97-AF65-F5344CB8AC3E}">
        <p14:creationId xmlns:p14="http://schemas.microsoft.com/office/powerpoint/2010/main" val="2795618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18 FEB 2022</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FLOW CONTROL AND ERROR CONTROL</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D923B90-4616-40B3-A419-E44D928EB479}"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F70671C7-461D-4697-8287-A40B4502E876}"/>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197210" y="33090"/>
            <a:ext cx="1795020" cy="897510"/>
          </a:xfrm>
          <a:prstGeom prst="rect">
            <a:avLst/>
          </a:prstGeom>
        </p:spPr>
      </p:pic>
    </p:spTree>
    <p:extLst>
      <p:ext uri="{BB962C8B-B14F-4D97-AF65-F5344CB8AC3E}">
        <p14:creationId xmlns:p14="http://schemas.microsoft.com/office/powerpoint/2010/main" val="11018781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r>
              <a:rPr lang="en-US"/>
              <a:t>18 FEB 2022</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r>
              <a:rPr lang="en-US"/>
              <a:t>FLOW CONTROL AND ERROR CONTROL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D3E050AE-CE1F-448B-A14F-CAEA768A3EE4}" type="slidenum">
              <a:rPr lang="en-US"/>
              <a:pPr>
                <a:defRPr/>
              </a:pPr>
              <a:t>‹#›</a:t>
            </a:fld>
            <a:endParaRPr lang="en-US"/>
          </a:p>
        </p:txBody>
      </p:sp>
    </p:spTree>
    <p:extLst>
      <p:ext uri="{BB962C8B-B14F-4D97-AF65-F5344CB8AC3E}">
        <p14:creationId xmlns:p14="http://schemas.microsoft.com/office/powerpoint/2010/main" val="187962027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7C02-1441-4CD9-89BE-5DA8AA67C77D}"/>
              </a:ext>
            </a:extLst>
          </p:cNvPr>
          <p:cNvSpPr>
            <a:spLocks noGrp="1"/>
          </p:cNvSpPr>
          <p:nvPr>
            <p:ph type="ctrTitle"/>
          </p:nvPr>
        </p:nvSpPr>
        <p:spPr/>
        <p:txBody>
          <a:bodyPr>
            <a:normAutofit/>
          </a:bodyPr>
          <a:lstStyle/>
          <a:p>
            <a:pPr algn="ctr"/>
            <a:r>
              <a:rPr lang="en-US" altLang="en-US" sz="4000" b="1" baseline="0" dirty="0"/>
              <a:t>FLOW AND ERROR CONTROL</a:t>
            </a:r>
            <a:endParaRPr lang="en-US" sz="9600" b="1" dirty="0"/>
          </a:p>
        </p:txBody>
      </p:sp>
      <p:sp>
        <p:nvSpPr>
          <p:cNvPr id="3" name="Subtitle 2">
            <a:extLst>
              <a:ext uri="{FF2B5EF4-FFF2-40B4-BE49-F238E27FC236}">
                <a16:creationId xmlns:a16="http://schemas.microsoft.com/office/drawing/2014/main" id="{CAEF0C70-D34C-4BFC-9496-CC4C7C109529}"/>
              </a:ext>
            </a:extLst>
          </p:cNvPr>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795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450" name="Line 2">
            <a:extLst>
              <a:ext uri="{FF2B5EF4-FFF2-40B4-BE49-F238E27FC236}">
                <a16:creationId xmlns:a16="http://schemas.microsoft.com/office/drawing/2014/main" id="{7FB2E6EC-BDA7-4236-8F78-526DA2B4D03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55E1648B-C435-45B7-A53F-2014C8D3711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F9A6AD55-3868-4D0E-96F4-0D216346621D}"/>
              </a:ext>
            </a:extLst>
          </p:cNvPr>
          <p:cNvSpPr txBox="1">
            <a:spLocks noChangeArrowheads="1"/>
          </p:cNvSpPr>
          <p:nvPr/>
        </p:nvSpPr>
        <p:spPr bwMode="auto">
          <a:xfrm>
            <a:off x="1828800" y="330200"/>
            <a:ext cx="42210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Flow diagram for Example </a:t>
            </a:r>
          </a:p>
        </p:txBody>
      </p:sp>
      <p:sp>
        <p:nvSpPr>
          <p:cNvPr id="872453" name="Line 5">
            <a:extLst>
              <a:ext uri="{FF2B5EF4-FFF2-40B4-BE49-F238E27FC236}">
                <a16:creationId xmlns:a16="http://schemas.microsoft.com/office/drawing/2014/main" id="{5BDB7CB4-15DD-47F2-9596-5094D9B3C5BF}"/>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73DC0B44-8613-4E70-87E5-20F4D55466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6" y="1824038"/>
            <a:ext cx="5146675" cy="3128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2A444ADA-A8B0-47ED-B5AF-BED088B633EF}"/>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D1E50DCD-DE11-4C50-8221-E344962B6188}"/>
              </a:ext>
            </a:extLst>
          </p:cNvPr>
          <p:cNvSpPr>
            <a:spLocks noGrp="1"/>
          </p:cNvSpPr>
          <p:nvPr>
            <p:ph type="sldNum" sz="quarter" idx="12"/>
          </p:nvPr>
        </p:nvSpPr>
        <p:spPr/>
        <p:txBody>
          <a:bodyPr/>
          <a:lstStyle/>
          <a:p>
            <a:fld id="{5D923B90-4616-40B3-A419-E44D928EB47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474" name="Line 2">
            <a:extLst>
              <a:ext uri="{FF2B5EF4-FFF2-40B4-BE49-F238E27FC236}">
                <a16:creationId xmlns:a16="http://schemas.microsoft.com/office/drawing/2014/main" id="{566C4901-A9E4-4446-83C1-890CDC587233}"/>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B0C08C8F-B90E-445A-B8D3-F157C17AE636}"/>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EE4782CA-E7C3-4566-AC99-2C673684D03B}"/>
              </a:ext>
            </a:extLst>
          </p:cNvPr>
          <p:cNvSpPr txBox="1">
            <a:spLocks noChangeArrowheads="1"/>
          </p:cNvSpPr>
          <p:nvPr/>
        </p:nvSpPr>
        <p:spPr bwMode="auto">
          <a:xfrm>
            <a:off x="1828801" y="381000"/>
            <a:ext cx="46144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Design of Stop-and-Wait Protocol</a:t>
            </a:r>
          </a:p>
        </p:txBody>
      </p:sp>
      <p:sp>
        <p:nvSpPr>
          <p:cNvPr id="873477" name="Line 5">
            <a:extLst>
              <a:ext uri="{FF2B5EF4-FFF2-40B4-BE49-F238E27FC236}">
                <a16:creationId xmlns:a16="http://schemas.microsoft.com/office/drawing/2014/main" id="{51548E78-E13F-4DBA-AEAA-F86017DD00E3}"/>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59010EBA-9738-42E5-ABB2-F6A25172EA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0" y="1127126"/>
            <a:ext cx="7029450"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BEA2D30F-B888-4AA3-B519-5D3EE363F9B8}"/>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26237DE4-5125-4CEF-83CB-688978BF1159}"/>
              </a:ext>
            </a:extLst>
          </p:cNvPr>
          <p:cNvSpPr>
            <a:spLocks noGrp="1"/>
          </p:cNvSpPr>
          <p:nvPr>
            <p:ph type="sldNum" sz="quarter" idx="12"/>
          </p:nvPr>
        </p:nvSpPr>
        <p:spPr/>
        <p:txBody>
          <a:bodyPr/>
          <a:lstStyle/>
          <a:p>
            <a:fld id="{5D923B90-4616-40B3-A419-E44D928EB479}"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010" name="Rectangle 2">
            <a:extLst>
              <a:ext uri="{FF2B5EF4-FFF2-40B4-BE49-F238E27FC236}">
                <a16:creationId xmlns:a16="http://schemas.microsoft.com/office/drawing/2014/main" id="{B2B73C31-BD6B-4047-8BE5-9F4D08BA868E}"/>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1" name="Rectangle 3">
            <a:extLst>
              <a:ext uri="{FF2B5EF4-FFF2-40B4-BE49-F238E27FC236}">
                <a16:creationId xmlns:a16="http://schemas.microsoft.com/office/drawing/2014/main" id="{F6350C11-5735-49A0-B641-EC87C02D11DC}"/>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2" name="Rectangle 4">
            <a:extLst>
              <a:ext uri="{FF2B5EF4-FFF2-40B4-BE49-F238E27FC236}">
                <a16:creationId xmlns:a16="http://schemas.microsoft.com/office/drawing/2014/main" id="{21A84339-E466-4BD0-9F03-664BCB591A57}"/>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3" name="Rectangle 5">
            <a:extLst>
              <a:ext uri="{FF2B5EF4-FFF2-40B4-BE49-F238E27FC236}">
                <a16:creationId xmlns:a16="http://schemas.microsoft.com/office/drawing/2014/main" id="{8182CF93-0557-48C9-9FC4-BDC79434E836}"/>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4" name="Rectangle 6">
            <a:extLst>
              <a:ext uri="{FF2B5EF4-FFF2-40B4-BE49-F238E27FC236}">
                <a16:creationId xmlns:a16="http://schemas.microsoft.com/office/drawing/2014/main" id="{21750E6F-EF17-44E9-8850-DFAE0AE6E3F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5" name="Rectangle 7">
            <a:extLst>
              <a:ext uri="{FF2B5EF4-FFF2-40B4-BE49-F238E27FC236}">
                <a16:creationId xmlns:a16="http://schemas.microsoft.com/office/drawing/2014/main" id="{633D384B-C31D-448C-A3BC-23452C2E953D}"/>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6" name="Rectangle 8">
            <a:extLst>
              <a:ext uri="{FF2B5EF4-FFF2-40B4-BE49-F238E27FC236}">
                <a16:creationId xmlns:a16="http://schemas.microsoft.com/office/drawing/2014/main" id="{62319D81-4D59-48A0-A87A-8540DEBF2EA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9017" name="Rectangle 9">
            <a:extLst>
              <a:ext uri="{FF2B5EF4-FFF2-40B4-BE49-F238E27FC236}">
                <a16:creationId xmlns:a16="http://schemas.microsoft.com/office/drawing/2014/main" id="{5554D7AC-436B-47E1-8898-353CA6E8F5B5}"/>
              </a:ext>
            </a:extLst>
          </p:cNvPr>
          <p:cNvSpPr>
            <a:spLocks noChangeArrowheads="1"/>
          </p:cNvSpPr>
          <p:nvPr/>
        </p:nvSpPr>
        <p:spPr bwMode="auto">
          <a:xfrm>
            <a:off x="1752600" y="1143000"/>
            <a:ext cx="9535160" cy="181588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Figure shows an example of communication using this protocol. It is still very simple. The sender sends one frame and waits for feedback from the receiver. When the ACK arrives, the sender sends the next frame. </a:t>
            </a:r>
          </a:p>
        </p:txBody>
      </p:sp>
      <p:sp>
        <p:nvSpPr>
          <p:cNvPr id="939019" name="Text Box 11">
            <a:extLst>
              <a:ext uri="{FF2B5EF4-FFF2-40B4-BE49-F238E27FC236}">
                <a16:creationId xmlns:a16="http://schemas.microsoft.com/office/drawing/2014/main" id="{87E4AB49-0DEA-4CCE-9578-AE5BAF8DCE9D}"/>
              </a:ext>
            </a:extLst>
          </p:cNvPr>
          <p:cNvSpPr txBox="1">
            <a:spLocks noChangeArrowheads="1"/>
          </p:cNvSpPr>
          <p:nvPr/>
        </p:nvSpPr>
        <p:spPr bwMode="auto">
          <a:xfrm>
            <a:off x="2667001" y="0"/>
            <a:ext cx="1050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solidFill>
                  <a:schemeClr val="hlink"/>
                </a:solidFill>
                <a:latin typeface="Times New Roman" panose="02020603050405020304" pitchFamily="18" charset="0"/>
              </a:rPr>
              <a:t>Example </a:t>
            </a:r>
          </a:p>
        </p:txBody>
      </p:sp>
      <p:sp>
        <p:nvSpPr>
          <p:cNvPr id="3" name="Footer Placeholder 2">
            <a:extLst>
              <a:ext uri="{FF2B5EF4-FFF2-40B4-BE49-F238E27FC236}">
                <a16:creationId xmlns:a16="http://schemas.microsoft.com/office/drawing/2014/main" id="{CA8450CC-932E-4C21-B9B2-5D2D1C07F698}"/>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6C67505C-C603-4D56-A7CA-38B819E14121}"/>
              </a:ext>
            </a:extLst>
          </p:cNvPr>
          <p:cNvSpPr>
            <a:spLocks noGrp="1"/>
          </p:cNvSpPr>
          <p:nvPr>
            <p:ph type="sldNum" sz="quarter" idx="12"/>
          </p:nvPr>
        </p:nvSpPr>
        <p:spPr/>
        <p:txBody>
          <a:bodyPr/>
          <a:lstStyle/>
          <a:p>
            <a:fld id="{5D923B90-4616-40B3-A419-E44D928EB47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498" name="Line 2">
            <a:extLst>
              <a:ext uri="{FF2B5EF4-FFF2-40B4-BE49-F238E27FC236}">
                <a16:creationId xmlns:a16="http://schemas.microsoft.com/office/drawing/2014/main" id="{C2504E47-8F1C-48CC-920F-835B102C3F28}"/>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457318DF-E38A-4232-9C2E-0BEF01C39F6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79884EF2-027A-4475-8E0E-B34429A4C583}"/>
              </a:ext>
            </a:extLst>
          </p:cNvPr>
          <p:cNvSpPr txBox="1">
            <a:spLocks noChangeArrowheads="1"/>
          </p:cNvSpPr>
          <p:nvPr/>
        </p:nvSpPr>
        <p:spPr bwMode="auto">
          <a:xfrm>
            <a:off x="1828800" y="381000"/>
            <a:ext cx="39901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Flow diagram for Example </a:t>
            </a:r>
          </a:p>
        </p:txBody>
      </p:sp>
      <p:sp>
        <p:nvSpPr>
          <p:cNvPr id="874501" name="Line 5">
            <a:extLst>
              <a:ext uri="{FF2B5EF4-FFF2-40B4-BE49-F238E27FC236}">
                <a16:creationId xmlns:a16="http://schemas.microsoft.com/office/drawing/2014/main" id="{996BCB13-E654-4C00-AC35-965AA8D9B99E}"/>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8EDA4FAF-D02E-4467-81DF-BC6D29063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0038" y="1712914"/>
            <a:ext cx="5237162" cy="392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F5080346-CC33-456D-B743-FC6030386017}"/>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2562FEF4-2DA4-4B2F-9597-7DF8CD9E09AF}"/>
              </a:ext>
            </a:extLst>
          </p:cNvPr>
          <p:cNvSpPr>
            <a:spLocks noGrp="1"/>
          </p:cNvSpPr>
          <p:nvPr>
            <p:ph type="sldNum" sz="quarter" idx="12"/>
          </p:nvPr>
        </p:nvSpPr>
        <p:spPr/>
        <p:txBody>
          <a:bodyPr/>
          <a:lstStyle/>
          <a:p>
            <a:fld id="{5D923B90-4616-40B3-A419-E44D928EB479}"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981201" y="273050"/>
            <a:ext cx="3008313" cy="641350"/>
          </a:xfrm>
        </p:spPr>
        <p:txBody>
          <a:bodyPr/>
          <a:lstStyle/>
          <a:p>
            <a:pPr eaLnBrk="1" hangingPunct="1"/>
            <a:r>
              <a:rPr lang="en-US" sz="3600" dirty="0"/>
              <a:t>Stop-and-Wait</a:t>
            </a:r>
          </a:p>
        </p:txBody>
      </p:sp>
      <p:sp>
        <p:nvSpPr>
          <p:cNvPr id="6147" name="Content Placeholder 2"/>
          <p:cNvSpPr>
            <a:spLocks noGrp="1"/>
          </p:cNvSpPr>
          <p:nvPr>
            <p:ph idx="1"/>
          </p:nvPr>
        </p:nvSpPr>
        <p:spPr>
          <a:xfrm>
            <a:off x="5562600" y="228600"/>
            <a:ext cx="4953000" cy="6477000"/>
          </a:xfrm>
        </p:spPr>
        <p:txBody>
          <a:bodyPr/>
          <a:lstStyle/>
          <a:p>
            <a:pPr algn="just" eaLnBrk="1" hangingPunct="1">
              <a:buFont typeface="Wingdings" pitchFamily="2" charset="2"/>
              <a:buChar char="§"/>
            </a:pPr>
            <a:r>
              <a:rPr lang="en-US" sz="2000" dirty="0">
                <a:latin typeface="Times New Roman" pitchFamily="18" charset="0"/>
                <a:cs typeface="Times New Roman" pitchFamily="18" charset="0"/>
              </a:rPr>
              <a:t>Sender keeps a copy of the last frame until it receives an acknowledgement.</a:t>
            </a:r>
          </a:p>
          <a:p>
            <a:pPr algn="just" eaLnBrk="1" hangingPunct="1">
              <a:buFont typeface="Wingdings" pitchFamily="2" charset="2"/>
              <a:buChar char="§"/>
            </a:pPr>
            <a:r>
              <a:rPr lang="en-US" sz="2000" dirty="0">
                <a:latin typeface="Times New Roman" pitchFamily="18" charset="0"/>
                <a:cs typeface="Times New Roman" pitchFamily="18" charset="0"/>
              </a:rPr>
              <a:t>For identification, both data frames and acknowledgements (ACK) frames are numbered alternatively 0 and 1.</a:t>
            </a:r>
          </a:p>
          <a:p>
            <a:pPr algn="just" eaLnBrk="1" hangingPunct="1">
              <a:buFont typeface="Wingdings" pitchFamily="2" charset="2"/>
              <a:buChar char="§"/>
            </a:pPr>
            <a:r>
              <a:rPr lang="en-US" sz="2000" dirty="0">
                <a:latin typeface="Times New Roman" pitchFamily="18" charset="0"/>
                <a:cs typeface="Times New Roman" pitchFamily="18" charset="0"/>
              </a:rPr>
              <a:t>Sender has a control variable (S) that holds the number of the recently sent frame. (0 or 1)</a:t>
            </a:r>
          </a:p>
          <a:p>
            <a:pPr algn="just" eaLnBrk="1" hangingPunct="1">
              <a:buFont typeface="Wingdings" pitchFamily="2" charset="2"/>
              <a:buChar char="§"/>
            </a:pPr>
            <a:r>
              <a:rPr lang="en-US" sz="2000" dirty="0">
                <a:latin typeface="Times New Roman" pitchFamily="18" charset="0"/>
                <a:cs typeface="Times New Roman" pitchFamily="18" charset="0"/>
              </a:rPr>
              <a:t>Receiver has a control variable ® that holds the number of the next frame expected (0 or 1).</a:t>
            </a:r>
          </a:p>
          <a:p>
            <a:pPr algn="just" eaLnBrk="1" hangingPunct="1">
              <a:buFont typeface="Wingdings" pitchFamily="2" charset="2"/>
              <a:buChar char="§"/>
            </a:pPr>
            <a:r>
              <a:rPr lang="en-US" sz="2000" dirty="0">
                <a:latin typeface="Times New Roman" pitchFamily="18" charset="0"/>
                <a:cs typeface="Times New Roman" pitchFamily="18" charset="0"/>
              </a:rPr>
              <a:t>Sender starts a timer when it sends a frame. If an ACK is not received within a allocated time period, the sender assumes that the frame was lost or damaged and resends it</a:t>
            </a:r>
          </a:p>
          <a:p>
            <a:pPr algn="just" eaLnBrk="1" hangingPunct="1">
              <a:buFont typeface="Wingdings" pitchFamily="2" charset="2"/>
              <a:buChar char="§"/>
            </a:pPr>
            <a:r>
              <a:rPr lang="en-US" sz="2000" dirty="0">
                <a:latin typeface="Times New Roman" pitchFamily="18" charset="0"/>
                <a:cs typeface="Times New Roman" pitchFamily="18" charset="0"/>
              </a:rPr>
              <a:t>Receiver send only positive ACK if the frame is intact.</a:t>
            </a:r>
          </a:p>
          <a:p>
            <a:pPr algn="just" eaLnBrk="1" hangingPunct="1">
              <a:buFont typeface="Wingdings" pitchFamily="2" charset="2"/>
              <a:buChar char="§"/>
            </a:pPr>
            <a:r>
              <a:rPr lang="en-US" sz="2000" dirty="0">
                <a:latin typeface="Times New Roman" pitchFamily="18" charset="0"/>
                <a:cs typeface="Times New Roman" pitchFamily="18" charset="0"/>
              </a:rPr>
              <a:t>ACK number always defines the number of the next expected frame</a:t>
            </a:r>
          </a:p>
        </p:txBody>
      </p:sp>
      <p:sp>
        <p:nvSpPr>
          <p:cNvPr id="6148" name="Text Placeholder 3"/>
          <p:cNvSpPr>
            <a:spLocks noGrp="1"/>
          </p:cNvSpPr>
          <p:nvPr>
            <p:ph type="body" sz="half" idx="2"/>
          </p:nvPr>
        </p:nvSpPr>
        <p:spPr>
          <a:xfrm>
            <a:off x="1828800" y="1219200"/>
            <a:ext cx="3352800" cy="4419600"/>
          </a:xfrm>
        </p:spPr>
        <p:txBody>
          <a:bodyPr/>
          <a:lstStyle/>
          <a:p>
            <a:pPr eaLnBrk="1" hangingPunct="1"/>
            <a:endParaRPr lang="en-US"/>
          </a:p>
        </p:txBody>
      </p:sp>
      <p:pic>
        <p:nvPicPr>
          <p:cNvPr id="6149" name="Picture 10"/>
          <p:cNvPicPr>
            <a:picLocks noChangeAspect="1" noChangeArrowheads="1"/>
          </p:cNvPicPr>
          <p:nvPr/>
        </p:nvPicPr>
        <p:blipFill>
          <a:blip r:embed="rId2"/>
          <a:srcRect/>
          <a:stretch>
            <a:fillRect/>
          </a:stretch>
        </p:blipFill>
        <p:spPr bwMode="auto">
          <a:xfrm>
            <a:off x="1676400" y="1143000"/>
            <a:ext cx="3657600" cy="46482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446B6EC8-ADE6-4D25-A983-5ECDB3CA1976}"/>
              </a:ext>
            </a:extLst>
          </p:cNvPr>
          <p:cNvSpPr>
            <a:spLocks noGrp="1"/>
          </p:cNvSpPr>
          <p:nvPr>
            <p:ph type="ftr" sz="quarter" idx="11"/>
          </p:nvPr>
        </p:nvSpPr>
        <p:spPr/>
        <p:txBody>
          <a:bodyPr/>
          <a:lstStyle/>
          <a:p>
            <a:pPr>
              <a:defRPr/>
            </a:pPr>
            <a:r>
              <a:rPr lang="en-US"/>
              <a:t>FLOW CONTROL AND ERROR CONTROL</a:t>
            </a:r>
          </a:p>
        </p:txBody>
      </p:sp>
      <p:sp>
        <p:nvSpPr>
          <p:cNvPr id="3" name="Slide Number Placeholder 2">
            <a:extLst>
              <a:ext uri="{FF2B5EF4-FFF2-40B4-BE49-F238E27FC236}">
                <a16:creationId xmlns:a16="http://schemas.microsoft.com/office/drawing/2014/main" id="{310A84FC-86FC-4F77-9589-4A6E39E1CE97}"/>
              </a:ext>
            </a:extLst>
          </p:cNvPr>
          <p:cNvSpPr>
            <a:spLocks noGrp="1"/>
          </p:cNvSpPr>
          <p:nvPr>
            <p:ph type="sldNum" sz="quarter" idx="12"/>
          </p:nvPr>
        </p:nvSpPr>
        <p:spPr/>
        <p:txBody>
          <a:bodyPr/>
          <a:lstStyle/>
          <a:p>
            <a:pPr>
              <a:defRPr/>
            </a:pPr>
            <a:fld id="{43F86CBD-1FCA-494B-A1B9-6B9A285AA3DE}"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27500-BC39-6E05-AD84-D82E6D2A697C}"/>
              </a:ext>
            </a:extLst>
          </p:cNvPr>
          <p:cNvSpPr>
            <a:spLocks noGrp="1"/>
          </p:cNvSpPr>
          <p:nvPr>
            <p:ph idx="1"/>
          </p:nvPr>
        </p:nvSpPr>
        <p:spPr>
          <a:xfrm>
            <a:off x="518161" y="1280160"/>
            <a:ext cx="11064240" cy="4846004"/>
          </a:xfrm>
        </p:spPr>
        <p:txBody>
          <a:bodyPr/>
          <a:lstStyle/>
          <a:p>
            <a:r>
              <a:rPr lang="en-US" dirty="0"/>
              <a:t> Error control in the data link layer is bae on ARQ , which means retransmission of data in three case:</a:t>
            </a:r>
          </a:p>
          <a:p>
            <a:r>
              <a:rPr lang="en-US" dirty="0"/>
              <a:t>Lost frame</a:t>
            </a:r>
          </a:p>
          <a:p>
            <a:r>
              <a:rPr lang="en-US" dirty="0"/>
              <a:t>Lost acknowledge</a:t>
            </a:r>
          </a:p>
          <a:p>
            <a:r>
              <a:rPr lang="en-US" dirty="0"/>
              <a:t>Delayed acknowledge</a:t>
            </a:r>
          </a:p>
        </p:txBody>
      </p:sp>
      <p:sp>
        <p:nvSpPr>
          <p:cNvPr id="5" name="Footer Placeholder 4">
            <a:extLst>
              <a:ext uri="{FF2B5EF4-FFF2-40B4-BE49-F238E27FC236}">
                <a16:creationId xmlns:a16="http://schemas.microsoft.com/office/drawing/2014/main" id="{9A6E5A3F-94D8-33A4-1A52-95E31A4A7BBE}"/>
              </a:ext>
            </a:extLst>
          </p:cNvPr>
          <p:cNvSpPr>
            <a:spLocks noGrp="1"/>
          </p:cNvSpPr>
          <p:nvPr>
            <p:ph type="ftr" sz="quarter" idx="11"/>
          </p:nvPr>
        </p:nvSpPr>
        <p:spPr/>
        <p:txBody>
          <a:bodyPr/>
          <a:lstStyle/>
          <a:p>
            <a:pPr>
              <a:defRPr/>
            </a:pPr>
            <a:r>
              <a:rPr lang="en-US"/>
              <a:t>FLOW CONTROL AND ERROR CONTROL</a:t>
            </a:r>
          </a:p>
        </p:txBody>
      </p:sp>
      <p:sp>
        <p:nvSpPr>
          <p:cNvPr id="6" name="Slide Number Placeholder 5">
            <a:extLst>
              <a:ext uri="{FF2B5EF4-FFF2-40B4-BE49-F238E27FC236}">
                <a16:creationId xmlns:a16="http://schemas.microsoft.com/office/drawing/2014/main" id="{F70029A4-83AD-ECB4-A7C1-30E14A8ADA14}"/>
              </a:ext>
            </a:extLst>
          </p:cNvPr>
          <p:cNvSpPr>
            <a:spLocks noGrp="1"/>
          </p:cNvSpPr>
          <p:nvPr>
            <p:ph type="sldNum" sz="quarter" idx="12"/>
          </p:nvPr>
        </p:nvSpPr>
        <p:spPr/>
        <p:txBody>
          <a:bodyPr/>
          <a:lstStyle/>
          <a:p>
            <a:pPr>
              <a:defRPr/>
            </a:pPr>
            <a:fld id="{43F86CBD-1FCA-494B-A1B9-6B9A285AA3DE}" type="slidenum">
              <a:rPr lang="en-US" smtClean="0"/>
              <a:pPr>
                <a:defRPr/>
              </a:pPr>
              <a:t>15</a:t>
            </a:fld>
            <a:endParaRPr lang="en-US"/>
          </a:p>
        </p:txBody>
      </p:sp>
    </p:spTree>
    <p:extLst>
      <p:ext uri="{BB962C8B-B14F-4D97-AF65-F5344CB8AC3E}">
        <p14:creationId xmlns:p14="http://schemas.microsoft.com/office/powerpoint/2010/main" val="387116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981200" y="274638"/>
            <a:ext cx="8229600" cy="792162"/>
          </a:xfrm>
        </p:spPr>
        <p:txBody>
          <a:bodyPr/>
          <a:lstStyle/>
          <a:p>
            <a:pPr eaLnBrk="1" hangingPunct="1"/>
            <a:r>
              <a:rPr lang="en-US" dirty="0"/>
              <a:t>Stop-and-Wait ARQ, lost frame</a:t>
            </a:r>
          </a:p>
        </p:txBody>
      </p:sp>
      <p:sp>
        <p:nvSpPr>
          <p:cNvPr id="7171" name="Content Placeholder 2"/>
          <p:cNvSpPr>
            <a:spLocks noGrp="1"/>
          </p:cNvSpPr>
          <p:nvPr>
            <p:ph idx="1"/>
          </p:nvPr>
        </p:nvSpPr>
        <p:spPr>
          <a:xfrm>
            <a:off x="6934200" y="1752601"/>
            <a:ext cx="3429000" cy="4525963"/>
          </a:xfrm>
          <a:ln>
            <a:solidFill>
              <a:schemeClr val="tx1"/>
            </a:solidFill>
          </a:ln>
        </p:spPr>
        <p:txBody>
          <a:bodyPr/>
          <a:lstStyle/>
          <a:p>
            <a:pPr algn="just" eaLnBrk="1" hangingPunct="1"/>
            <a:r>
              <a:rPr lang="en-US" sz="2400" dirty="0">
                <a:latin typeface="Times New Roman" pitchFamily="18" charset="0"/>
                <a:cs typeface="Times New Roman" pitchFamily="18" charset="0"/>
              </a:rPr>
              <a:t>When a receiver receives a damaged frame, it discards it and keeps its value of R.</a:t>
            </a:r>
          </a:p>
          <a:p>
            <a:pPr algn="just" eaLnBrk="1" hangingPunct="1"/>
            <a:r>
              <a:rPr lang="en-US" sz="2400" dirty="0">
                <a:latin typeface="Times New Roman" pitchFamily="18" charset="0"/>
                <a:cs typeface="Times New Roman" pitchFamily="18" charset="0"/>
              </a:rPr>
              <a:t>After the timer at the sender expires, another copy of frame 1 is sent.</a:t>
            </a:r>
          </a:p>
        </p:txBody>
      </p:sp>
      <p:pic>
        <p:nvPicPr>
          <p:cNvPr id="7172" name="Picture 10"/>
          <p:cNvPicPr>
            <a:picLocks noChangeAspect="1" noChangeArrowheads="1"/>
          </p:cNvPicPr>
          <p:nvPr/>
        </p:nvPicPr>
        <p:blipFill>
          <a:blip r:embed="rId2"/>
          <a:srcRect/>
          <a:stretch>
            <a:fillRect/>
          </a:stretch>
        </p:blipFill>
        <p:spPr bwMode="auto">
          <a:xfrm>
            <a:off x="1639888" y="1371600"/>
            <a:ext cx="4760912" cy="49530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EDE71AF-ACE8-43FB-BA52-30419DA4B5C1}"/>
              </a:ext>
            </a:extLst>
          </p:cNvPr>
          <p:cNvSpPr>
            <a:spLocks noGrp="1"/>
          </p:cNvSpPr>
          <p:nvPr>
            <p:ph type="ftr" sz="quarter" idx="11"/>
          </p:nvPr>
        </p:nvSpPr>
        <p:spPr/>
        <p:txBody>
          <a:bodyPr/>
          <a:lstStyle/>
          <a:p>
            <a:pPr>
              <a:defRPr/>
            </a:pPr>
            <a:r>
              <a:rPr lang="en-US"/>
              <a:t>FLOW CONTROL AND ERROR CONTROL</a:t>
            </a:r>
          </a:p>
        </p:txBody>
      </p:sp>
      <p:sp>
        <p:nvSpPr>
          <p:cNvPr id="3" name="Slide Number Placeholder 2">
            <a:extLst>
              <a:ext uri="{FF2B5EF4-FFF2-40B4-BE49-F238E27FC236}">
                <a16:creationId xmlns:a16="http://schemas.microsoft.com/office/drawing/2014/main" id="{FDA1A5BA-6BBF-46F6-81B0-28D0C92C0208}"/>
              </a:ext>
            </a:extLst>
          </p:cNvPr>
          <p:cNvSpPr>
            <a:spLocks noGrp="1"/>
          </p:cNvSpPr>
          <p:nvPr>
            <p:ph type="sldNum" sz="quarter" idx="12"/>
          </p:nvPr>
        </p:nvSpPr>
        <p:spPr/>
        <p:txBody>
          <a:bodyPr/>
          <a:lstStyle/>
          <a:p>
            <a:pPr>
              <a:defRPr/>
            </a:pPr>
            <a:fld id="{30A6B8DE-3FB3-47ED-AB53-FCB056BDC38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752600" y="152400"/>
            <a:ext cx="6019800" cy="685800"/>
          </a:xfrm>
        </p:spPr>
        <p:txBody>
          <a:bodyPr/>
          <a:lstStyle/>
          <a:p>
            <a:pPr eaLnBrk="1" hangingPunct="1"/>
            <a:r>
              <a:rPr lang="en-US" sz="3600"/>
              <a:t>Stop-and-Wait, lost ACK frame</a:t>
            </a:r>
          </a:p>
        </p:txBody>
      </p:sp>
      <p:sp>
        <p:nvSpPr>
          <p:cNvPr id="3" name="Content Placeholder 2"/>
          <p:cNvSpPr>
            <a:spLocks noGrp="1"/>
          </p:cNvSpPr>
          <p:nvPr>
            <p:ph idx="1"/>
          </p:nvPr>
        </p:nvSpPr>
        <p:spPr>
          <a:xfrm>
            <a:off x="7010400" y="1295400"/>
            <a:ext cx="3048000" cy="5029200"/>
          </a:xfrm>
          <a:ln>
            <a:solidFill>
              <a:schemeClr val="tx1"/>
            </a:solidFill>
          </a:ln>
        </p:spPr>
        <p:txBody>
          <a:bodyPr rtlCol="0">
            <a:normAutofit fontScale="92500"/>
          </a:bodyPr>
          <a:lstStyle/>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If the sender receives a damaged ACK, it discards it.</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When the timer of the sender expires, the sender retransmits frame 1.</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Receiver has already received frame 1 and expecting to receive frame 0 (R=0). Therefore it discards the second copy of frame 1.</a:t>
            </a:r>
          </a:p>
        </p:txBody>
      </p:sp>
      <p:sp>
        <p:nvSpPr>
          <p:cNvPr id="8196" name="Text Placeholder 3"/>
          <p:cNvSpPr>
            <a:spLocks noGrp="1"/>
          </p:cNvSpPr>
          <p:nvPr>
            <p:ph type="body" sz="half" idx="2"/>
          </p:nvPr>
        </p:nvSpPr>
        <p:spPr/>
        <p:txBody>
          <a:bodyPr/>
          <a:lstStyle/>
          <a:p>
            <a:pPr eaLnBrk="1" hangingPunct="1"/>
            <a:r>
              <a:rPr lang="en-US" dirty="0"/>
              <a:t> </a:t>
            </a:r>
          </a:p>
        </p:txBody>
      </p:sp>
      <p:pic>
        <p:nvPicPr>
          <p:cNvPr id="8197" name="Picture 10"/>
          <p:cNvPicPr>
            <a:picLocks noChangeAspect="1" noChangeArrowheads="1"/>
          </p:cNvPicPr>
          <p:nvPr/>
        </p:nvPicPr>
        <p:blipFill>
          <a:blip r:embed="rId2"/>
          <a:srcRect/>
          <a:stretch>
            <a:fillRect/>
          </a:stretch>
        </p:blipFill>
        <p:spPr bwMode="auto">
          <a:xfrm>
            <a:off x="1577976" y="1295400"/>
            <a:ext cx="5059363" cy="48006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0654DAD-E91B-471D-8077-3F3E12B39020}"/>
              </a:ext>
            </a:extLst>
          </p:cNvPr>
          <p:cNvSpPr>
            <a:spLocks noGrp="1"/>
          </p:cNvSpPr>
          <p:nvPr>
            <p:ph type="ftr" sz="quarter" idx="11"/>
          </p:nvPr>
        </p:nvSpPr>
        <p:spPr/>
        <p:txBody>
          <a:bodyPr/>
          <a:lstStyle/>
          <a:p>
            <a:pPr>
              <a:defRPr/>
            </a:pPr>
            <a:r>
              <a:rPr lang="en-US"/>
              <a:t>FLOW CONTROL AND ERROR CONTROL</a:t>
            </a:r>
          </a:p>
        </p:txBody>
      </p:sp>
      <p:sp>
        <p:nvSpPr>
          <p:cNvPr id="4" name="Slide Number Placeholder 3">
            <a:extLst>
              <a:ext uri="{FF2B5EF4-FFF2-40B4-BE49-F238E27FC236}">
                <a16:creationId xmlns:a16="http://schemas.microsoft.com/office/drawing/2014/main" id="{6E0AC44A-71F2-4E1E-9236-9427DB58B533}"/>
              </a:ext>
            </a:extLst>
          </p:cNvPr>
          <p:cNvSpPr>
            <a:spLocks noGrp="1"/>
          </p:cNvSpPr>
          <p:nvPr>
            <p:ph type="sldNum" sz="quarter" idx="12"/>
          </p:nvPr>
        </p:nvSpPr>
        <p:spPr/>
        <p:txBody>
          <a:bodyPr/>
          <a:lstStyle/>
          <a:p>
            <a:pPr>
              <a:defRPr/>
            </a:pPr>
            <a:fld id="{43F86CBD-1FCA-494B-A1B9-6B9A285AA3DE}"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52600" y="152400"/>
            <a:ext cx="7086600" cy="685800"/>
          </a:xfrm>
        </p:spPr>
        <p:txBody>
          <a:bodyPr/>
          <a:lstStyle/>
          <a:p>
            <a:pPr eaLnBrk="1" hangingPunct="1"/>
            <a:r>
              <a:rPr lang="en-US" sz="3600"/>
              <a:t>Stop-and-Wait, delayed ACK frame</a:t>
            </a:r>
          </a:p>
        </p:txBody>
      </p:sp>
      <p:sp>
        <p:nvSpPr>
          <p:cNvPr id="3" name="Content Placeholder 2"/>
          <p:cNvSpPr>
            <a:spLocks noGrp="1"/>
          </p:cNvSpPr>
          <p:nvPr>
            <p:ph idx="1"/>
          </p:nvPr>
        </p:nvSpPr>
        <p:spPr>
          <a:xfrm>
            <a:off x="7010400" y="914400"/>
            <a:ext cx="3048000" cy="5029200"/>
          </a:xfrm>
          <a:ln>
            <a:solidFill>
              <a:schemeClr val="tx1"/>
            </a:solidFill>
          </a:ln>
        </p:spPr>
        <p:txBody>
          <a:bodyPr rtlCol="0">
            <a:normAutofit fontScale="92500" lnSpcReduction="20000"/>
          </a:bodyPr>
          <a:lstStyle/>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The ACK can be delayed at the receiver or due to some problem</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It is received after the timer for frame 0 has expired.</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Sender retransmitted a copy of frame 0. However, R =1 means receiver expects to see frame 1. Receiver discards the duplicate frame 0.</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Sender receives 2 ACKs, it discards the second ACK.</a:t>
            </a:r>
          </a:p>
          <a:p>
            <a:pPr algn="just" eaLnBrk="1" fontAlgn="auto" hangingPunct="1">
              <a:spcAft>
                <a:spcPts val="0"/>
              </a:spcAft>
              <a:buFont typeface="Arial" pitchFamily="34" charset="0"/>
              <a:buChar char="•"/>
              <a:defRPr/>
            </a:pPr>
            <a:endParaRPr lang="en-US" sz="2400" dirty="0">
              <a:latin typeface="Times New Roman" pitchFamily="18" charset="0"/>
              <a:cs typeface="Times New Roman" pitchFamily="18" charset="0"/>
            </a:endParaRPr>
          </a:p>
          <a:p>
            <a:pPr algn="just" eaLnBrk="1" fontAlgn="auto" hangingPunct="1">
              <a:spcAft>
                <a:spcPts val="0"/>
              </a:spcAft>
              <a:buFont typeface="Arial" pitchFamily="34" charset="0"/>
              <a:buChar char="•"/>
              <a:defRPr/>
            </a:pPr>
            <a:endParaRPr lang="en-US" sz="2400" dirty="0">
              <a:latin typeface="Times New Roman" pitchFamily="18" charset="0"/>
              <a:cs typeface="Times New Roman" pitchFamily="18" charset="0"/>
            </a:endParaRPr>
          </a:p>
        </p:txBody>
      </p:sp>
      <p:sp>
        <p:nvSpPr>
          <p:cNvPr id="9220" name="Text Placeholder 3"/>
          <p:cNvSpPr>
            <a:spLocks noGrp="1"/>
          </p:cNvSpPr>
          <p:nvPr>
            <p:ph type="body" sz="half" idx="2"/>
          </p:nvPr>
        </p:nvSpPr>
        <p:spPr/>
        <p:txBody>
          <a:bodyPr/>
          <a:lstStyle/>
          <a:p>
            <a:pPr eaLnBrk="1" hangingPunct="1"/>
            <a:r>
              <a:rPr lang="en-US" dirty="0"/>
              <a:t> </a:t>
            </a:r>
          </a:p>
        </p:txBody>
      </p:sp>
      <p:pic>
        <p:nvPicPr>
          <p:cNvPr id="9221" name="Picture 10"/>
          <p:cNvPicPr>
            <a:picLocks noChangeAspect="1" noChangeArrowheads="1"/>
          </p:cNvPicPr>
          <p:nvPr/>
        </p:nvPicPr>
        <p:blipFill>
          <a:blip r:embed="rId2"/>
          <a:srcRect/>
          <a:stretch>
            <a:fillRect/>
          </a:stretch>
        </p:blipFill>
        <p:spPr bwMode="auto">
          <a:xfrm>
            <a:off x="1752600" y="990600"/>
            <a:ext cx="5181600" cy="54927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B6AB2910-E689-4320-8625-41DA2393334E}"/>
              </a:ext>
            </a:extLst>
          </p:cNvPr>
          <p:cNvSpPr>
            <a:spLocks noGrp="1"/>
          </p:cNvSpPr>
          <p:nvPr>
            <p:ph type="ftr" sz="quarter" idx="11"/>
          </p:nvPr>
        </p:nvSpPr>
        <p:spPr/>
        <p:txBody>
          <a:bodyPr/>
          <a:lstStyle/>
          <a:p>
            <a:pPr>
              <a:defRPr/>
            </a:pPr>
            <a:r>
              <a:rPr lang="en-US"/>
              <a:t>FLOW CONTROL AND ERROR CONTROL</a:t>
            </a:r>
          </a:p>
        </p:txBody>
      </p:sp>
      <p:sp>
        <p:nvSpPr>
          <p:cNvPr id="4" name="Slide Number Placeholder 3">
            <a:extLst>
              <a:ext uri="{FF2B5EF4-FFF2-40B4-BE49-F238E27FC236}">
                <a16:creationId xmlns:a16="http://schemas.microsoft.com/office/drawing/2014/main" id="{D030E64B-A5D2-41F7-ABAE-C68FED50AA79}"/>
              </a:ext>
            </a:extLst>
          </p:cNvPr>
          <p:cNvSpPr>
            <a:spLocks noGrp="1"/>
          </p:cNvSpPr>
          <p:nvPr>
            <p:ph type="sldNum" sz="quarter" idx="12"/>
          </p:nvPr>
        </p:nvSpPr>
        <p:spPr/>
        <p:txBody>
          <a:bodyPr/>
          <a:lstStyle/>
          <a:p>
            <a:pPr>
              <a:defRPr/>
            </a:pPr>
            <a:fld id="{43F86CBD-1FCA-494B-A1B9-6B9A285AA3DE}"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1752600" y="152400"/>
            <a:ext cx="7086600" cy="685800"/>
          </a:xfrm>
        </p:spPr>
        <p:txBody>
          <a:bodyPr/>
          <a:lstStyle/>
          <a:p>
            <a:pPr eaLnBrk="1" hangingPunct="1"/>
            <a:r>
              <a:rPr lang="en-US" sz="3600"/>
              <a:t>Stop-and-Wait, delayed ACK frame</a:t>
            </a:r>
          </a:p>
        </p:txBody>
      </p:sp>
      <p:sp>
        <p:nvSpPr>
          <p:cNvPr id="3" name="Content Placeholder 2"/>
          <p:cNvSpPr>
            <a:spLocks noGrp="1"/>
          </p:cNvSpPr>
          <p:nvPr>
            <p:ph idx="1"/>
          </p:nvPr>
        </p:nvSpPr>
        <p:spPr>
          <a:xfrm>
            <a:off x="7010400" y="914400"/>
            <a:ext cx="3048000" cy="5029200"/>
          </a:xfrm>
          <a:ln>
            <a:solidFill>
              <a:schemeClr val="tx1"/>
            </a:solidFill>
          </a:ln>
        </p:spPr>
        <p:txBody>
          <a:bodyPr rtlCol="0">
            <a:normAutofit fontScale="92500" lnSpcReduction="20000"/>
          </a:bodyPr>
          <a:lstStyle/>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The ACK can be delayed at the receiver or due to some problem</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It is received after the timer for frame 0 has expired.</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Sender retransmitted a copy of frame 0. However, R =1 means receiver expects to see frame 1. Receiver discards the duplicate frame 0.</a:t>
            </a:r>
          </a:p>
          <a:p>
            <a:pPr algn="just" eaLnBrk="1" fontAlgn="auto" hangingPunct="1">
              <a:spcAft>
                <a:spcPts val="0"/>
              </a:spcAft>
              <a:buFont typeface="Arial" pitchFamily="34" charset="0"/>
              <a:buChar char="•"/>
              <a:defRPr/>
            </a:pPr>
            <a:r>
              <a:rPr lang="en-US" sz="2400" dirty="0">
                <a:latin typeface="Times New Roman" pitchFamily="18" charset="0"/>
                <a:cs typeface="Times New Roman" pitchFamily="18" charset="0"/>
              </a:rPr>
              <a:t>Sender receives 2 ACKs, it discards the second ACK.</a:t>
            </a:r>
          </a:p>
          <a:p>
            <a:pPr algn="just" eaLnBrk="1" fontAlgn="auto" hangingPunct="1">
              <a:spcAft>
                <a:spcPts val="0"/>
              </a:spcAft>
              <a:buFont typeface="Arial" pitchFamily="34" charset="0"/>
              <a:buChar char="•"/>
              <a:defRPr/>
            </a:pPr>
            <a:endParaRPr lang="en-US" sz="2400" dirty="0">
              <a:latin typeface="Times New Roman" pitchFamily="18" charset="0"/>
              <a:cs typeface="Times New Roman" pitchFamily="18" charset="0"/>
            </a:endParaRPr>
          </a:p>
          <a:p>
            <a:pPr algn="just" eaLnBrk="1" fontAlgn="auto" hangingPunct="1">
              <a:spcAft>
                <a:spcPts val="0"/>
              </a:spcAft>
              <a:buFont typeface="Arial" pitchFamily="34" charset="0"/>
              <a:buChar char="•"/>
              <a:defRPr/>
            </a:pPr>
            <a:endParaRPr lang="en-US" sz="2400" dirty="0">
              <a:latin typeface="Times New Roman" pitchFamily="18" charset="0"/>
              <a:cs typeface="Times New Roman" pitchFamily="18" charset="0"/>
            </a:endParaRPr>
          </a:p>
        </p:txBody>
      </p:sp>
      <p:sp>
        <p:nvSpPr>
          <p:cNvPr id="9220" name="Text Placeholder 3"/>
          <p:cNvSpPr>
            <a:spLocks noGrp="1"/>
          </p:cNvSpPr>
          <p:nvPr>
            <p:ph type="body" sz="half" idx="2"/>
          </p:nvPr>
        </p:nvSpPr>
        <p:spPr/>
        <p:txBody>
          <a:bodyPr/>
          <a:lstStyle/>
          <a:p>
            <a:pPr eaLnBrk="1" hangingPunct="1"/>
            <a:r>
              <a:rPr lang="en-US" dirty="0"/>
              <a:t> </a:t>
            </a:r>
          </a:p>
        </p:txBody>
      </p:sp>
      <p:pic>
        <p:nvPicPr>
          <p:cNvPr id="9221" name="Picture 10"/>
          <p:cNvPicPr>
            <a:picLocks noChangeAspect="1" noChangeArrowheads="1"/>
          </p:cNvPicPr>
          <p:nvPr/>
        </p:nvPicPr>
        <p:blipFill>
          <a:blip r:embed="rId2"/>
          <a:srcRect/>
          <a:stretch>
            <a:fillRect/>
          </a:stretch>
        </p:blipFill>
        <p:spPr bwMode="auto">
          <a:xfrm>
            <a:off x="1752600" y="990600"/>
            <a:ext cx="5181600" cy="54927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0759133D-098D-4EF8-94CD-32E383BD2043}"/>
              </a:ext>
            </a:extLst>
          </p:cNvPr>
          <p:cNvSpPr>
            <a:spLocks noGrp="1"/>
          </p:cNvSpPr>
          <p:nvPr>
            <p:ph type="ftr" sz="quarter" idx="11"/>
          </p:nvPr>
        </p:nvSpPr>
        <p:spPr/>
        <p:txBody>
          <a:bodyPr/>
          <a:lstStyle/>
          <a:p>
            <a:pPr>
              <a:defRPr/>
            </a:pPr>
            <a:r>
              <a:rPr lang="en-US"/>
              <a:t>FLOW CONTROL AND ERROR CONTROL</a:t>
            </a:r>
          </a:p>
        </p:txBody>
      </p:sp>
      <p:sp>
        <p:nvSpPr>
          <p:cNvPr id="4" name="Slide Number Placeholder 3">
            <a:extLst>
              <a:ext uri="{FF2B5EF4-FFF2-40B4-BE49-F238E27FC236}">
                <a16:creationId xmlns:a16="http://schemas.microsoft.com/office/drawing/2014/main" id="{4F1F07E1-1DF3-4B4E-8E4B-6A6BA8E41F71}"/>
              </a:ext>
            </a:extLst>
          </p:cNvPr>
          <p:cNvSpPr>
            <a:spLocks noGrp="1"/>
          </p:cNvSpPr>
          <p:nvPr>
            <p:ph type="sldNum" sz="quarter" idx="12"/>
          </p:nvPr>
        </p:nvSpPr>
        <p:spPr/>
        <p:txBody>
          <a:bodyPr/>
          <a:lstStyle/>
          <a:p>
            <a:pPr>
              <a:defRPr/>
            </a:pPr>
            <a:fld id="{43F86CBD-1FCA-494B-A1B9-6B9A285AA3DE}"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EB7D0-513E-4D45-829D-F85D2D008AC5}"/>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4739D8E0-6760-4FF6-9041-E01A2B355DB2}"/>
              </a:ext>
            </a:extLst>
          </p:cNvPr>
          <p:cNvSpPr>
            <a:spLocks noGrp="1"/>
          </p:cNvSpPr>
          <p:nvPr>
            <p:ph idx="1"/>
          </p:nvPr>
        </p:nvSpPr>
        <p:spPr/>
        <p:txBody>
          <a:bodyPr>
            <a:normAutofit/>
          </a:bodyPr>
          <a:lstStyle/>
          <a:p>
            <a:pPr algn="just"/>
            <a:r>
              <a:rPr lang="en-US" altLang="en-US" sz="2400" i="1" baseline="0" dirty="0">
                <a:latin typeface="Times New Roman" panose="02020603050405020304" pitchFamily="18" charset="0"/>
              </a:rPr>
              <a:t>The most important responsibilities of the data link layer are </a:t>
            </a:r>
            <a:r>
              <a:rPr lang="en-US" altLang="en-US" sz="2400" i="1" baseline="0" dirty="0">
                <a:solidFill>
                  <a:schemeClr val="hlink"/>
                </a:solidFill>
                <a:latin typeface="Times New Roman" panose="02020603050405020304" pitchFamily="18" charset="0"/>
              </a:rPr>
              <a:t>flow control</a:t>
            </a:r>
            <a:r>
              <a:rPr lang="en-US" altLang="en-US" sz="2400" i="1" baseline="0" dirty="0">
                <a:latin typeface="Times New Roman" panose="02020603050405020304" pitchFamily="18" charset="0"/>
              </a:rPr>
              <a:t> and </a:t>
            </a:r>
            <a:r>
              <a:rPr lang="en-US" altLang="en-US" sz="2400" i="1" baseline="0" dirty="0">
                <a:solidFill>
                  <a:schemeClr val="hlink"/>
                </a:solidFill>
                <a:latin typeface="Times New Roman" panose="02020603050405020304" pitchFamily="18" charset="0"/>
              </a:rPr>
              <a:t>error control</a:t>
            </a:r>
            <a:r>
              <a:rPr lang="en-US" altLang="en-US" sz="2400" i="1" baseline="0" dirty="0">
                <a:latin typeface="Times New Roman" panose="02020603050405020304" pitchFamily="18" charset="0"/>
              </a:rPr>
              <a:t>. Collectively, these functions are known as </a:t>
            </a:r>
            <a:r>
              <a:rPr lang="en-US" altLang="en-US" sz="2400" i="1" baseline="0" dirty="0">
                <a:solidFill>
                  <a:schemeClr val="hlink"/>
                </a:solidFill>
                <a:latin typeface="Times New Roman" panose="02020603050405020304" pitchFamily="18" charset="0"/>
              </a:rPr>
              <a:t>data link control</a:t>
            </a:r>
            <a:r>
              <a:rPr lang="en-US" altLang="en-US" sz="2400" i="1" baseline="0" dirty="0">
                <a:latin typeface="Times New Roman" panose="02020603050405020304" pitchFamily="18" charset="0"/>
              </a:rPr>
              <a:t>.</a:t>
            </a:r>
          </a:p>
          <a:p>
            <a:pPr algn="just"/>
            <a:endParaRPr lang="en-US" sz="2400" dirty="0"/>
          </a:p>
        </p:txBody>
      </p:sp>
      <p:sp>
        <p:nvSpPr>
          <p:cNvPr id="6" name="Footer Placeholder 5">
            <a:extLst>
              <a:ext uri="{FF2B5EF4-FFF2-40B4-BE49-F238E27FC236}">
                <a16:creationId xmlns:a16="http://schemas.microsoft.com/office/drawing/2014/main" id="{C09E2FA3-D4CB-4D3E-96A2-CE89A10020C5}"/>
              </a:ext>
            </a:extLst>
          </p:cNvPr>
          <p:cNvSpPr>
            <a:spLocks noGrp="1"/>
          </p:cNvSpPr>
          <p:nvPr>
            <p:ph type="ftr" sz="quarter" idx="11"/>
          </p:nvPr>
        </p:nvSpPr>
        <p:spPr/>
        <p:txBody>
          <a:bodyPr/>
          <a:lstStyle/>
          <a:p>
            <a:r>
              <a:rPr lang="en-US"/>
              <a:t>FLOW CONTROL AND ERROR CONTROL</a:t>
            </a:r>
            <a:endParaRPr lang="en-US" dirty="0"/>
          </a:p>
        </p:txBody>
      </p:sp>
      <p:sp>
        <p:nvSpPr>
          <p:cNvPr id="7" name="Slide Number Placeholder 6">
            <a:extLst>
              <a:ext uri="{FF2B5EF4-FFF2-40B4-BE49-F238E27FC236}">
                <a16:creationId xmlns:a16="http://schemas.microsoft.com/office/drawing/2014/main" id="{29336AAB-171A-4657-9F36-E894CEE0C0A6}"/>
              </a:ext>
            </a:extLst>
          </p:cNvPr>
          <p:cNvSpPr>
            <a:spLocks noGrp="1"/>
          </p:cNvSpPr>
          <p:nvPr>
            <p:ph type="sldNum" sz="quarter" idx="12"/>
          </p:nvPr>
        </p:nvSpPr>
        <p:spPr/>
        <p:txBody>
          <a:bodyPr/>
          <a:lstStyle/>
          <a:p>
            <a:fld id="{5D923B90-4616-40B3-A419-E44D928EB479}" type="slidenum">
              <a:rPr lang="en-US" smtClean="0"/>
              <a:t>2</a:t>
            </a:fld>
            <a:endParaRPr lang="en-US"/>
          </a:p>
        </p:txBody>
      </p:sp>
    </p:spTree>
    <p:extLst>
      <p:ext uri="{BB962C8B-B14F-4D97-AF65-F5344CB8AC3E}">
        <p14:creationId xmlns:p14="http://schemas.microsoft.com/office/powerpoint/2010/main" val="1922021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t>Disadvantage of Stop-and-Wait</a:t>
            </a:r>
          </a:p>
        </p:txBody>
      </p:sp>
      <p:sp>
        <p:nvSpPr>
          <p:cNvPr id="3" name="Content Placeholder 2"/>
          <p:cNvSpPr>
            <a:spLocks noGrp="1"/>
          </p:cNvSpPr>
          <p:nvPr>
            <p:ph idx="1"/>
          </p:nvPr>
        </p:nvSpPr>
        <p:spPr/>
        <p:txBody>
          <a:bodyPr rtlCol="0">
            <a:normAutofit/>
          </a:bodyPr>
          <a:lstStyle/>
          <a:p>
            <a:pPr>
              <a:spcAft>
                <a:spcPts val="0"/>
              </a:spcAft>
              <a:buFont typeface="Arial" pitchFamily="34" charset="0"/>
              <a:buChar char="•"/>
              <a:defRPr/>
            </a:pPr>
            <a:r>
              <a:rPr lang="en-US" sz="2800" dirty="0">
                <a:latin typeface="Times New Roman" pitchFamily="18" charset="0"/>
                <a:cs typeface="Times New Roman" pitchFamily="18" charset="0"/>
              </a:rPr>
              <a:t>In stop-and-wait, at any point in time, there is only one frame that is sent and waiting to be acknowledged.</a:t>
            </a:r>
          </a:p>
          <a:p>
            <a:pPr>
              <a:spcAft>
                <a:spcPts val="0"/>
              </a:spcAft>
              <a:buFont typeface="Arial" pitchFamily="34" charset="0"/>
              <a:buChar char="•"/>
              <a:defRPr/>
            </a:pPr>
            <a:r>
              <a:rPr lang="en-US" sz="2800" dirty="0">
                <a:latin typeface="Times New Roman" pitchFamily="18" charset="0"/>
                <a:cs typeface="Times New Roman" pitchFamily="18" charset="0"/>
              </a:rPr>
              <a:t>This is not a good use of transmission medium.</a:t>
            </a:r>
          </a:p>
          <a:p>
            <a:pPr>
              <a:spcAft>
                <a:spcPts val="0"/>
              </a:spcAft>
              <a:buFont typeface="Arial" pitchFamily="34" charset="0"/>
              <a:buChar char="•"/>
              <a:defRPr/>
            </a:pPr>
            <a:r>
              <a:rPr lang="en-US" sz="2800" dirty="0">
                <a:latin typeface="Times New Roman" pitchFamily="18" charset="0"/>
                <a:cs typeface="Times New Roman" pitchFamily="18" charset="0"/>
              </a:rPr>
              <a:t>To improve efficiency, multiple frames should be in transition while waiting for ACK.</a:t>
            </a:r>
          </a:p>
          <a:p>
            <a:pPr>
              <a:spcAft>
                <a:spcPts val="0"/>
              </a:spcAft>
              <a:buFont typeface="Arial" pitchFamily="34" charset="0"/>
              <a:buChar char="•"/>
              <a:defRPr/>
            </a:pPr>
            <a:r>
              <a:rPr lang="en-US" sz="2800" dirty="0">
                <a:latin typeface="Times New Roman" pitchFamily="18" charset="0"/>
                <a:cs typeface="Times New Roman" pitchFamily="18" charset="0"/>
              </a:rPr>
              <a:t>Two protocol use the above concept,</a:t>
            </a:r>
          </a:p>
          <a:p>
            <a:pPr lvl="1">
              <a:spcAft>
                <a:spcPts val="0"/>
              </a:spcAft>
              <a:buFont typeface="Arial" pitchFamily="34" charset="0"/>
              <a:buChar char="–"/>
              <a:defRPr/>
            </a:pPr>
            <a:r>
              <a:rPr lang="en-US" sz="2400" b="1" dirty="0">
                <a:latin typeface="Times New Roman" pitchFamily="18" charset="0"/>
                <a:cs typeface="Times New Roman" pitchFamily="18" charset="0"/>
              </a:rPr>
              <a:t>Go-Back-N ARQ</a:t>
            </a:r>
          </a:p>
          <a:p>
            <a:pPr lvl="1">
              <a:spcAft>
                <a:spcPts val="0"/>
              </a:spcAft>
              <a:buFont typeface="Arial" pitchFamily="34" charset="0"/>
              <a:buChar char="–"/>
              <a:defRPr/>
            </a:pPr>
            <a:r>
              <a:rPr lang="en-US" sz="2400" b="1" dirty="0">
                <a:latin typeface="Times New Roman" pitchFamily="18" charset="0"/>
                <a:cs typeface="Times New Roman" pitchFamily="18" charset="0"/>
              </a:rPr>
              <a:t>Selective Repeat ARQ</a:t>
            </a:r>
          </a:p>
        </p:txBody>
      </p:sp>
      <p:sp>
        <p:nvSpPr>
          <p:cNvPr id="2" name="Footer Placeholder 1">
            <a:extLst>
              <a:ext uri="{FF2B5EF4-FFF2-40B4-BE49-F238E27FC236}">
                <a16:creationId xmlns:a16="http://schemas.microsoft.com/office/drawing/2014/main" id="{2A82AEF9-AB89-4EC3-9646-059533AB26A8}"/>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7D4C93C1-F44C-4CFC-A7EC-B3D3636B5F02}"/>
              </a:ext>
            </a:extLst>
          </p:cNvPr>
          <p:cNvSpPr>
            <a:spLocks noGrp="1"/>
          </p:cNvSpPr>
          <p:nvPr>
            <p:ph type="sldNum" sz="quarter" idx="12"/>
          </p:nvPr>
        </p:nvSpPr>
        <p:spPr/>
        <p:txBody>
          <a:bodyPr/>
          <a:lstStyle/>
          <a:p>
            <a:fld id="{5D923B90-4616-40B3-A419-E44D928EB47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25D1C-15CA-44FB-A92A-D6E3A8D429FF}"/>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5B9F83D6-637C-40CE-A96D-94E76D9112DB}"/>
              </a:ext>
            </a:extLst>
          </p:cNvPr>
          <p:cNvSpPr>
            <a:spLocks noGrp="1"/>
          </p:cNvSpPr>
          <p:nvPr>
            <p:ph idx="1"/>
          </p:nvPr>
        </p:nvSpPr>
        <p:spPr/>
        <p:txBody>
          <a:bodyPr>
            <a:normAutofit/>
          </a:bodyPr>
          <a:lstStyle/>
          <a:p>
            <a:pPr marL="457200" indent="-457200" algn="just">
              <a:buFont typeface="+mj-lt"/>
              <a:buAutoNum type="arabicPeriod"/>
            </a:pPr>
            <a:r>
              <a:rPr lang="en-US" sz="2400" b="0" i="0" dirty="0">
                <a:solidFill>
                  <a:srgbClr val="303030"/>
                </a:solidFill>
                <a:effectLst/>
                <a:latin typeface="+mj-lt"/>
              </a:rPr>
              <a:t>If the bandwidth of the line is 1.5 Mbps, RTT is 45 msec and packet size is 1 KB, then find the link utilization in stop and wait.</a:t>
            </a:r>
          </a:p>
          <a:p>
            <a:pPr marL="457200" indent="-457200" algn="just">
              <a:buFont typeface="+mj-lt"/>
              <a:buAutoNum type="arabicPeriod"/>
            </a:pPr>
            <a:endParaRPr lang="en-US" sz="2400" dirty="0">
              <a:solidFill>
                <a:srgbClr val="303030"/>
              </a:solidFill>
              <a:latin typeface="+mj-lt"/>
            </a:endParaRPr>
          </a:p>
          <a:p>
            <a:pPr marL="457200" indent="-457200" algn="just">
              <a:buFont typeface="+mj-lt"/>
              <a:buAutoNum type="arabicPeriod"/>
            </a:pPr>
            <a:endParaRPr lang="en-US" sz="2400" dirty="0">
              <a:solidFill>
                <a:srgbClr val="303030"/>
              </a:solidFill>
              <a:latin typeface="+mj-lt"/>
            </a:endParaRPr>
          </a:p>
          <a:p>
            <a:pPr marL="457200" indent="-457200" algn="just">
              <a:buFont typeface="+mj-lt"/>
              <a:buAutoNum type="arabicPeriod"/>
            </a:pPr>
            <a:r>
              <a:rPr lang="en-US" sz="2400" b="0" i="0" dirty="0">
                <a:solidFill>
                  <a:srgbClr val="303030"/>
                </a:solidFill>
                <a:effectLst/>
                <a:latin typeface="+mj-lt"/>
              </a:rPr>
              <a:t>A channel has a bit rate of 4 Kbps and one way propagation delay of 20 msec. The channel uses stop and wait protocol. The transmission time of the acknowledgement frame is negligible. To get a channel efficiency of at least 50%, the minimum frame size should be:</a:t>
            </a:r>
            <a:endParaRPr lang="en-US" sz="2400" dirty="0">
              <a:latin typeface="+mj-lt"/>
            </a:endParaRPr>
          </a:p>
        </p:txBody>
      </p:sp>
      <p:sp>
        <p:nvSpPr>
          <p:cNvPr id="5" name="Footer Placeholder 4">
            <a:extLst>
              <a:ext uri="{FF2B5EF4-FFF2-40B4-BE49-F238E27FC236}">
                <a16:creationId xmlns:a16="http://schemas.microsoft.com/office/drawing/2014/main" id="{C07F9915-5850-41A7-9E2D-F8A539B5D27D}"/>
              </a:ext>
            </a:extLst>
          </p:cNvPr>
          <p:cNvSpPr>
            <a:spLocks noGrp="1"/>
          </p:cNvSpPr>
          <p:nvPr>
            <p:ph type="ftr" sz="quarter" idx="11"/>
          </p:nvPr>
        </p:nvSpPr>
        <p:spPr/>
        <p:txBody>
          <a:bodyPr/>
          <a:lstStyle/>
          <a:p>
            <a:r>
              <a:rPr lang="en-US"/>
              <a:t>FLOW CONTROL AND ERROR CONTROL</a:t>
            </a:r>
            <a:endParaRPr lang="en-US" dirty="0"/>
          </a:p>
        </p:txBody>
      </p:sp>
      <p:sp>
        <p:nvSpPr>
          <p:cNvPr id="6" name="Slide Number Placeholder 5">
            <a:extLst>
              <a:ext uri="{FF2B5EF4-FFF2-40B4-BE49-F238E27FC236}">
                <a16:creationId xmlns:a16="http://schemas.microsoft.com/office/drawing/2014/main" id="{DCA06F95-3014-4799-9A1B-A589E6AAA005}"/>
              </a:ext>
            </a:extLst>
          </p:cNvPr>
          <p:cNvSpPr>
            <a:spLocks noGrp="1"/>
          </p:cNvSpPr>
          <p:nvPr>
            <p:ph type="sldNum" sz="quarter" idx="12"/>
          </p:nvPr>
        </p:nvSpPr>
        <p:spPr/>
        <p:txBody>
          <a:bodyPr/>
          <a:lstStyle/>
          <a:p>
            <a:fld id="{5D923B90-4616-40B3-A419-E44D928EB479}" type="slidenum">
              <a:rPr lang="en-US" smtClean="0"/>
              <a:t>21</a:t>
            </a:fld>
            <a:endParaRPr lang="en-US"/>
          </a:p>
        </p:txBody>
      </p:sp>
    </p:spTree>
    <p:extLst>
      <p:ext uri="{BB962C8B-B14F-4D97-AF65-F5344CB8AC3E}">
        <p14:creationId xmlns:p14="http://schemas.microsoft.com/office/powerpoint/2010/main" val="3159060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61D68-2F76-4E97-8BE1-A43DB200032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AAAC07F-C814-4954-9791-F8F1ED5D3C72}"/>
              </a:ext>
            </a:extLst>
          </p:cNvPr>
          <p:cNvSpPr>
            <a:spLocks noGrp="1"/>
          </p:cNvSpPr>
          <p:nvPr>
            <p:ph idx="1"/>
          </p:nvPr>
        </p:nvSpPr>
        <p:spPr/>
        <p:txBody>
          <a:bodyPr>
            <a:normAutofit fontScale="92500" lnSpcReduction="20000"/>
          </a:bodyPr>
          <a:lstStyle/>
          <a:p>
            <a:pPr marL="0" indent="0" algn="just" fontAlgn="base">
              <a:buNone/>
            </a:pPr>
            <a:r>
              <a:rPr lang="en-US" sz="2400" b="0" i="0" dirty="0">
                <a:solidFill>
                  <a:srgbClr val="303030"/>
                </a:solidFill>
                <a:effectLst/>
                <a:latin typeface="+mj-lt"/>
              </a:rPr>
              <a:t>3. Consider a MAN with average source and destination 20 Km apart and one way delay of 100 </a:t>
            </a:r>
            <a:r>
              <a:rPr lang="en-US" sz="2400" b="0" i="0" dirty="0" err="1">
                <a:solidFill>
                  <a:srgbClr val="303030"/>
                </a:solidFill>
                <a:effectLst/>
                <a:latin typeface="+mj-lt"/>
              </a:rPr>
              <a:t>μsec</a:t>
            </a:r>
            <a:r>
              <a:rPr lang="en-US" sz="2400" b="0" i="0" dirty="0">
                <a:solidFill>
                  <a:srgbClr val="303030"/>
                </a:solidFill>
                <a:effectLst/>
                <a:latin typeface="+mj-lt"/>
              </a:rPr>
              <a:t>. At what data rate does the round trip delay equals the transmission delay for a 1 KB packet?</a:t>
            </a:r>
          </a:p>
          <a:p>
            <a:pPr marL="457200" indent="-457200" algn="just" fontAlgn="base">
              <a:buFont typeface="+mj-lt"/>
              <a:buAutoNum type="arabicPeriod"/>
            </a:pPr>
            <a:endParaRPr lang="en-US" sz="2400" b="0" i="0" dirty="0">
              <a:solidFill>
                <a:srgbClr val="303030"/>
              </a:solidFill>
              <a:effectLst/>
              <a:latin typeface="+mj-lt"/>
            </a:endParaRPr>
          </a:p>
          <a:p>
            <a:pPr marL="0" indent="0" algn="just" fontAlgn="base">
              <a:buNone/>
            </a:pPr>
            <a:r>
              <a:rPr lang="en-US" sz="2400" b="0" i="0" dirty="0">
                <a:solidFill>
                  <a:srgbClr val="303030"/>
                </a:solidFill>
                <a:effectLst/>
                <a:latin typeface="+mj-lt"/>
              </a:rPr>
              <a:t>4. If the packet size is 1 KB and propagation time is 15 msec, the channel capacity is 10</a:t>
            </a:r>
            <a:r>
              <a:rPr lang="en-US" sz="2400" b="0" i="0" baseline="30000" dirty="0">
                <a:solidFill>
                  <a:srgbClr val="303030"/>
                </a:solidFill>
                <a:effectLst/>
                <a:latin typeface="+mj-lt"/>
              </a:rPr>
              <a:t>9</a:t>
            </a:r>
            <a:r>
              <a:rPr lang="en-US" sz="2400" b="0" i="0" dirty="0">
                <a:solidFill>
                  <a:srgbClr val="303030"/>
                </a:solidFill>
                <a:effectLst/>
                <a:latin typeface="+mj-lt"/>
              </a:rPr>
              <a:t> b/sec, then find the transmission time and utilization of sender in stop and wait protocol.</a:t>
            </a:r>
          </a:p>
          <a:p>
            <a:pPr marL="0" indent="0" algn="just" fontAlgn="base">
              <a:buNone/>
            </a:pPr>
            <a:endParaRPr lang="en-US" sz="2400" b="0" i="0" dirty="0">
              <a:solidFill>
                <a:srgbClr val="303030"/>
              </a:solidFill>
              <a:effectLst/>
              <a:latin typeface="+mj-lt"/>
            </a:endParaRPr>
          </a:p>
          <a:p>
            <a:pPr marL="0" indent="0" algn="just" fontAlgn="base">
              <a:buNone/>
            </a:pPr>
            <a:r>
              <a:rPr lang="en-US" sz="2400" dirty="0">
                <a:solidFill>
                  <a:srgbClr val="303030"/>
                </a:solidFill>
                <a:latin typeface="+mj-lt"/>
              </a:rPr>
              <a:t>5. </a:t>
            </a:r>
            <a:r>
              <a:rPr lang="en-US" dirty="0">
                <a:latin typeface="+mj-lt"/>
              </a:rPr>
              <a:t>A system uses the Stop-and-Wait Protocol. If each packet carries 1000 bits of</a:t>
            </a:r>
            <a:br>
              <a:rPr lang="en-US" dirty="0">
                <a:latin typeface="+mj-lt"/>
              </a:rPr>
            </a:br>
            <a:r>
              <a:rPr lang="en-US" dirty="0">
                <a:latin typeface="+mj-lt"/>
              </a:rPr>
              <a:t>data, how long does it take to send 1 million bits of data if the distance between the</a:t>
            </a:r>
            <a:br>
              <a:rPr lang="en-US" dirty="0">
                <a:latin typeface="+mj-lt"/>
              </a:rPr>
            </a:br>
            <a:r>
              <a:rPr lang="en-US" dirty="0">
                <a:latin typeface="+mj-lt"/>
              </a:rPr>
              <a:t>sender and receiver is 5000 Km and the propagation speed is 2 x 108 m/s? Ignore transmission,</a:t>
            </a:r>
            <a:br>
              <a:rPr lang="en-US" dirty="0">
                <a:latin typeface="+mj-lt"/>
              </a:rPr>
            </a:br>
            <a:r>
              <a:rPr lang="en-US" dirty="0">
                <a:latin typeface="+mj-lt"/>
              </a:rPr>
              <a:t>waiting, and processing delays. We assume no data or control frame is lost</a:t>
            </a:r>
            <a:br>
              <a:rPr lang="en-US" dirty="0">
                <a:latin typeface="+mj-lt"/>
              </a:rPr>
            </a:br>
            <a:r>
              <a:rPr lang="en-US" dirty="0">
                <a:latin typeface="+mj-lt"/>
              </a:rPr>
              <a:t>or damaged.</a:t>
            </a:r>
          </a:p>
          <a:p>
            <a:pPr algn="just"/>
            <a:endParaRPr lang="en-US" sz="2400" dirty="0">
              <a:latin typeface="+mj-lt"/>
            </a:endParaRPr>
          </a:p>
        </p:txBody>
      </p:sp>
      <p:sp>
        <p:nvSpPr>
          <p:cNvPr id="5" name="Footer Placeholder 4">
            <a:extLst>
              <a:ext uri="{FF2B5EF4-FFF2-40B4-BE49-F238E27FC236}">
                <a16:creationId xmlns:a16="http://schemas.microsoft.com/office/drawing/2014/main" id="{0F2195E9-482F-4FBD-898E-C34AC07C9ADE}"/>
              </a:ext>
            </a:extLst>
          </p:cNvPr>
          <p:cNvSpPr>
            <a:spLocks noGrp="1"/>
          </p:cNvSpPr>
          <p:nvPr>
            <p:ph type="ftr" sz="quarter" idx="11"/>
          </p:nvPr>
        </p:nvSpPr>
        <p:spPr/>
        <p:txBody>
          <a:bodyPr/>
          <a:lstStyle/>
          <a:p>
            <a:r>
              <a:rPr lang="en-US"/>
              <a:t>FLOW CONTROL AND ERROR CONTROL</a:t>
            </a:r>
            <a:endParaRPr lang="en-US" dirty="0"/>
          </a:p>
        </p:txBody>
      </p:sp>
      <p:sp>
        <p:nvSpPr>
          <p:cNvPr id="6" name="Slide Number Placeholder 5">
            <a:extLst>
              <a:ext uri="{FF2B5EF4-FFF2-40B4-BE49-F238E27FC236}">
                <a16:creationId xmlns:a16="http://schemas.microsoft.com/office/drawing/2014/main" id="{CECC44B7-5AC8-4729-A452-C507BA0B44CA}"/>
              </a:ext>
            </a:extLst>
          </p:cNvPr>
          <p:cNvSpPr>
            <a:spLocks noGrp="1"/>
          </p:cNvSpPr>
          <p:nvPr>
            <p:ph type="sldNum" sz="quarter" idx="12"/>
          </p:nvPr>
        </p:nvSpPr>
        <p:spPr/>
        <p:txBody>
          <a:bodyPr/>
          <a:lstStyle/>
          <a:p>
            <a:fld id="{5D923B90-4616-40B3-A419-E44D928EB479}" type="slidenum">
              <a:rPr lang="en-US" smtClean="0"/>
              <a:t>22</a:t>
            </a:fld>
            <a:endParaRPr lang="en-US"/>
          </a:p>
        </p:txBody>
      </p:sp>
    </p:spTree>
    <p:extLst>
      <p:ext uri="{BB962C8B-B14F-4D97-AF65-F5344CB8AC3E}">
        <p14:creationId xmlns:p14="http://schemas.microsoft.com/office/powerpoint/2010/main" val="26674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a:t>Go-Back-N ARQ</a:t>
            </a:r>
          </a:p>
        </p:txBody>
      </p:sp>
      <p:sp>
        <p:nvSpPr>
          <p:cNvPr id="12291" name="Content Placeholder 2"/>
          <p:cNvSpPr>
            <a:spLocks noGrp="1"/>
          </p:cNvSpPr>
          <p:nvPr>
            <p:ph idx="1"/>
          </p:nvPr>
        </p:nvSpPr>
        <p:spPr/>
        <p:txBody>
          <a:bodyPr/>
          <a:lstStyle/>
          <a:p>
            <a:pPr eaLnBrk="1" hangingPunct="1"/>
            <a:r>
              <a:rPr lang="en-US" sz="2800" dirty="0">
                <a:latin typeface="Times New Roman" pitchFamily="18" charset="0"/>
                <a:cs typeface="Times New Roman" pitchFamily="18" charset="0"/>
              </a:rPr>
              <a:t>We can send up to W frames before worrying about ACKs.</a:t>
            </a:r>
          </a:p>
          <a:p>
            <a:pPr eaLnBrk="1" hangingPunct="1"/>
            <a:r>
              <a:rPr lang="en-US" sz="2800" dirty="0">
                <a:latin typeface="Times New Roman" pitchFamily="18" charset="0"/>
                <a:cs typeface="Times New Roman" pitchFamily="18" charset="0"/>
              </a:rPr>
              <a:t>We keep a copy of these frames until the ACKs arrive.</a:t>
            </a:r>
          </a:p>
          <a:p>
            <a:pPr eaLnBrk="1" hangingPunct="1"/>
            <a:r>
              <a:rPr lang="en-US" sz="2800" dirty="0">
                <a:latin typeface="Times New Roman" pitchFamily="18" charset="0"/>
                <a:cs typeface="Times New Roman" pitchFamily="18" charset="0"/>
              </a:rPr>
              <a:t>This procedure requires additional features to be added to Stop-and-Wait ARQ. </a:t>
            </a:r>
          </a:p>
        </p:txBody>
      </p:sp>
      <p:sp>
        <p:nvSpPr>
          <p:cNvPr id="2" name="Footer Placeholder 1">
            <a:extLst>
              <a:ext uri="{FF2B5EF4-FFF2-40B4-BE49-F238E27FC236}">
                <a16:creationId xmlns:a16="http://schemas.microsoft.com/office/drawing/2014/main" id="{ADBCF983-E0B4-4F4B-9407-C612C1DD55E0}"/>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8DEB4566-758A-4F12-9D30-260E69A2ED89}"/>
              </a:ext>
            </a:extLst>
          </p:cNvPr>
          <p:cNvSpPr>
            <a:spLocks noGrp="1"/>
          </p:cNvSpPr>
          <p:nvPr>
            <p:ph type="sldNum" sz="quarter" idx="12"/>
          </p:nvPr>
        </p:nvSpPr>
        <p:spPr/>
        <p:txBody>
          <a:bodyPr/>
          <a:lstStyle/>
          <a:p>
            <a:fld id="{5D923B90-4616-40B3-A419-E44D928EB479}"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pPr eaLnBrk="1" hangingPunct="1"/>
            <a:r>
              <a:rPr lang="en-US"/>
              <a:t>Sequence Numbers</a:t>
            </a:r>
          </a:p>
        </p:txBody>
      </p:sp>
      <p:sp>
        <p:nvSpPr>
          <p:cNvPr id="3" name="Content Placeholder 2"/>
          <p:cNvSpPr>
            <a:spLocks noGrp="1"/>
          </p:cNvSpPr>
          <p:nvPr>
            <p:ph idx="1"/>
          </p:nvPr>
        </p:nvSpPr>
        <p:spPr/>
        <p:txBody>
          <a:bodyPr rtlCol="0">
            <a:normAutofit lnSpcReduction="10000"/>
          </a:bodyPr>
          <a:lstStyle/>
          <a:p>
            <a:pPr algn="just">
              <a:spcAft>
                <a:spcPts val="0"/>
              </a:spcAft>
              <a:buFont typeface="Arial" pitchFamily="34" charset="0"/>
              <a:buChar char="•"/>
              <a:defRPr/>
            </a:pPr>
            <a:r>
              <a:rPr lang="en-US" sz="2600" dirty="0">
                <a:latin typeface="Times New Roman" pitchFamily="18" charset="0"/>
                <a:cs typeface="Times New Roman" pitchFamily="18" charset="0"/>
              </a:rPr>
              <a:t>Frames from a sender are numbered sequentially.</a:t>
            </a:r>
          </a:p>
          <a:p>
            <a:pPr algn="just">
              <a:spcAft>
                <a:spcPts val="0"/>
              </a:spcAft>
              <a:buFont typeface="Arial" pitchFamily="34" charset="0"/>
              <a:buChar char="•"/>
              <a:defRPr/>
            </a:pPr>
            <a:r>
              <a:rPr lang="en-US" sz="2600" dirty="0">
                <a:latin typeface="Times New Roman" pitchFamily="18" charset="0"/>
                <a:cs typeface="Times New Roman" pitchFamily="18" charset="0"/>
              </a:rPr>
              <a:t>We need to set a limit since we need to include the sequence number of each frame in the header.</a:t>
            </a:r>
          </a:p>
          <a:p>
            <a:pPr algn="just">
              <a:spcAft>
                <a:spcPts val="0"/>
              </a:spcAft>
              <a:buFont typeface="Arial" pitchFamily="34" charset="0"/>
              <a:buChar char="•"/>
              <a:defRPr/>
            </a:pPr>
            <a:r>
              <a:rPr lang="en-US" sz="2600" dirty="0">
                <a:latin typeface="Times New Roman" pitchFamily="18" charset="0"/>
                <a:cs typeface="Times New Roman" pitchFamily="18" charset="0"/>
              </a:rPr>
              <a:t>If the header of the frame allows m bits for sequence number, the sequence numbers range from 0 to 2 </a:t>
            </a:r>
            <a:r>
              <a:rPr lang="en-US" sz="2600" baseline="30000" dirty="0">
                <a:latin typeface="Times New Roman" pitchFamily="18" charset="0"/>
                <a:cs typeface="Times New Roman" pitchFamily="18" charset="0"/>
              </a:rPr>
              <a:t>m</a:t>
            </a:r>
            <a:r>
              <a:rPr lang="en-US" sz="2600" dirty="0">
                <a:latin typeface="Times New Roman" pitchFamily="18" charset="0"/>
                <a:cs typeface="Times New Roman" pitchFamily="18" charset="0"/>
              </a:rPr>
              <a:t> – 1. for m = 3, sequence numbers are: 1, 2, 3, 4, 5, 6, 7.</a:t>
            </a:r>
          </a:p>
          <a:p>
            <a:pPr algn="just">
              <a:spcAft>
                <a:spcPts val="0"/>
              </a:spcAft>
              <a:buFont typeface="Arial" pitchFamily="34" charset="0"/>
              <a:buChar char="•"/>
              <a:defRPr/>
            </a:pPr>
            <a:r>
              <a:rPr lang="en-US" sz="2600" dirty="0">
                <a:latin typeface="Times New Roman" pitchFamily="18" charset="0"/>
                <a:cs typeface="Times New Roman" pitchFamily="18" charset="0"/>
              </a:rPr>
              <a:t>We can repeat the sequence number.</a:t>
            </a:r>
          </a:p>
          <a:p>
            <a:pPr algn="just">
              <a:spcAft>
                <a:spcPts val="0"/>
              </a:spcAft>
              <a:buFont typeface="Arial" pitchFamily="34" charset="0"/>
              <a:buChar char="•"/>
              <a:defRPr/>
            </a:pPr>
            <a:r>
              <a:rPr lang="en-US" sz="2600" dirty="0">
                <a:latin typeface="Times New Roman" pitchFamily="18" charset="0"/>
                <a:cs typeface="Times New Roman" pitchFamily="18" charset="0"/>
              </a:rPr>
              <a:t>Sequence numbers are:</a:t>
            </a:r>
          </a:p>
          <a:p>
            <a:pPr algn="just">
              <a:spcAft>
                <a:spcPts val="0"/>
              </a:spcAft>
              <a:buNone/>
              <a:defRPr/>
            </a:pPr>
            <a:r>
              <a:rPr lang="en-US" sz="2600" dirty="0">
                <a:latin typeface="Times New Roman" pitchFamily="18" charset="0"/>
                <a:cs typeface="Times New Roman" pitchFamily="18" charset="0"/>
              </a:rPr>
              <a:t>	0, 1, 2, 3, 4, 5, 6, 7, 0, 1, 2, 3, 4, 5, 6, 7, 0, 1, …</a:t>
            </a:r>
          </a:p>
        </p:txBody>
      </p:sp>
      <p:sp>
        <p:nvSpPr>
          <p:cNvPr id="2" name="Footer Placeholder 1">
            <a:extLst>
              <a:ext uri="{FF2B5EF4-FFF2-40B4-BE49-F238E27FC236}">
                <a16:creationId xmlns:a16="http://schemas.microsoft.com/office/drawing/2014/main" id="{196BBAD8-3B52-48A2-9BFC-766E49E7D745}"/>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D0214D13-6D66-43B5-B7EE-36BEF7736DD6}"/>
              </a:ext>
            </a:extLst>
          </p:cNvPr>
          <p:cNvSpPr>
            <a:spLocks noGrp="1"/>
          </p:cNvSpPr>
          <p:nvPr>
            <p:ph type="sldNum" sz="quarter" idx="12"/>
          </p:nvPr>
        </p:nvSpPr>
        <p:spPr/>
        <p:txBody>
          <a:bodyPr/>
          <a:lstStyle/>
          <a:p>
            <a:fld id="{5D923B90-4616-40B3-A419-E44D928EB479}"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idx="4294967295"/>
          </p:nvPr>
        </p:nvSpPr>
        <p:spPr>
          <a:xfrm>
            <a:off x="3017520" y="375920"/>
            <a:ext cx="5562600" cy="641350"/>
          </a:xfrm>
        </p:spPr>
        <p:txBody>
          <a:bodyPr/>
          <a:lstStyle/>
          <a:p>
            <a:pPr eaLnBrk="1" hangingPunct="1"/>
            <a:r>
              <a:rPr lang="en-US" dirty="0"/>
              <a:t>Sender Sliding Window</a:t>
            </a:r>
          </a:p>
        </p:txBody>
      </p:sp>
      <p:pic>
        <p:nvPicPr>
          <p:cNvPr id="14339" name="Picture 11"/>
          <p:cNvPicPr>
            <a:picLocks noGrp="1" noChangeAspect="1" noChangeArrowheads="1"/>
          </p:cNvPicPr>
          <p:nvPr>
            <p:ph idx="4294967295"/>
          </p:nvPr>
        </p:nvPicPr>
        <p:blipFill>
          <a:blip r:embed="rId2"/>
          <a:srcRect/>
          <a:stretch>
            <a:fillRect/>
          </a:stretch>
        </p:blipFill>
        <p:spPr>
          <a:xfrm>
            <a:off x="5403850" y="1869440"/>
            <a:ext cx="5111750" cy="2855913"/>
          </a:xfrm>
          <a:noFill/>
        </p:spPr>
      </p:pic>
      <p:sp>
        <p:nvSpPr>
          <p:cNvPr id="14340" name="Content Placeholder 2"/>
          <p:cNvSpPr txBox="1">
            <a:spLocks/>
          </p:cNvSpPr>
          <p:nvPr/>
        </p:nvSpPr>
        <p:spPr bwMode="auto">
          <a:xfrm>
            <a:off x="952500" y="1295400"/>
            <a:ext cx="3657600" cy="470916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At the sending site, to hold the outstanding frames until they are acknowledged, we use the concept of a window.</a:t>
            </a:r>
          </a:p>
          <a:p>
            <a:pPr marL="342900" indent="-342900" algn="just">
              <a:spcBef>
                <a:spcPct val="20000"/>
              </a:spcBef>
              <a:buFont typeface="Arial" charset="0"/>
              <a:buChar char="•"/>
            </a:pPr>
            <a:r>
              <a:rPr lang="en-US" sz="2000" dirty="0">
                <a:latin typeface="Times New Roman" pitchFamily="18" charset="0"/>
                <a:cs typeface="Times New Roman" pitchFamily="18" charset="0"/>
              </a:rPr>
              <a:t>The size of the window is at most 2</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-1 where m is the number of bits for the sequence number.</a:t>
            </a:r>
          </a:p>
          <a:p>
            <a:pPr marL="342900" indent="-342900" algn="just">
              <a:spcBef>
                <a:spcPct val="20000"/>
              </a:spcBef>
              <a:buFont typeface="Arial" charset="0"/>
              <a:buChar char="•"/>
            </a:pPr>
            <a:r>
              <a:rPr lang="en-US" sz="2000" dirty="0">
                <a:latin typeface="Times New Roman" pitchFamily="18" charset="0"/>
                <a:cs typeface="Times New Roman" pitchFamily="18" charset="0"/>
              </a:rPr>
              <a:t>Size of the window can be variable, e.g. TCP.</a:t>
            </a:r>
          </a:p>
          <a:p>
            <a:pPr marL="342900" indent="-342900" algn="just">
              <a:spcBef>
                <a:spcPct val="20000"/>
              </a:spcBef>
              <a:buFont typeface="Arial" charset="0"/>
              <a:buChar char="•"/>
            </a:pPr>
            <a:r>
              <a:rPr lang="en-US" sz="2000" dirty="0">
                <a:latin typeface="Times New Roman" pitchFamily="18" charset="0"/>
                <a:cs typeface="Times New Roman" pitchFamily="18" charset="0"/>
              </a:rPr>
              <a:t>The window slides to include new unsent frames when the correct ACKs are received</a:t>
            </a:r>
          </a:p>
          <a:p>
            <a:pPr marL="342900" indent="-342900" algn="just">
              <a:spcBef>
                <a:spcPct val="20000"/>
              </a:spcBef>
              <a:buFont typeface="Arial" charset="0"/>
              <a:buChar char="•"/>
            </a:pPr>
            <a:endParaRPr lang="en-US" sz="2000" dirty="0">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00EC00AD-9061-49B1-AF12-FD18F10D44BB}"/>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825BCFB6-AF9E-4DE9-86F8-E9151B6C2F1B}"/>
              </a:ext>
            </a:extLst>
          </p:cNvPr>
          <p:cNvSpPr>
            <a:spLocks noGrp="1"/>
          </p:cNvSpPr>
          <p:nvPr>
            <p:ph type="sldNum" sz="quarter" idx="12"/>
          </p:nvPr>
        </p:nvSpPr>
        <p:spPr/>
        <p:txBody>
          <a:bodyPr/>
          <a:lstStyle/>
          <a:p>
            <a:fld id="{5D923B90-4616-40B3-A419-E44D928EB479}"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idx="4294967295"/>
          </p:nvPr>
        </p:nvSpPr>
        <p:spPr>
          <a:xfrm>
            <a:off x="3027680" y="445770"/>
            <a:ext cx="5562600" cy="641350"/>
          </a:xfrm>
        </p:spPr>
        <p:txBody>
          <a:bodyPr/>
          <a:lstStyle/>
          <a:p>
            <a:pPr eaLnBrk="1" hangingPunct="1"/>
            <a:r>
              <a:rPr lang="en-US" dirty="0"/>
              <a:t>Receiver Sliding Window</a:t>
            </a:r>
          </a:p>
        </p:txBody>
      </p:sp>
      <p:pic>
        <p:nvPicPr>
          <p:cNvPr id="15364" name="Picture 10"/>
          <p:cNvPicPr>
            <a:picLocks noGrp="1" noChangeAspect="1" noChangeArrowheads="1"/>
          </p:cNvPicPr>
          <p:nvPr>
            <p:ph idx="4294967295"/>
          </p:nvPr>
        </p:nvPicPr>
        <p:blipFill>
          <a:blip r:embed="rId2"/>
          <a:srcRect/>
          <a:stretch>
            <a:fillRect/>
          </a:stretch>
        </p:blipFill>
        <p:spPr>
          <a:xfrm>
            <a:off x="4824730" y="2647156"/>
            <a:ext cx="5111750" cy="2173288"/>
          </a:xfrm>
          <a:noFill/>
        </p:spPr>
      </p:pic>
      <p:sp>
        <p:nvSpPr>
          <p:cNvPr id="15363" name="Content Placeholder 2"/>
          <p:cNvSpPr txBox="1">
            <a:spLocks/>
          </p:cNvSpPr>
          <p:nvPr/>
        </p:nvSpPr>
        <p:spPr bwMode="auto">
          <a:xfrm>
            <a:off x="782320" y="1503680"/>
            <a:ext cx="3505200" cy="446024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Size of the window at the receiving site is always 1 in this protocol.</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is always looking for a specific frame to arrive in a specific order.</a:t>
            </a:r>
          </a:p>
          <a:p>
            <a:pPr marL="342900" indent="-342900" algn="just">
              <a:spcBef>
                <a:spcPct val="20000"/>
              </a:spcBef>
              <a:buFont typeface="Arial" charset="0"/>
              <a:buChar char="•"/>
            </a:pPr>
            <a:r>
              <a:rPr lang="en-US" sz="2000" dirty="0">
                <a:latin typeface="Times New Roman" pitchFamily="18" charset="0"/>
                <a:cs typeface="Times New Roman" pitchFamily="18" charset="0"/>
              </a:rPr>
              <a:t>Any frame arriving out of order is discarded and needs to be resent.</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window slides as shown in fig. Receiver is waiting for frame 0 in part a.</a:t>
            </a:r>
          </a:p>
          <a:p>
            <a:pPr marL="342900" indent="-342900" algn="just">
              <a:spcBef>
                <a:spcPct val="20000"/>
              </a:spcBef>
              <a:buFont typeface="Arial" charset="0"/>
              <a:buChar char="•"/>
            </a:pPr>
            <a:endParaRPr lang="en-US" sz="2000" dirty="0">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98C8D96F-2A55-4E3B-842D-E9307538C4A1}"/>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E32E172B-ACC4-42C6-9A99-8A0634764109}"/>
              </a:ext>
            </a:extLst>
          </p:cNvPr>
          <p:cNvSpPr>
            <a:spLocks noGrp="1"/>
          </p:cNvSpPr>
          <p:nvPr>
            <p:ph type="sldNum" sz="quarter" idx="12"/>
          </p:nvPr>
        </p:nvSpPr>
        <p:spPr/>
        <p:txBody>
          <a:bodyPr/>
          <a:lstStyle/>
          <a:p>
            <a:fld id="{5D923B90-4616-40B3-A419-E44D928EB479}"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0" y="152400"/>
            <a:ext cx="5562600" cy="457200"/>
          </a:xfrm>
        </p:spPr>
        <p:txBody>
          <a:bodyPr>
            <a:normAutofit fontScale="90000"/>
          </a:bodyPr>
          <a:lstStyle/>
          <a:p>
            <a:pPr eaLnBrk="1" hangingPunct="1"/>
            <a:r>
              <a:rPr lang="en-US"/>
              <a:t>Control Variables</a:t>
            </a:r>
          </a:p>
        </p:txBody>
      </p:sp>
      <p:pic>
        <p:nvPicPr>
          <p:cNvPr id="16388" name="Picture 10"/>
          <p:cNvPicPr>
            <a:picLocks noGrp="1" noChangeAspect="1" noChangeArrowheads="1"/>
          </p:cNvPicPr>
          <p:nvPr>
            <p:ph idx="4294967295"/>
          </p:nvPr>
        </p:nvPicPr>
        <p:blipFill>
          <a:blip r:embed="rId2"/>
          <a:srcRect/>
          <a:stretch>
            <a:fillRect/>
          </a:stretch>
        </p:blipFill>
        <p:spPr>
          <a:xfrm>
            <a:off x="1828800" y="3581400"/>
            <a:ext cx="8534400" cy="2787650"/>
          </a:xfrm>
          <a:noFill/>
        </p:spPr>
      </p:pic>
      <p:sp>
        <p:nvSpPr>
          <p:cNvPr id="16387" name="Content Placeholder 2"/>
          <p:cNvSpPr txBox="1">
            <a:spLocks/>
          </p:cNvSpPr>
          <p:nvPr/>
        </p:nvSpPr>
        <p:spPr bwMode="auto">
          <a:xfrm>
            <a:off x="1752600" y="594360"/>
            <a:ext cx="8686800" cy="28956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Sender has 3 variables: S, S</a:t>
            </a:r>
            <a:r>
              <a:rPr lang="en-US" sz="2400" baseline="-25000" dirty="0">
                <a:latin typeface="Times New Roman" pitchFamily="18" charset="0"/>
                <a:cs typeface="Times New Roman" pitchFamily="18" charset="0"/>
              </a:rPr>
              <a:t>F</a:t>
            </a:r>
            <a:r>
              <a:rPr lang="en-US" sz="2400" dirty="0">
                <a:latin typeface="Times New Roman" pitchFamily="18" charset="0"/>
                <a:cs typeface="Times New Roman" pitchFamily="18" charset="0"/>
              </a:rPr>
              <a:t>, and S</a:t>
            </a:r>
            <a:r>
              <a:rPr lang="en-US" sz="2400" baseline="-25000" dirty="0">
                <a:latin typeface="Times New Roman" pitchFamily="18" charset="0"/>
                <a:cs typeface="Times New Roman" pitchFamily="18" charset="0"/>
              </a:rPr>
              <a:t>L</a:t>
            </a:r>
            <a:endParaRPr lang="en-US" sz="2400" dirty="0">
              <a:latin typeface="Times New Roman" pitchFamily="18" charset="0"/>
              <a:cs typeface="Times New Roman" pitchFamily="18" charset="0"/>
            </a:endParaRPr>
          </a:p>
          <a:p>
            <a:pPr marL="342900" indent="-342900" algn="just">
              <a:spcBef>
                <a:spcPct val="20000"/>
              </a:spcBef>
              <a:buFont typeface="Arial" charset="0"/>
              <a:buChar char="•"/>
            </a:pPr>
            <a:r>
              <a:rPr lang="en-US" sz="2400" dirty="0">
                <a:latin typeface="Times New Roman" pitchFamily="18" charset="0"/>
                <a:cs typeface="Times New Roman" pitchFamily="18" charset="0"/>
              </a:rPr>
              <a:t>S holds the sequence number of recently sent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F</a:t>
            </a:r>
            <a:r>
              <a:rPr lang="en-US" sz="2400" dirty="0">
                <a:latin typeface="Times New Roman" pitchFamily="18" charset="0"/>
                <a:cs typeface="Times New Roman" pitchFamily="18" charset="0"/>
              </a:rPr>
              <a:t> holds the sequence number of the first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S</a:t>
            </a:r>
            <a:r>
              <a:rPr lang="en-US" sz="2400" baseline="-25000" dirty="0">
                <a:latin typeface="Times New Roman" pitchFamily="18" charset="0"/>
                <a:cs typeface="Times New Roman" pitchFamily="18" charset="0"/>
              </a:rPr>
              <a:t>L</a:t>
            </a:r>
            <a:r>
              <a:rPr lang="en-US" sz="2400" dirty="0">
                <a:latin typeface="Times New Roman" pitchFamily="18" charset="0"/>
                <a:cs typeface="Times New Roman" pitchFamily="18" charset="0"/>
              </a:rPr>
              <a:t> holds the sequence number of the last frame</a:t>
            </a:r>
          </a:p>
          <a:p>
            <a:pPr marL="342900" indent="-342900" algn="just">
              <a:spcBef>
                <a:spcPct val="20000"/>
              </a:spcBef>
              <a:buFont typeface="Arial" charset="0"/>
              <a:buChar char="•"/>
            </a:pPr>
            <a:r>
              <a:rPr lang="en-US" sz="2400" dirty="0">
                <a:latin typeface="Times New Roman" pitchFamily="18" charset="0"/>
                <a:cs typeface="Times New Roman" pitchFamily="18" charset="0"/>
              </a:rPr>
              <a:t>Receiver only has the one variable, R, that holds the sequence number of the frame it expects to receive. If the seq. no. is the same as the value of R, the frame is accepted, otherwise rejected.</a:t>
            </a:r>
          </a:p>
        </p:txBody>
      </p:sp>
      <p:sp>
        <p:nvSpPr>
          <p:cNvPr id="2" name="Footer Placeholder 1">
            <a:extLst>
              <a:ext uri="{FF2B5EF4-FFF2-40B4-BE49-F238E27FC236}">
                <a16:creationId xmlns:a16="http://schemas.microsoft.com/office/drawing/2014/main" id="{817CCB8D-A2F5-4FBA-BACC-105B636CC520}"/>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A1BF6375-FCEA-48C6-A638-AEC1A2C33D3D}"/>
              </a:ext>
            </a:extLst>
          </p:cNvPr>
          <p:cNvSpPr>
            <a:spLocks noGrp="1"/>
          </p:cNvSpPr>
          <p:nvPr>
            <p:ph type="sldNum" sz="quarter" idx="12"/>
          </p:nvPr>
        </p:nvSpPr>
        <p:spPr/>
        <p:txBody>
          <a:bodyPr/>
          <a:lstStyle/>
          <a:p>
            <a:fld id="{5D923B90-4616-40B3-A419-E44D928EB479}"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0" y="228600"/>
            <a:ext cx="8229600" cy="715963"/>
          </a:xfrm>
        </p:spPr>
        <p:txBody>
          <a:bodyPr/>
          <a:lstStyle/>
          <a:p>
            <a:r>
              <a:rPr lang="en-US"/>
              <a:t>Acknowledgement</a:t>
            </a:r>
          </a:p>
        </p:txBody>
      </p:sp>
      <p:sp>
        <p:nvSpPr>
          <p:cNvPr id="17411" name="Content Placeholder 2"/>
          <p:cNvSpPr>
            <a:spLocks noGrp="1"/>
          </p:cNvSpPr>
          <p:nvPr>
            <p:ph idx="4294967295"/>
          </p:nvPr>
        </p:nvSpPr>
        <p:spPr>
          <a:xfrm>
            <a:off x="3429000" y="990600"/>
            <a:ext cx="8763000" cy="5562600"/>
          </a:xfrm>
        </p:spPr>
        <p:txBody>
          <a:bodyPr/>
          <a:lstStyle/>
          <a:p>
            <a:r>
              <a:rPr lang="en-US" sz="2400" dirty="0">
                <a:latin typeface="Times New Roman" pitchFamily="18" charset="0"/>
                <a:cs typeface="Times New Roman" pitchFamily="18" charset="0"/>
              </a:rPr>
              <a:t>Receiver sends positive ACK if a frame arrived safe and in order. </a:t>
            </a:r>
          </a:p>
          <a:p>
            <a:r>
              <a:rPr lang="en-US" sz="2400" dirty="0">
                <a:latin typeface="Times New Roman" pitchFamily="18" charset="0"/>
                <a:cs typeface="Times New Roman" pitchFamily="18" charset="0"/>
              </a:rPr>
              <a:t>If the frames are damaged/out of order, receiver is silent and discard all subsequent frames until it receives the one it is expecting.</a:t>
            </a:r>
          </a:p>
          <a:p>
            <a:r>
              <a:rPr lang="en-US" sz="2400" dirty="0">
                <a:latin typeface="Times New Roman" pitchFamily="18" charset="0"/>
                <a:cs typeface="Times New Roman" pitchFamily="18" charset="0"/>
              </a:rPr>
              <a:t>The silence of the receiver causes the timer of the unacknowledged frame to expire.</a:t>
            </a:r>
          </a:p>
          <a:p>
            <a:r>
              <a:rPr lang="en-US" sz="2400" dirty="0">
                <a:latin typeface="Times New Roman" pitchFamily="18" charset="0"/>
                <a:cs typeface="Times New Roman" pitchFamily="18" charset="0"/>
              </a:rPr>
              <a:t>Then the sender resends all frames, beginning with the one with the expired timer.</a:t>
            </a:r>
          </a:p>
          <a:p>
            <a:r>
              <a:rPr lang="en-US" sz="2400" dirty="0">
                <a:latin typeface="Times New Roman" pitchFamily="18" charset="0"/>
                <a:cs typeface="Times New Roman" pitchFamily="18" charset="0"/>
              </a:rPr>
              <a:t>For example, suppose the sender has sent frame 6, but the timer for frame 3 expires (i.e. frame 3 has not been acknowledged), then the sender goes back and sends frames 3, 4, 5, 6 again. Thus it is called Go-Back-N-ARQ</a:t>
            </a:r>
          </a:p>
          <a:p>
            <a:r>
              <a:rPr lang="en-US" sz="2400" dirty="0">
                <a:latin typeface="Times New Roman" pitchFamily="18" charset="0"/>
                <a:cs typeface="Times New Roman" pitchFamily="18" charset="0"/>
              </a:rPr>
              <a:t>The receiver does not have to acknowledge each frame received, it can send one cumulative ACK for several frames.</a:t>
            </a:r>
          </a:p>
          <a:p>
            <a:endParaRPr lang="en-US" sz="2800" dirty="0">
              <a:latin typeface="Times New Roman" pitchFamily="18" charset="0"/>
              <a:cs typeface="Times New Roman" pitchFamily="18" charset="0"/>
            </a:endParaRPr>
          </a:p>
        </p:txBody>
      </p:sp>
      <p:sp>
        <p:nvSpPr>
          <p:cNvPr id="2" name="Footer Placeholder 1">
            <a:extLst>
              <a:ext uri="{FF2B5EF4-FFF2-40B4-BE49-F238E27FC236}">
                <a16:creationId xmlns:a16="http://schemas.microsoft.com/office/drawing/2014/main" id="{515C430D-1BDB-486E-B2F9-FAA64703ACBC}"/>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38C57217-79D4-407E-B86E-9BAF30F80336}"/>
              </a:ext>
            </a:extLst>
          </p:cNvPr>
          <p:cNvSpPr>
            <a:spLocks noGrp="1"/>
          </p:cNvSpPr>
          <p:nvPr>
            <p:ph type="sldNum" sz="quarter" idx="12"/>
          </p:nvPr>
        </p:nvSpPr>
        <p:spPr/>
        <p:txBody>
          <a:bodyPr/>
          <a:lstStyle/>
          <a:p>
            <a:fld id="{5D923B90-4616-40B3-A419-E44D928EB479}"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idx="4294967295"/>
          </p:nvPr>
        </p:nvSpPr>
        <p:spPr>
          <a:xfrm>
            <a:off x="0" y="152400"/>
            <a:ext cx="7467600" cy="533400"/>
          </a:xfrm>
        </p:spPr>
        <p:txBody>
          <a:bodyPr>
            <a:normAutofit fontScale="90000"/>
          </a:bodyPr>
          <a:lstStyle/>
          <a:p>
            <a:pPr eaLnBrk="1" hangingPunct="1"/>
            <a:r>
              <a:rPr lang="en-US"/>
              <a:t>Go-Back-N ARQ, normal operation</a:t>
            </a:r>
          </a:p>
        </p:txBody>
      </p:sp>
      <p:pic>
        <p:nvPicPr>
          <p:cNvPr id="18435" name="Picture 10"/>
          <p:cNvPicPr>
            <a:picLocks noChangeAspect="1" noChangeArrowheads="1"/>
          </p:cNvPicPr>
          <p:nvPr/>
        </p:nvPicPr>
        <p:blipFill>
          <a:blip r:embed="rId2"/>
          <a:srcRect/>
          <a:stretch>
            <a:fillRect/>
          </a:stretch>
        </p:blipFill>
        <p:spPr bwMode="auto">
          <a:xfrm>
            <a:off x="2692400" y="1757680"/>
            <a:ext cx="6629400" cy="4514850"/>
          </a:xfrm>
          <a:prstGeom prst="rect">
            <a:avLst/>
          </a:prstGeom>
          <a:noFill/>
          <a:ln w="9525">
            <a:noFill/>
            <a:miter lim="800000"/>
            <a:headEnd/>
            <a:tailEnd/>
          </a:ln>
        </p:spPr>
      </p:pic>
      <p:sp>
        <p:nvSpPr>
          <p:cNvPr id="18436" name="Content Placeholder 2"/>
          <p:cNvSpPr txBox="1">
            <a:spLocks/>
          </p:cNvSpPr>
          <p:nvPr/>
        </p:nvSpPr>
        <p:spPr bwMode="auto">
          <a:xfrm>
            <a:off x="1981200" y="762000"/>
            <a:ext cx="7696200" cy="8382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The sender keeps track of the outstanding frames and updates the variables and windows as the ACKs arrive. </a:t>
            </a:r>
          </a:p>
        </p:txBody>
      </p:sp>
      <p:sp>
        <p:nvSpPr>
          <p:cNvPr id="2" name="Footer Placeholder 1">
            <a:extLst>
              <a:ext uri="{FF2B5EF4-FFF2-40B4-BE49-F238E27FC236}">
                <a16:creationId xmlns:a16="http://schemas.microsoft.com/office/drawing/2014/main" id="{7101D9F7-A915-485D-93F2-8F6356832797}"/>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6C7A1B9E-AE9B-43CC-8088-18D06214E9F0}"/>
              </a:ext>
            </a:extLst>
          </p:cNvPr>
          <p:cNvSpPr>
            <a:spLocks noGrp="1"/>
          </p:cNvSpPr>
          <p:nvPr>
            <p:ph type="sldNum" sz="quarter" idx="12"/>
          </p:nvPr>
        </p:nvSpPr>
        <p:spPr/>
        <p:txBody>
          <a:bodyPr/>
          <a:lstStyle/>
          <a:p>
            <a:fld id="{5D923B90-4616-40B3-A419-E44D928EB479}"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a:extLst>
              <a:ext uri="{FF2B5EF4-FFF2-40B4-BE49-F238E27FC236}">
                <a16:creationId xmlns:a16="http://schemas.microsoft.com/office/drawing/2014/main" id="{A0126977-1FF0-4792-A2AB-26A2EE36F98C}"/>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1" name="Rectangle 3">
            <a:extLst>
              <a:ext uri="{FF2B5EF4-FFF2-40B4-BE49-F238E27FC236}">
                <a16:creationId xmlns:a16="http://schemas.microsoft.com/office/drawing/2014/main" id="{2C656ADE-2562-4127-8EC2-2F0F04CE6B94}"/>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2" name="Rectangle 4">
            <a:extLst>
              <a:ext uri="{FF2B5EF4-FFF2-40B4-BE49-F238E27FC236}">
                <a16:creationId xmlns:a16="http://schemas.microsoft.com/office/drawing/2014/main" id="{1C5890EA-26C8-4BEF-AF5C-F018080B960C}"/>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3" name="Rectangle 5">
            <a:extLst>
              <a:ext uri="{FF2B5EF4-FFF2-40B4-BE49-F238E27FC236}">
                <a16:creationId xmlns:a16="http://schemas.microsoft.com/office/drawing/2014/main" id="{D8446941-68C9-4499-8362-FA7D74CB3D5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4" name="Rectangle 6">
            <a:extLst>
              <a:ext uri="{FF2B5EF4-FFF2-40B4-BE49-F238E27FC236}">
                <a16:creationId xmlns:a16="http://schemas.microsoft.com/office/drawing/2014/main" id="{BC32321A-6C61-4194-B37E-7F08FEFAA7BC}"/>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5" name="Rectangle 7">
            <a:extLst>
              <a:ext uri="{FF2B5EF4-FFF2-40B4-BE49-F238E27FC236}">
                <a16:creationId xmlns:a16="http://schemas.microsoft.com/office/drawing/2014/main" id="{3E2DB20F-631D-4D2F-9901-73EDE98E30C1}"/>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3416" name="Rectangle 8">
            <a:extLst>
              <a:ext uri="{FF2B5EF4-FFF2-40B4-BE49-F238E27FC236}">
                <a16:creationId xmlns:a16="http://schemas.microsoft.com/office/drawing/2014/main" id="{7F4B1092-F3B4-49F3-A81F-C832BA247B75}"/>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grpSp>
        <p:nvGrpSpPr>
          <p:cNvPr id="913420" name="Group 12">
            <a:extLst>
              <a:ext uri="{FF2B5EF4-FFF2-40B4-BE49-F238E27FC236}">
                <a16:creationId xmlns:a16="http://schemas.microsoft.com/office/drawing/2014/main" id="{A66BDB59-C45E-46EC-8777-25EFC8AAFEEC}"/>
              </a:ext>
            </a:extLst>
          </p:cNvPr>
          <p:cNvGrpSpPr>
            <a:grpSpLocks/>
          </p:cNvGrpSpPr>
          <p:nvPr/>
        </p:nvGrpSpPr>
        <p:grpSpPr bwMode="auto">
          <a:xfrm>
            <a:off x="1828800" y="2667000"/>
            <a:ext cx="8534400" cy="2209800"/>
            <a:chOff x="288" y="1680"/>
            <a:chExt cx="5137" cy="1392"/>
          </a:xfrm>
        </p:grpSpPr>
        <p:sp>
          <p:nvSpPr>
            <p:cNvPr id="913417" name="Line 9">
              <a:extLst>
                <a:ext uri="{FF2B5EF4-FFF2-40B4-BE49-F238E27FC236}">
                  <a16:creationId xmlns:a16="http://schemas.microsoft.com/office/drawing/2014/main" id="{2590C02F-033A-4D08-A695-4AF4F046F7D5}"/>
                </a:ext>
              </a:extLst>
            </p:cNvPr>
            <p:cNvSpPr>
              <a:spLocks noChangeShapeType="1"/>
            </p:cNvSpPr>
            <p:nvPr/>
          </p:nvSpPr>
          <p:spPr bwMode="auto">
            <a:xfrm>
              <a:off x="288" y="1680"/>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3418" name="Line 10">
              <a:extLst>
                <a:ext uri="{FF2B5EF4-FFF2-40B4-BE49-F238E27FC236}">
                  <a16:creationId xmlns:a16="http://schemas.microsoft.com/office/drawing/2014/main" id="{3F1E099E-8EA0-4477-87ED-F7C5D4D9F675}"/>
                </a:ext>
              </a:extLst>
            </p:cNvPr>
            <p:cNvSpPr>
              <a:spLocks noChangeShapeType="1"/>
            </p:cNvSpPr>
            <p:nvPr/>
          </p:nvSpPr>
          <p:spPr bwMode="auto">
            <a:xfrm>
              <a:off x="289" y="3072"/>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13419" name="Rectangle 11">
            <a:extLst>
              <a:ext uri="{FF2B5EF4-FFF2-40B4-BE49-F238E27FC236}">
                <a16:creationId xmlns:a16="http://schemas.microsoft.com/office/drawing/2014/main" id="{1EF7EF66-776D-42DD-B942-FB4F0AD2CF3B}"/>
              </a:ext>
            </a:extLst>
          </p:cNvPr>
          <p:cNvSpPr>
            <a:spLocks noChangeArrowheads="1"/>
          </p:cNvSpPr>
          <p:nvPr/>
        </p:nvSpPr>
        <p:spPr bwMode="auto">
          <a:xfrm>
            <a:off x="1924050" y="2759075"/>
            <a:ext cx="8343900" cy="92333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Flow control refers to a set of procedures used to restrict  the amount of data</a:t>
            </a:r>
          </a:p>
          <a:p>
            <a:pPr algn="ctr"/>
            <a:r>
              <a:rPr lang="en-US" altLang="en-US"/>
              <a:t>that the sender can send  before</a:t>
            </a:r>
          </a:p>
          <a:p>
            <a:pPr algn="ctr"/>
            <a:r>
              <a:rPr lang="en-US" altLang="en-US"/>
              <a:t>waiting for acknowledgment.</a:t>
            </a:r>
          </a:p>
        </p:txBody>
      </p:sp>
      <p:grpSp>
        <p:nvGrpSpPr>
          <p:cNvPr id="913421" name="Group 13">
            <a:extLst>
              <a:ext uri="{FF2B5EF4-FFF2-40B4-BE49-F238E27FC236}">
                <a16:creationId xmlns:a16="http://schemas.microsoft.com/office/drawing/2014/main" id="{2C7C8406-A8AB-4A67-AF9D-60EE10107822}"/>
              </a:ext>
            </a:extLst>
          </p:cNvPr>
          <p:cNvGrpSpPr>
            <a:grpSpLocks/>
          </p:cNvGrpSpPr>
          <p:nvPr/>
        </p:nvGrpSpPr>
        <p:grpSpPr bwMode="auto">
          <a:xfrm>
            <a:off x="1981200" y="1981200"/>
            <a:ext cx="1143000" cy="566738"/>
            <a:chOff x="1200" y="1248"/>
            <a:chExt cx="720" cy="357"/>
          </a:xfrm>
        </p:grpSpPr>
        <p:pic>
          <p:nvPicPr>
            <p:cNvPr id="913422" name="Picture 14">
              <a:extLst>
                <a:ext uri="{FF2B5EF4-FFF2-40B4-BE49-F238E27FC236}">
                  <a16:creationId xmlns:a16="http://schemas.microsoft.com/office/drawing/2014/main" id="{CBF4EE6F-4D5A-4913-81A0-04C80C90E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3423" name="Text Box 15">
              <a:extLst>
                <a:ext uri="{FF2B5EF4-FFF2-40B4-BE49-F238E27FC236}">
                  <a16:creationId xmlns:a16="http://schemas.microsoft.com/office/drawing/2014/main" id="{769A625B-83D2-4FA3-91C2-A71410606C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612F3D2D-7307-4600-82B6-5AAE7E115D84}"/>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BDFD51BE-55E9-48D0-90C6-ABC80005EF2A}"/>
              </a:ext>
            </a:extLst>
          </p:cNvPr>
          <p:cNvSpPr>
            <a:spLocks noGrp="1"/>
          </p:cNvSpPr>
          <p:nvPr>
            <p:ph type="sldNum" sz="quarter" idx="12"/>
          </p:nvPr>
        </p:nvSpPr>
        <p:spPr/>
        <p:txBody>
          <a:bodyPr/>
          <a:lstStyle/>
          <a:p>
            <a:fld id="{5D923B90-4616-40B3-A419-E44D928EB479}"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idx="4294967295"/>
          </p:nvPr>
        </p:nvSpPr>
        <p:spPr>
          <a:xfrm>
            <a:off x="0" y="152400"/>
            <a:ext cx="5562600" cy="609600"/>
          </a:xfrm>
        </p:spPr>
        <p:txBody>
          <a:bodyPr>
            <a:normAutofit fontScale="90000"/>
          </a:bodyPr>
          <a:lstStyle/>
          <a:p>
            <a:pPr eaLnBrk="1" hangingPunct="1"/>
            <a:r>
              <a:rPr lang="en-US"/>
              <a:t>Go-Back-N ARQ, lost frame</a:t>
            </a:r>
          </a:p>
        </p:txBody>
      </p:sp>
      <p:sp>
        <p:nvSpPr>
          <p:cNvPr id="19459" name="Content Placeholder 2"/>
          <p:cNvSpPr txBox="1">
            <a:spLocks/>
          </p:cNvSpPr>
          <p:nvPr/>
        </p:nvSpPr>
        <p:spPr bwMode="auto">
          <a:xfrm>
            <a:off x="7997824" y="637381"/>
            <a:ext cx="2924176" cy="60960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Frame 2 is lost</a:t>
            </a:r>
          </a:p>
          <a:p>
            <a:pPr marL="342900" indent="-342900" algn="just">
              <a:spcBef>
                <a:spcPct val="20000"/>
              </a:spcBef>
              <a:buFont typeface="Arial" charset="0"/>
              <a:buChar char="•"/>
            </a:pPr>
            <a:r>
              <a:rPr lang="en-US" sz="2400" dirty="0">
                <a:latin typeface="Times New Roman" pitchFamily="18" charset="0"/>
                <a:cs typeface="Times New Roman" pitchFamily="18" charset="0"/>
              </a:rPr>
              <a:t>When the receiver receives frame 3, it discards frame 3 as it is expecting frame 2 (according to window).</a:t>
            </a:r>
          </a:p>
          <a:p>
            <a:pPr marL="342900" indent="-342900" algn="just">
              <a:spcBef>
                <a:spcPct val="20000"/>
              </a:spcBef>
              <a:buFont typeface="Arial" charset="0"/>
              <a:buChar char="•"/>
            </a:pPr>
            <a:r>
              <a:rPr lang="en-US" sz="2400" dirty="0">
                <a:latin typeface="Times New Roman" pitchFamily="18" charset="0"/>
                <a:cs typeface="Times New Roman" pitchFamily="18" charset="0"/>
              </a:rPr>
              <a:t>After the timer for frame 2 expires at the sender site, the sender sends frame 2 and 3. (go back to 2)</a:t>
            </a:r>
          </a:p>
        </p:txBody>
      </p:sp>
      <p:pic>
        <p:nvPicPr>
          <p:cNvPr id="19460" name="Picture 10"/>
          <p:cNvPicPr>
            <a:picLocks noChangeAspect="1" noChangeArrowheads="1"/>
          </p:cNvPicPr>
          <p:nvPr/>
        </p:nvPicPr>
        <p:blipFill>
          <a:blip r:embed="rId2"/>
          <a:srcRect/>
          <a:stretch>
            <a:fillRect/>
          </a:stretch>
        </p:blipFill>
        <p:spPr bwMode="auto">
          <a:xfrm>
            <a:off x="1511936" y="637381"/>
            <a:ext cx="6143625" cy="5583238"/>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ADFD09A2-1FB9-4BEC-8650-200F745EFE0A}"/>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B8EDB45C-2EE0-49B8-ABAF-503110F70DF1}"/>
              </a:ext>
            </a:extLst>
          </p:cNvPr>
          <p:cNvSpPr>
            <a:spLocks noGrp="1"/>
          </p:cNvSpPr>
          <p:nvPr>
            <p:ph type="sldNum" sz="quarter" idx="12"/>
          </p:nvPr>
        </p:nvSpPr>
        <p:spPr/>
        <p:txBody>
          <a:bodyPr/>
          <a:lstStyle/>
          <a:p>
            <a:fld id="{5D923B90-4616-40B3-A419-E44D928EB479}"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idx="4294967295"/>
          </p:nvPr>
        </p:nvSpPr>
        <p:spPr>
          <a:xfrm>
            <a:off x="1554480" y="345440"/>
            <a:ext cx="8686800" cy="609600"/>
          </a:xfrm>
        </p:spPr>
        <p:txBody>
          <a:bodyPr>
            <a:normAutofit fontScale="90000"/>
          </a:bodyPr>
          <a:lstStyle/>
          <a:p>
            <a:pPr eaLnBrk="1" hangingPunct="1"/>
            <a:r>
              <a:rPr lang="en-US" dirty="0"/>
              <a:t>Go-Back-N ARQ, damaged/lost/delayed ACK</a:t>
            </a:r>
          </a:p>
        </p:txBody>
      </p:sp>
      <p:sp>
        <p:nvSpPr>
          <p:cNvPr id="20483" name="Content Placeholder 2"/>
          <p:cNvSpPr txBox="1">
            <a:spLocks/>
          </p:cNvSpPr>
          <p:nvPr/>
        </p:nvSpPr>
        <p:spPr bwMode="auto">
          <a:xfrm>
            <a:off x="1635760" y="1371600"/>
            <a:ext cx="9641840" cy="4648200"/>
          </a:xfrm>
          <a:prstGeom prst="rect">
            <a:avLst/>
          </a:prstGeom>
          <a:noFill/>
          <a:ln w="9525">
            <a:no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If an ACK is damaged/lost, we can have two situations:</a:t>
            </a:r>
          </a:p>
          <a:p>
            <a:pPr marL="342900" indent="-342900" algn="just">
              <a:spcBef>
                <a:spcPct val="20000"/>
              </a:spcBef>
              <a:buFont typeface="Arial" charset="0"/>
              <a:buChar char="•"/>
            </a:pPr>
            <a:r>
              <a:rPr lang="en-US" sz="2400" dirty="0">
                <a:latin typeface="Times New Roman" pitchFamily="18" charset="0"/>
                <a:cs typeface="Times New Roman" pitchFamily="18" charset="0"/>
              </a:rPr>
              <a:t>If the next ACK arrives before the expiration of any timer, there is no need for retransmission of frames because ACKs are cumulative in this protocol.</a:t>
            </a:r>
          </a:p>
          <a:p>
            <a:pPr marL="342900" indent="-342900" algn="just">
              <a:spcBef>
                <a:spcPct val="20000"/>
              </a:spcBef>
              <a:buFont typeface="Arial" charset="0"/>
              <a:buChar char="•"/>
            </a:pPr>
            <a:r>
              <a:rPr lang="en-US" sz="2400" dirty="0">
                <a:latin typeface="Times New Roman" pitchFamily="18" charset="0"/>
                <a:cs typeface="Times New Roman" pitchFamily="18" charset="0"/>
              </a:rPr>
              <a:t>If ACK1, ACK2, and ACk3 are lost, ACK4 covers them if it arrives before the timer expires.</a:t>
            </a:r>
          </a:p>
          <a:p>
            <a:pPr marL="342900" indent="-342900" algn="just">
              <a:spcBef>
                <a:spcPct val="20000"/>
              </a:spcBef>
              <a:buFont typeface="Arial" charset="0"/>
              <a:buChar char="•"/>
            </a:pPr>
            <a:r>
              <a:rPr lang="en-US" sz="2400" dirty="0">
                <a:latin typeface="Times New Roman" pitchFamily="18" charset="0"/>
                <a:cs typeface="Times New Roman" pitchFamily="18" charset="0"/>
              </a:rPr>
              <a:t>If ACK4 arrives after time-out, the last frame and all the frames after that are resent.</a:t>
            </a:r>
          </a:p>
          <a:p>
            <a:pPr marL="342900" indent="-342900" algn="just">
              <a:spcBef>
                <a:spcPct val="20000"/>
              </a:spcBef>
              <a:buFont typeface="Arial" charset="0"/>
              <a:buChar char="•"/>
            </a:pPr>
            <a:r>
              <a:rPr lang="en-US" sz="2400" dirty="0">
                <a:latin typeface="Times New Roman" pitchFamily="18" charset="0"/>
                <a:cs typeface="Times New Roman" pitchFamily="18" charset="0"/>
              </a:rPr>
              <a:t>Receiver never resends an ACK.</a:t>
            </a:r>
          </a:p>
          <a:p>
            <a:pPr marL="342900" indent="-342900" algn="just">
              <a:spcBef>
                <a:spcPct val="20000"/>
              </a:spcBef>
              <a:buFont typeface="Arial" charset="0"/>
              <a:buChar char="•"/>
            </a:pPr>
            <a:r>
              <a:rPr lang="en-US" sz="2400" dirty="0">
                <a:latin typeface="Times New Roman" pitchFamily="18" charset="0"/>
                <a:cs typeface="Times New Roman" pitchFamily="18" charset="0"/>
              </a:rPr>
              <a:t>A delayed ACK also triggers the resending of frames</a:t>
            </a:r>
          </a:p>
        </p:txBody>
      </p:sp>
      <p:sp>
        <p:nvSpPr>
          <p:cNvPr id="2" name="Footer Placeholder 1">
            <a:extLst>
              <a:ext uri="{FF2B5EF4-FFF2-40B4-BE49-F238E27FC236}">
                <a16:creationId xmlns:a16="http://schemas.microsoft.com/office/drawing/2014/main" id="{A0CA1011-2E9B-42D3-A882-8D7307A67CC7}"/>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4317D1D1-8065-4B1A-AD38-F6BD9005A7B5}"/>
              </a:ext>
            </a:extLst>
          </p:cNvPr>
          <p:cNvSpPr>
            <a:spLocks noGrp="1"/>
          </p:cNvSpPr>
          <p:nvPr>
            <p:ph type="sldNum" sz="quarter" idx="12"/>
          </p:nvPr>
        </p:nvSpPr>
        <p:spPr/>
        <p:txBody>
          <a:bodyPr/>
          <a:lstStyle/>
          <a:p>
            <a:fld id="{5D923B90-4616-40B3-A419-E44D928EB479}"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idx="4294967295"/>
          </p:nvPr>
        </p:nvSpPr>
        <p:spPr>
          <a:xfrm>
            <a:off x="0" y="152400"/>
            <a:ext cx="7467600" cy="457200"/>
          </a:xfrm>
        </p:spPr>
        <p:txBody>
          <a:bodyPr>
            <a:normAutofit fontScale="90000"/>
          </a:bodyPr>
          <a:lstStyle/>
          <a:p>
            <a:pPr eaLnBrk="1" hangingPunct="1"/>
            <a:r>
              <a:rPr lang="en-US"/>
              <a:t>Go-Back-N ARQ, sender window size</a:t>
            </a:r>
          </a:p>
        </p:txBody>
      </p:sp>
      <p:sp>
        <p:nvSpPr>
          <p:cNvPr id="21507" name="Content Placeholder 2"/>
          <p:cNvSpPr txBox="1">
            <a:spLocks/>
          </p:cNvSpPr>
          <p:nvPr/>
        </p:nvSpPr>
        <p:spPr bwMode="auto">
          <a:xfrm>
            <a:off x="1828800" y="685800"/>
            <a:ext cx="8610600" cy="12192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400" dirty="0">
                <a:latin typeface="Times New Roman" pitchFamily="18" charset="0"/>
                <a:cs typeface="Times New Roman" pitchFamily="18" charset="0"/>
              </a:rPr>
              <a:t>Size of the sender window must be less than 2 </a:t>
            </a:r>
            <a:r>
              <a:rPr lang="en-US" sz="2400" baseline="30000" dirty="0">
                <a:latin typeface="Times New Roman" pitchFamily="18" charset="0"/>
                <a:cs typeface="Times New Roman" pitchFamily="18" charset="0"/>
              </a:rPr>
              <a:t>m</a:t>
            </a:r>
            <a:r>
              <a:rPr lang="en-US" sz="2400" dirty="0">
                <a:latin typeface="Times New Roman" pitchFamily="18" charset="0"/>
                <a:cs typeface="Times New Roman" pitchFamily="18" charset="0"/>
              </a:rPr>
              <a:t>. Size of the receiver is always 1. If m = 2, window size = 2 </a:t>
            </a:r>
            <a:r>
              <a:rPr lang="en-US" sz="2400" baseline="30000" dirty="0">
                <a:latin typeface="Times New Roman" pitchFamily="18" charset="0"/>
                <a:cs typeface="Times New Roman" pitchFamily="18" charset="0"/>
              </a:rPr>
              <a:t>m</a:t>
            </a:r>
            <a:r>
              <a:rPr lang="en-US" sz="2400" dirty="0">
                <a:latin typeface="Times New Roman" pitchFamily="18" charset="0"/>
                <a:cs typeface="Times New Roman" pitchFamily="18" charset="0"/>
              </a:rPr>
              <a:t> – 1 = 3. </a:t>
            </a:r>
          </a:p>
          <a:p>
            <a:pPr marL="342900" indent="-342900" algn="just">
              <a:spcBef>
                <a:spcPct val="20000"/>
              </a:spcBef>
              <a:buFont typeface="Arial" charset="0"/>
              <a:buChar char="•"/>
            </a:pPr>
            <a:r>
              <a:rPr lang="en-US" sz="2400" dirty="0">
                <a:latin typeface="Times New Roman" pitchFamily="18" charset="0"/>
                <a:cs typeface="Times New Roman" pitchFamily="18" charset="0"/>
              </a:rPr>
              <a:t>Fig compares a window size of 3 and 4.</a:t>
            </a:r>
          </a:p>
        </p:txBody>
      </p:sp>
      <p:pic>
        <p:nvPicPr>
          <p:cNvPr id="21508" name="Picture 10"/>
          <p:cNvPicPr>
            <a:picLocks noChangeAspect="1" noChangeArrowheads="1"/>
          </p:cNvPicPr>
          <p:nvPr/>
        </p:nvPicPr>
        <p:blipFill>
          <a:blip r:embed="rId2"/>
          <a:srcRect/>
          <a:stretch>
            <a:fillRect/>
          </a:stretch>
        </p:blipFill>
        <p:spPr bwMode="auto">
          <a:xfrm>
            <a:off x="1981201" y="2057401"/>
            <a:ext cx="7496175" cy="4683125"/>
          </a:xfrm>
          <a:prstGeom prst="rect">
            <a:avLst/>
          </a:prstGeom>
          <a:noFill/>
          <a:ln w="9525">
            <a:noFill/>
            <a:miter lim="800000"/>
            <a:headEnd/>
            <a:tailEnd/>
          </a:ln>
        </p:spPr>
      </p:pic>
      <p:sp>
        <p:nvSpPr>
          <p:cNvPr id="21509" name="Content Placeholder 2"/>
          <p:cNvSpPr txBox="1">
            <a:spLocks/>
          </p:cNvSpPr>
          <p:nvPr/>
        </p:nvSpPr>
        <p:spPr bwMode="auto">
          <a:xfrm>
            <a:off x="9525000" y="5181600"/>
            <a:ext cx="1066800" cy="1447800"/>
          </a:xfrm>
          <a:prstGeom prst="rect">
            <a:avLst/>
          </a:prstGeom>
          <a:solidFill>
            <a:srgbClr val="FFFF00"/>
          </a:solidFill>
          <a:ln w="9525">
            <a:solidFill>
              <a:schemeClr val="tx1"/>
            </a:solidFill>
            <a:miter lim="800000"/>
            <a:headEnd/>
            <a:tailEnd/>
          </a:ln>
        </p:spPr>
        <p:txBody>
          <a:bodyPr/>
          <a:lstStyle/>
          <a:p>
            <a:pPr indent="-342900">
              <a:spcBef>
                <a:spcPct val="20000"/>
              </a:spcBef>
            </a:pPr>
            <a:r>
              <a:rPr lang="en-US" sz="1600">
                <a:latin typeface="Calibri" pitchFamily="34" charset="0"/>
              </a:rPr>
              <a:t>Accepts as the 1</a:t>
            </a:r>
            <a:r>
              <a:rPr lang="en-US" sz="1600" baseline="30000">
                <a:latin typeface="Calibri" pitchFamily="34" charset="0"/>
              </a:rPr>
              <a:t>st</a:t>
            </a:r>
            <a:r>
              <a:rPr lang="en-US" sz="1600">
                <a:latin typeface="Calibri" pitchFamily="34" charset="0"/>
              </a:rPr>
              <a:t> frame in the next cycle-an </a:t>
            </a:r>
            <a:r>
              <a:rPr lang="en-US" sz="1600" b="1">
                <a:latin typeface="Calibri" pitchFamily="34" charset="0"/>
              </a:rPr>
              <a:t>error</a:t>
            </a:r>
          </a:p>
        </p:txBody>
      </p:sp>
      <p:sp>
        <p:nvSpPr>
          <p:cNvPr id="2" name="Footer Placeholder 1">
            <a:extLst>
              <a:ext uri="{FF2B5EF4-FFF2-40B4-BE49-F238E27FC236}">
                <a16:creationId xmlns:a16="http://schemas.microsoft.com/office/drawing/2014/main" id="{94FD1B32-1C20-4F3D-BE2B-9901822B9984}"/>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E3736C8F-90A2-475C-AB46-79467CC0DE0B}"/>
              </a:ext>
            </a:extLst>
          </p:cNvPr>
          <p:cNvSpPr>
            <a:spLocks noGrp="1"/>
          </p:cNvSpPr>
          <p:nvPr>
            <p:ph type="sldNum" sz="quarter" idx="12"/>
          </p:nvPr>
        </p:nvSpPr>
        <p:spPr/>
        <p:txBody>
          <a:bodyPr/>
          <a:lstStyle/>
          <a:p>
            <a:fld id="{5D923B90-4616-40B3-A419-E44D928EB479}"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idx="4294967295"/>
          </p:nvPr>
        </p:nvSpPr>
        <p:spPr>
          <a:xfrm>
            <a:off x="0" y="0"/>
            <a:ext cx="9144000" cy="685800"/>
          </a:xfrm>
        </p:spPr>
        <p:txBody>
          <a:bodyPr/>
          <a:lstStyle/>
          <a:p>
            <a:pPr eaLnBrk="1" hangingPunct="1"/>
            <a:r>
              <a:rPr lang="en-US" sz="3200"/>
              <a:t>Selective Repeat ARQ, sender and receiver windows</a:t>
            </a:r>
          </a:p>
        </p:txBody>
      </p:sp>
      <p:pic>
        <p:nvPicPr>
          <p:cNvPr id="22531" name="Picture 10"/>
          <p:cNvPicPr>
            <a:picLocks noChangeAspect="1" noChangeArrowheads="1"/>
          </p:cNvPicPr>
          <p:nvPr/>
        </p:nvPicPr>
        <p:blipFill>
          <a:blip r:embed="rId2"/>
          <a:srcRect/>
          <a:stretch>
            <a:fillRect/>
          </a:stretch>
        </p:blipFill>
        <p:spPr bwMode="auto">
          <a:xfrm>
            <a:off x="1676400" y="4038601"/>
            <a:ext cx="8866188" cy="2043113"/>
          </a:xfrm>
          <a:prstGeom prst="rect">
            <a:avLst/>
          </a:prstGeom>
          <a:noFill/>
          <a:ln w="9525">
            <a:noFill/>
            <a:miter lim="800000"/>
            <a:headEnd/>
            <a:tailEnd/>
          </a:ln>
        </p:spPr>
      </p:pic>
      <p:sp>
        <p:nvSpPr>
          <p:cNvPr id="22532" name="Content Placeholder 2"/>
          <p:cNvSpPr txBox="1">
            <a:spLocks/>
          </p:cNvSpPr>
          <p:nvPr/>
        </p:nvSpPr>
        <p:spPr bwMode="auto">
          <a:xfrm>
            <a:off x="1828800" y="685800"/>
            <a:ext cx="8610600" cy="29718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Go-Back-N ARQ simplifies the process at the receiver site. Receiver only keeps track of only one variable, and there is no need to buffer out-of-order frames, they are simply discarded.</a:t>
            </a:r>
          </a:p>
          <a:p>
            <a:pPr marL="342900" indent="-342900" algn="just">
              <a:spcBef>
                <a:spcPct val="20000"/>
              </a:spcBef>
              <a:buFont typeface="Arial" charset="0"/>
              <a:buChar char="•"/>
            </a:pPr>
            <a:r>
              <a:rPr lang="en-US" sz="2000" dirty="0">
                <a:latin typeface="Times New Roman" pitchFamily="18" charset="0"/>
                <a:cs typeface="Times New Roman" pitchFamily="18" charset="0"/>
              </a:rPr>
              <a:t>However, Go-Back-N ARQ protocol is inefficient for noisy link. It bandwidth inefficient and slows down the transmission.</a:t>
            </a:r>
          </a:p>
          <a:p>
            <a:pPr marL="342900" indent="-342900" algn="just">
              <a:spcBef>
                <a:spcPct val="20000"/>
              </a:spcBef>
              <a:buFont typeface="Arial" charset="0"/>
              <a:buChar char="•"/>
            </a:pPr>
            <a:r>
              <a:rPr lang="en-US" sz="2000" dirty="0">
                <a:latin typeface="Times New Roman" pitchFamily="18" charset="0"/>
                <a:cs typeface="Times New Roman" pitchFamily="18" charset="0"/>
              </a:rPr>
              <a:t>In Selective Repeat ARQ, only the damaged frame is resent. More bandwidth efficient  but more complex processing at receiver.</a:t>
            </a:r>
          </a:p>
          <a:p>
            <a:pPr marL="342900" indent="-342900" algn="just">
              <a:spcBef>
                <a:spcPct val="20000"/>
              </a:spcBef>
              <a:buFont typeface="Arial" charset="0"/>
              <a:buChar char="•"/>
            </a:pPr>
            <a:r>
              <a:rPr lang="en-US" sz="2000" dirty="0">
                <a:latin typeface="Times New Roman" pitchFamily="18" charset="0"/>
                <a:cs typeface="Times New Roman" pitchFamily="18" charset="0"/>
              </a:rPr>
              <a:t>It defines a negative ACK (NAK) to report the sequence number of a damaged frame before the timer expires.</a:t>
            </a:r>
          </a:p>
        </p:txBody>
      </p:sp>
      <p:sp>
        <p:nvSpPr>
          <p:cNvPr id="2" name="Footer Placeholder 1">
            <a:extLst>
              <a:ext uri="{FF2B5EF4-FFF2-40B4-BE49-F238E27FC236}">
                <a16:creationId xmlns:a16="http://schemas.microsoft.com/office/drawing/2014/main" id="{9609CDBB-2E66-4EAF-AABA-F4AB7F64E70C}"/>
              </a:ext>
            </a:extLst>
          </p:cNvPr>
          <p:cNvSpPr>
            <a:spLocks noGrp="1"/>
          </p:cNvSpPr>
          <p:nvPr>
            <p:ph type="ftr" sz="quarter" idx="11"/>
          </p:nvPr>
        </p:nvSpPr>
        <p:spPr/>
        <p:txBody>
          <a:bodyPr/>
          <a:lstStyle/>
          <a:p>
            <a:r>
              <a:rPr lang="en-US" dirty="0"/>
              <a:t>FLOW CONTROL AND ERROR CONTROL</a:t>
            </a:r>
          </a:p>
        </p:txBody>
      </p:sp>
      <p:sp>
        <p:nvSpPr>
          <p:cNvPr id="3" name="Slide Number Placeholder 2">
            <a:extLst>
              <a:ext uri="{FF2B5EF4-FFF2-40B4-BE49-F238E27FC236}">
                <a16:creationId xmlns:a16="http://schemas.microsoft.com/office/drawing/2014/main" id="{D32D9C15-68C0-4329-A941-01891FE19134}"/>
              </a:ext>
            </a:extLst>
          </p:cNvPr>
          <p:cNvSpPr>
            <a:spLocks noGrp="1"/>
          </p:cNvSpPr>
          <p:nvPr>
            <p:ph type="sldNum" sz="quarter" idx="12"/>
          </p:nvPr>
        </p:nvSpPr>
        <p:spPr/>
        <p:txBody>
          <a:bodyPr/>
          <a:lstStyle/>
          <a:p>
            <a:fld id="{5D923B90-4616-40B3-A419-E44D928EB479}"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idx="4294967295"/>
          </p:nvPr>
        </p:nvSpPr>
        <p:spPr>
          <a:xfrm>
            <a:off x="0" y="152400"/>
            <a:ext cx="7086600" cy="533400"/>
          </a:xfrm>
        </p:spPr>
        <p:txBody>
          <a:bodyPr/>
          <a:lstStyle/>
          <a:p>
            <a:pPr eaLnBrk="1" hangingPunct="1"/>
            <a:r>
              <a:rPr lang="en-US" sz="3200"/>
              <a:t>Selective Repeat ARQ, lost frame</a:t>
            </a:r>
          </a:p>
        </p:txBody>
      </p:sp>
      <p:sp>
        <p:nvSpPr>
          <p:cNvPr id="23555" name="Content Placeholder 2"/>
          <p:cNvSpPr txBox="1">
            <a:spLocks/>
          </p:cNvSpPr>
          <p:nvPr/>
        </p:nvSpPr>
        <p:spPr bwMode="auto">
          <a:xfrm>
            <a:off x="7223760" y="326390"/>
            <a:ext cx="3474720" cy="547497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Frames 0 and 1 are accepted when received because they are in the range specified by the receiver window. Same for frame 3.</a:t>
            </a:r>
          </a:p>
          <a:p>
            <a:pPr marL="342900" indent="-342900" algn="just">
              <a:spcBef>
                <a:spcPct val="20000"/>
              </a:spcBef>
              <a:buFont typeface="Arial" charset="0"/>
              <a:buChar char="•"/>
            </a:pPr>
            <a:r>
              <a:rPr lang="en-US" sz="2000" dirty="0">
                <a:latin typeface="Times New Roman" pitchFamily="18" charset="0"/>
                <a:cs typeface="Times New Roman" pitchFamily="18" charset="0"/>
              </a:rPr>
              <a:t>Receiver sends a NAK2 to show that frame 2 has not been received and then sender resends only frame 2 and it is accepted as it is in the range of the window.</a:t>
            </a:r>
          </a:p>
        </p:txBody>
      </p:sp>
      <p:pic>
        <p:nvPicPr>
          <p:cNvPr id="23556" name="Picture 10"/>
          <p:cNvPicPr>
            <a:picLocks noChangeAspect="1" noChangeArrowheads="1"/>
          </p:cNvPicPr>
          <p:nvPr/>
        </p:nvPicPr>
        <p:blipFill>
          <a:blip r:embed="rId2"/>
          <a:srcRect/>
          <a:stretch>
            <a:fillRect/>
          </a:stretch>
        </p:blipFill>
        <p:spPr bwMode="auto">
          <a:xfrm>
            <a:off x="858521" y="828040"/>
            <a:ext cx="5859463" cy="567055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1704186A-323E-4A14-98E2-D84692A0C039}"/>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01C48E61-5C7D-4303-800C-8B698DBB87AA}"/>
              </a:ext>
            </a:extLst>
          </p:cNvPr>
          <p:cNvSpPr>
            <a:spLocks noGrp="1"/>
          </p:cNvSpPr>
          <p:nvPr>
            <p:ph type="sldNum" sz="quarter" idx="12"/>
          </p:nvPr>
        </p:nvSpPr>
        <p:spPr/>
        <p:txBody>
          <a:bodyPr/>
          <a:lstStyle/>
          <a:p>
            <a:fld id="{5D923B90-4616-40B3-A419-E44D928EB479}"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idx="4294967295"/>
          </p:nvPr>
        </p:nvSpPr>
        <p:spPr>
          <a:xfrm>
            <a:off x="0" y="0"/>
            <a:ext cx="8077200" cy="533400"/>
          </a:xfrm>
        </p:spPr>
        <p:txBody>
          <a:bodyPr/>
          <a:lstStyle/>
          <a:p>
            <a:pPr eaLnBrk="1" hangingPunct="1"/>
            <a:r>
              <a:rPr lang="en-US" sz="3200"/>
              <a:t>Selective Repeat ARQ, sender window size</a:t>
            </a:r>
          </a:p>
        </p:txBody>
      </p:sp>
      <p:sp>
        <p:nvSpPr>
          <p:cNvPr id="24579" name="Content Placeholder 2"/>
          <p:cNvSpPr txBox="1">
            <a:spLocks/>
          </p:cNvSpPr>
          <p:nvPr/>
        </p:nvSpPr>
        <p:spPr bwMode="auto">
          <a:xfrm>
            <a:off x="1676400" y="609600"/>
            <a:ext cx="8763000" cy="1524000"/>
          </a:xfrm>
          <a:prstGeom prst="rect">
            <a:avLst/>
          </a:prstGeom>
          <a:noFill/>
          <a:ln w="9525">
            <a:solidFill>
              <a:schemeClr val="tx1"/>
            </a:solidFill>
            <a:miter lim="800000"/>
            <a:headEnd/>
            <a:tailEnd/>
          </a:ln>
        </p:spPr>
        <p:txBody>
          <a:bodyPr/>
          <a:lstStyle/>
          <a:p>
            <a:pPr marL="342900" indent="-342900" algn="just">
              <a:spcBef>
                <a:spcPct val="20000"/>
              </a:spcBef>
              <a:buFont typeface="Arial" charset="0"/>
              <a:buChar char="•"/>
            </a:pPr>
            <a:r>
              <a:rPr lang="en-US" sz="2000" dirty="0">
                <a:latin typeface="Times New Roman" pitchFamily="18" charset="0"/>
                <a:cs typeface="Times New Roman" pitchFamily="18" charset="0"/>
              </a:rPr>
              <a:t>Size of the sender and receiver windows must be at most one-half of 2 </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If m = 2, window size should be 2 </a:t>
            </a:r>
            <a:r>
              <a:rPr lang="en-US" sz="2000" baseline="30000" dirty="0">
                <a:latin typeface="Times New Roman" pitchFamily="18" charset="0"/>
                <a:cs typeface="Times New Roman" pitchFamily="18" charset="0"/>
              </a:rPr>
              <a:t>m</a:t>
            </a:r>
            <a:r>
              <a:rPr lang="en-US" sz="2000" dirty="0">
                <a:latin typeface="Times New Roman" pitchFamily="18" charset="0"/>
                <a:cs typeface="Times New Roman" pitchFamily="18" charset="0"/>
              </a:rPr>
              <a:t> /2 = 2. Fig compares a window size of 2 with a window size of 3. Window size is 3 and all ACKs are lost, sender sends duplicate of frame 0, window of the receiver expect to receive frame 0 (part of the window), so accepts frame 0, as the 1</a:t>
            </a:r>
            <a:r>
              <a:rPr lang="en-US" sz="2000" baseline="30000" dirty="0">
                <a:latin typeface="Times New Roman" pitchFamily="18" charset="0"/>
                <a:cs typeface="Times New Roman" pitchFamily="18" charset="0"/>
              </a:rPr>
              <a:t>st</a:t>
            </a:r>
            <a:r>
              <a:rPr lang="en-US" sz="2000" dirty="0">
                <a:latin typeface="Times New Roman" pitchFamily="18" charset="0"/>
                <a:cs typeface="Times New Roman" pitchFamily="18" charset="0"/>
              </a:rPr>
              <a:t> frame of the next cycle – an </a:t>
            </a:r>
            <a:r>
              <a:rPr lang="en-US" sz="2000" b="1" dirty="0">
                <a:latin typeface="Times New Roman" pitchFamily="18" charset="0"/>
                <a:cs typeface="Times New Roman" pitchFamily="18" charset="0"/>
              </a:rPr>
              <a:t>error</a:t>
            </a:r>
            <a:r>
              <a:rPr lang="en-US" sz="2000" dirty="0">
                <a:latin typeface="Times New Roman" pitchFamily="18" charset="0"/>
                <a:cs typeface="Times New Roman" pitchFamily="18" charset="0"/>
              </a:rPr>
              <a:t>.</a:t>
            </a:r>
          </a:p>
        </p:txBody>
      </p:sp>
      <p:pic>
        <p:nvPicPr>
          <p:cNvPr id="24580" name="Picture 11"/>
          <p:cNvPicPr>
            <a:picLocks noChangeAspect="1" noChangeArrowheads="1"/>
          </p:cNvPicPr>
          <p:nvPr/>
        </p:nvPicPr>
        <p:blipFill>
          <a:blip r:embed="rId2"/>
          <a:srcRect/>
          <a:stretch>
            <a:fillRect/>
          </a:stretch>
        </p:blipFill>
        <p:spPr bwMode="auto">
          <a:xfrm>
            <a:off x="1752601" y="2276476"/>
            <a:ext cx="8189913" cy="4581525"/>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F2295CE9-F162-406C-9969-20A937019841}"/>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307D041C-1813-4578-B89A-5997E5EC7549}"/>
              </a:ext>
            </a:extLst>
          </p:cNvPr>
          <p:cNvSpPr>
            <a:spLocks noGrp="1"/>
          </p:cNvSpPr>
          <p:nvPr>
            <p:ph type="sldNum" sz="quarter" idx="12"/>
          </p:nvPr>
        </p:nvSpPr>
        <p:spPr/>
        <p:txBody>
          <a:bodyPr/>
          <a:lstStyle/>
          <a:p>
            <a:fld id="{5D923B90-4616-40B3-A419-E44D928EB479}"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C01786-55EA-41B9-A243-D49A60329AEC}"/>
              </a:ext>
            </a:extLst>
          </p:cNvPr>
          <p:cNvSpPr>
            <a:spLocks noGrp="1"/>
          </p:cNvSpPr>
          <p:nvPr>
            <p:ph type="title"/>
          </p:nvPr>
        </p:nvSpPr>
        <p:spPr/>
        <p:txBody>
          <a:bodyPr/>
          <a:lstStyle/>
          <a:p>
            <a:r>
              <a:rPr lang="en-US" dirty="0"/>
              <a:t>Problems</a:t>
            </a:r>
          </a:p>
        </p:txBody>
      </p:sp>
      <p:sp>
        <p:nvSpPr>
          <p:cNvPr id="5" name="Content Placeholder 4">
            <a:extLst>
              <a:ext uri="{FF2B5EF4-FFF2-40B4-BE49-F238E27FC236}">
                <a16:creationId xmlns:a16="http://schemas.microsoft.com/office/drawing/2014/main" id="{2129DDC0-70E6-4EA2-A911-9BAEAF81AA36}"/>
              </a:ext>
            </a:extLst>
          </p:cNvPr>
          <p:cNvSpPr>
            <a:spLocks noGrp="1"/>
          </p:cNvSpPr>
          <p:nvPr>
            <p:ph idx="1"/>
          </p:nvPr>
        </p:nvSpPr>
        <p:spPr/>
        <p:txBody>
          <a:bodyPr/>
          <a:lstStyle/>
          <a:p>
            <a:pPr marL="0" marR="0" algn="just" fontAlgn="base">
              <a:lnSpc>
                <a:spcPct val="107000"/>
              </a:lnSpc>
              <a:spcBef>
                <a:spcPts val="300"/>
              </a:spcBef>
              <a:spcAft>
                <a:spcPts val="900"/>
              </a:spcAft>
            </a:pPr>
            <a:r>
              <a:rPr lang="en-US" dirty="0"/>
              <a:t>In SR protocol, suppose frames through 0 to 4 have been transmitted. Now, imagine that 0 times out, 5 (a new frame) is transmitted, 1 times out, 2 times out and 6 (another new frame) is transmitted.</a:t>
            </a:r>
          </a:p>
          <a:p>
            <a:pPr marL="0" marR="0" indent="0" algn="just" fontAlgn="base">
              <a:lnSpc>
                <a:spcPct val="107000"/>
              </a:lnSpc>
              <a:spcBef>
                <a:spcPts val="300"/>
              </a:spcBef>
              <a:spcAft>
                <a:spcPts val="900"/>
              </a:spcAft>
              <a:buNone/>
            </a:pPr>
            <a:r>
              <a:rPr lang="en-US" dirty="0"/>
              <a:t>At this point, what will be the outstanding packets in sender’s window?</a:t>
            </a:r>
          </a:p>
          <a:p>
            <a:pPr algn="just"/>
            <a:endParaRPr lang="en-US" dirty="0"/>
          </a:p>
        </p:txBody>
      </p:sp>
      <p:sp>
        <p:nvSpPr>
          <p:cNvPr id="2" name="Footer Placeholder 1">
            <a:extLst>
              <a:ext uri="{FF2B5EF4-FFF2-40B4-BE49-F238E27FC236}">
                <a16:creationId xmlns:a16="http://schemas.microsoft.com/office/drawing/2014/main" id="{24A5D16E-6B5D-440D-91BB-1D846311AE61}"/>
              </a:ext>
            </a:extLst>
          </p:cNvPr>
          <p:cNvSpPr>
            <a:spLocks noGrp="1"/>
          </p:cNvSpPr>
          <p:nvPr>
            <p:ph type="ftr" sz="quarter" idx="11"/>
          </p:nvPr>
        </p:nvSpPr>
        <p:spPr/>
        <p:txBody>
          <a:bodyPr/>
          <a:lstStyle/>
          <a:p>
            <a:r>
              <a:rPr lang="en-US"/>
              <a:t>FLOW CONTROL AND ERROR CONTROL</a:t>
            </a:r>
            <a:endParaRPr lang="en-US" dirty="0"/>
          </a:p>
        </p:txBody>
      </p:sp>
      <p:sp>
        <p:nvSpPr>
          <p:cNvPr id="3" name="Slide Number Placeholder 2">
            <a:extLst>
              <a:ext uri="{FF2B5EF4-FFF2-40B4-BE49-F238E27FC236}">
                <a16:creationId xmlns:a16="http://schemas.microsoft.com/office/drawing/2014/main" id="{47B80C4B-1409-4057-AB73-D165C26D6BBA}"/>
              </a:ext>
            </a:extLst>
          </p:cNvPr>
          <p:cNvSpPr>
            <a:spLocks noGrp="1"/>
          </p:cNvSpPr>
          <p:nvPr>
            <p:ph type="sldNum" sz="quarter" idx="12"/>
          </p:nvPr>
        </p:nvSpPr>
        <p:spPr/>
        <p:txBody>
          <a:bodyPr/>
          <a:lstStyle/>
          <a:p>
            <a:fld id="{5D923B90-4616-40B3-A419-E44D928EB479}" type="slidenum">
              <a:rPr lang="en-US" smtClean="0"/>
              <a:t>36</a:t>
            </a:fld>
            <a:endParaRPr lang="en-US"/>
          </a:p>
        </p:txBody>
      </p:sp>
    </p:spTree>
    <p:extLst>
      <p:ext uri="{BB962C8B-B14F-4D97-AF65-F5344CB8AC3E}">
        <p14:creationId xmlns:p14="http://schemas.microsoft.com/office/powerpoint/2010/main" val="2717897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C367-4A50-0EC2-E9AD-E58E02BC396D}"/>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21EF4C3-7BBC-0A39-D2B3-485AD225C9C7}"/>
              </a:ext>
            </a:extLst>
          </p:cNvPr>
          <p:cNvSpPr>
            <a:spLocks noGrp="1"/>
          </p:cNvSpPr>
          <p:nvPr>
            <p:ph idx="1"/>
          </p:nvPr>
        </p:nvSpPr>
        <p:spPr/>
        <p:txBody>
          <a:bodyPr/>
          <a:lstStyle/>
          <a:p>
            <a:pPr algn="just" fontAlgn="base"/>
            <a:r>
              <a:rPr lang="en-US" b="0" i="0" dirty="0">
                <a:solidFill>
                  <a:srgbClr val="303030"/>
                </a:solidFill>
                <a:effectLst/>
                <a:latin typeface="Arimo"/>
              </a:rPr>
              <a:t>Consider a network connecting two systems located 8000 km apart. The bandwidth of the network is 500 x 10</a:t>
            </a:r>
            <a:r>
              <a:rPr lang="en-US" b="0" i="0" baseline="30000" dirty="0">
                <a:solidFill>
                  <a:srgbClr val="303030"/>
                </a:solidFill>
                <a:effectLst/>
                <a:latin typeface="Arimo"/>
              </a:rPr>
              <a:t>6</a:t>
            </a:r>
            <a:r>
              <a:rPr lang="en-US" b="0" i="0" dirty="0">
                <a:solidFill>
                  <a:srgbClr val="303030"/>
                </a:solidFill>
                <a:effectLst/>
                <a:latin typeface="Arimo"/>
              </a:rPr>
              <a:t> bits per second. The propagation speed of the media is 4 x 10</a:t>
            </a:r>
            <a:r>
              <a:rPr lang="en-US" b="0" i="0" baseline="30000" dirty="0">
                <a:solidFill>
                  <a:srgbClr val="303030"/>
                </a:solidFill>
                <a:effectLst/>
                <a:latin typeface="Arimo"/>
              </a:rPr>
              <a:t>6</a:t>
            </a:r>
            <a:r>
              <a:rPr lang="en-US" b="0" i="0" dirty="0">
                <a:solidFill>
                  <a:srgbClr val="303030"/>
                </a:solidFill>
                <a:effectLst/>
                <a:latin typeface="Arimo"/>
              </a:rPr>
              <a:t> meters per second. It is needed to design a Go back N sliding window protocol for this network. The average packet size is 10</a:t>
            </a:r>
            <a:r>
              <a:rPr lang="en-US" b="0" i="0" baseline="30000" dirty="0">
                <a:solidFill>
                  <a:srgbClr val="303030"/>
                </a:solidFill>
                <a:effectLst/>
                <a:latin typeface="Arimo"/>
              </a:rPr>
              <a:t>7</a:t>
            </a:r>
            <a:r>
              <a:rPr lang="en-US" b="0" i="0" dirty="0">
                <a:solidFill>
                  <a:srgbClr val="303030"/>
                </a:solidFill>
                <a:effectLst/>
                <a:latin typeface="Arimo"/>
              </a:rPr>
              <a:t> bits. The network is to be used to its full capacity.</a:t>
            </a:r>
          </a:p>
          <a:p>
            <a:pPr algn="just" fontAlgn="base"/>
            <a:r>
              <a:rPr lang="en-US" b="0" i="0" dirty="0">
                <a:solidFill>
                  <a:srgbClr val="303030"/>
                </a:solidFill>
                <a:effectLst/>
                <a:latin typeface="Arimo"/>
              </a:rPr>
              <a:t>Assume that processing delays at nodes are negligible. Then, the minimum size in bits of the sequence number field has to be ______ ?</a:t>
            </a:r>
          </a:p>
          <a:p>
            <a:pPr algn="just"/>
            <a:endParaRPr lang="en-US" dirty="0"/>
          </a:p>
        </p:txBody>
      </p:sp>
      <p:sp>
        <p:nvSpPr>
          <p:cNvPr id="4" name="Footer Placeholder 3">
            <a:extLst>
              <a:ext uri="{FF2B5EF4-FFF2-40B4-BE49-F238E27FC236}">
                <a16:creationId xmlns:a16="http://schemas.microsoft.com/office/drawing/2014/main" id="{D764305D-76EC-DBCA-B04E-4DEACA05E1D8}"/>
              </a:ext>
            </a:extLst>
          </p:cNvPr>
          <p:cNvSpPr>
            <a:spLocks noGrp="1"/>
          </p:cNvSpPr>
          <p:nvPr>
            <p:ph type="ftr" sz="quarter" idx="11"/>
          </p:nvPr>
        </p:nvSpPr>
        <p:spPr/>
        <p:txBody>
          <a:bodyPr/>
          <a:lstStyle/>
          <a:p>
            <a:r>
              <a:rPr lang="en-US"/>
              <a:t>FLOW CONTROL AND ERROR CONTROL</a:t>
            </a:r>
            <a:endParaRPr lang="en-US" dirty="0"/>
          </a:p>
        </p:txBody>
      </p:sp>
      <p:sp>
        <p:nvSpPr>
          <p:cNvPr id="5" name="Slide Number Placeholder 4">
            <a:extLst>
              <a:ext uri="{FF2B5EF4-FFF2-40B4-BE49-F238E27FC236}">
                <a16:creationId xmlns:a16="http://schemas.microsoft.com/office/drawing/2014/main" id="{3A2B4452-D394-7DCF-F013-E6EB653601BD}"/>
              </a:ext>
            </a:extLst>
          </p:cNvPr>
          <p:cNvSpPr>
            <a:spLocks noGrp="1"/>
          </p:cNvSpPr>
          <p:nvPr>
            <p:ph type="sldNum" sz="quarter" idx="12"/>
          </p:nvPr>
        </p:nvSpPr>
        <p:spPr/>
        <p:txBody>
          <a:bodyPr/>
          <a:lstStyle/>
          <a:p>
            <a:fld id="{5D923B90-4616-40B3-A419-E44D928EB479}" type="slidenum">
              <a:rPr lang="en-US" smtClean="0"/>
              <a:t>37</a:t>
            </a:fld>
            <a:endParaRPr lang="en-US"/>
          </a:p>
        </p:txBody>
      </p:sp>
    </p:spTree>
    <p:extLst>
      <p:ext uri="{BB962C8B-B14F-4D97-AF65-F5344CB8AC3E}">
        <p14:creationId xmlns:p14="http://schemas.microsoft.com/office/powerpoint/2010/main" val="1225995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3D4D5-EF1E-CA45-F911-CD98AFC4712B}"/>
              </a:ext>
            </a:extLst>
          </p:cNvPr>
          <p:cNvSpPr>
            <a:spLocks noGrp="1"/>
          </p:cNvSpPr>
          <p:nvPr>
            <p:ph type="title"/>
          </p:nvPr>
        </p:nvSpPr>
        <p:spPr/>
        <p:txBody>
          <a:bodyPr/>
          <a:lstStyle/>
          <a:p>
            <a:r>
              <a:rPr lang="en-US" dirty="0"/>
              <a:t> Window Size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65E282B-5059-5F11-1EF3-18C9E7DFAA3C}"/>
                  </a:ext>
                </a:extLst>
              </p:cNvPr>
              <p:cNvSpPr>
                <a:spLocks noGrp="1"/>
              </p:cNvSpPr>
              <p:nvPr>
                <p:ph idx="1"/>
              </p:nvPr>
            </p:nvSpPr>
            <p:spPr/>
            <p:txBody>
              <a:bodyPr/>
              <a:lstStyle/>
              <a:p>
                <a:r>
                  <a:rPr lang="en-US" b="0" i="0" dirty="0">
                    <a:solidFill>
                      <a:srgbClr val="303030"/>
                    </a:solidFill>
                    <a:effectLst/>
                    <a:latin typeface="Arimo"/>
                  </a:rPr>
                  <a:t>The maximum window size for data transmission using the selective repeat protocol with n bit frame sequence numbers is-</a:t>
                </a:r>
              </a:p>
              <a:p>
                <a14:m>
                  <m:oMath xmlns:m="http://schemas.openxmlformats.org/officeDocument/2006/math">
                    <m:sSup>
                      <m:sSupPr>
                        <m:ctrlPr>
                          <a:rPr lang="en-US" i="1" dirty="0" smtClean="0">
                            <a:solidFill>
                              <a:srgbClr val="303030"/>
                            </a:solidFill>
                            <a:latin typeface="Cambria Math" panose="02040503050406030204" pitchFamily="18" charset="0"/>
                          </a:rPr>
                        </m:ctrlPr>
                      </m:sSupPr>
                      <m:e>
                        <m:r>
                          <a:rPr lang="en-US" b="0" i="1" dirty="0" smtClean="0">
                            <a:solidFill>
                              <a:srgbClr val="303030"/>
                            </a:solidFill>
                            <a:latin typeface="Cambria Math" panose="02040503050406030204" pitchFamily="18" charset="0"/>
                          </a:rPr>
                          <m:t>2</m:t>
                        </m:r>
                      </m:e>
                      <m:sup>
                        <m:r>
                          <a:rPr lang="en-US" b="0" i="1" dirty="0" smtClean="0">
                            <a:solidFill>
                              <a:srgbClr val="303030"/>
                            </a:solidFill>
                            <a:latin typeface="Cambria Math" panose="02040503050406030204" pitchFamily="18" charset="0"/>
                          </a:rPr>
                          <m:t>𝑛</m:t>
                        </m:r>
                        <m:r>
                          <a:rPr lang="en-US" b="0" i="1" dirty="0" smtClean="0">
                            <a:solidFill>
                              <a:srgbClr val="303030"/>
                            </a:solidFill>
                            <a:latin typeface="Cambria Math" panose="02040503050406030204" pitchFamily="18" charset="0"/>
                          </a:rPr>
                          <m:t>−1</m:t>
                        </m:r>
                      </m:sup>
                    </m:sSup>
                  </m:oMath>
                </a14:m>
                <a:endParaRPr lang="en-US" dirty="0">
                  <a:solidFill>
                    <a:srgbClr val="303030"/>
                  </a:solidFill>
                  <a:latin typeface="Arimo"/>
                </a:endParaRPr>
              </a:p>
              <a:p>
                <a:r>
                  <a:rPr lang="en-US" b="0" i="0" dirty="0">
                    <a:solidFill>
                      <a:srgbClr val="303030"/>
                    </a:solidFill>
                    <a:effectLst/>
                    <a:latin typeface="Arimo"/>
                  </a:rPr>
                  <a:t>The maximum window size for data transmission using the GBN protocol with n bit frame sequence numbers is-</a:t>
                </a:r>
              </a:p>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oMath>
                </a14:m>
                <a:r>
                  <a:rPr lang="en-US" dirty="0"/>
                  <a:t>-1</a:t>
                </a:r>
              </a:p>
              <a:p>
                <a:endParaRPr lang="en-US" dirty="0"/>
              </a:p>
            </p:txBody>
          </p:sp>
        </mc:Choice>
        <mc:Fallback>
          <p:sp>
            <p:nvSpPr>
              <p:cNvPr id="3" name="Content Placeholder 2">
                <a:extLst>
                  <a:ext uri="{FF2B5EF4-FFF2-40B4-BE49-F238E27FC236}">
                    <a16:creationId xmlns:a16="http://schemas.microsoft.com/office/drawing/2014/main" id="{265E282B-5059-5F11-1EF3-18C9E7DFAA3C}"/>
                  </a:ext>
                </a:extLst>
              </p:cNvPr>
              <p:cNvSpPr>
                <a:spLocks noGrp="1" noRot="1" noChangeAspect="1" noMove="1" noResize="1" noEditPoints="1" noAdjustHandles="1" noChangeArrowheads="1" noChangeShapeType="1" noTextEdit="1"/>
              </p:cNvSpPr>
              <p:nvPr>
                <p:ph idx="1"/>
              </p:nvPr>
            </p:nvSpPr>
            <p:spPr>
              <a:blipFill>
                <a:blip r:embed="rId2"/>
                <a:stretch>
                  <a:fillRect l="-606" t="-166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B0981DF-7A3C-2CFC-2674-E75D7DFB2B95}"/>
              </a:ext>
            </a:extLst>
          </p:cNvPr>
          <p:cNvSpPr>
            <a:spLocks noGrp="1"/>
          </p:cNvSpPr>
          <p:nvPr>
            <p:ph type="ftr" sz="quarter" idx="11"/>
          </p:nvPr>
        </p:nvSpPr>
        <p:spPr/>
        <p:txBody>
          <a:bodyPr/>
          <a:lstStyle/>
          <a:p>
            <a:r>
              <a:rPr lang="en-US"/>
              <a:t>FLOW CONTROL AND ERROR CONTROL</a:t>
            </a:r>
            <a:endParaRPr lang="en-US" dirty="0"/>
          </a:p>
        </p:txBody>
      </p:sp>
      <p:sp>
        <p:nvSpPr>
          <p:cNvPr id="5" name="Slide Number Placeholder 4">
            <a:extLst>
              <a:ext uri="{FF2B5EF4-FFF2-40B4-BE49-F238E27FC236}">
                <a16:creationId xmlns:a16="http://schemas.microsoft.com/office/drawing/2014/main" id="{05CF5036-8DC3-B161-4C57-D1BE6A1B0FFB}"/>
              </a:ext>
            </a:extLst>
          </p:cNvPr>
          <p:cNvSpPr>
            <a:spLocks noGrp="1"/>
          </p:cNvSpPr>
          <p:nvPr>
            <p:ph type="sldNum" sz="quarter" idx="12"/>
          </p:nvPr>
        </p:nvSpPr>
        <p:spPr/>
        <p:txBody>
          <a:bodyPr/>
          <a:lstStyle/>
          <a:p>
            <a:fld id="{5D923B90-4616-40B3-A419-E44D928EB479}" type="slidenum">
              <a:rPr lang="en-US" smtClean="0"/>
              <a:t>38</a:t>
            </a:fld>
            <a:endParaRPr lang="en-US"/>
          </a:p>
        </p:txBody>
      </p:sp>
    </p:spTree>
    <p:extLst>
      <p:ext uri="{BB962C8B-B14F-4D97-AF65-F5344CB8AC3E}">
        <p14:creationId xmlns:p14="http://schemas.microsoft.com/office/powerpoint/2010/main" val="326773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a:extLst>
              <a:ext uri="{FF2B5EF4-FFF2-40B4-BE49-F238E27FC236}">
                <a16:creationId xmlns:a16="http://schemas.microsoft.com/office/drawing/2014/main" id="{0551E159-8974-47F4-98B1-E79D9FB39DE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5" name="Rectangle 3">
            <a:extLst>
              <a:ext uri="{FF2B5EF4-FFF2-40B4-BE49-F238E27FC236}">
                <a16:creationId xmlns:a16="http://schemas.microsoft.com/office/drawing/2014/main" id="{65B297F1-09F4-4097-9FD0-D4364FCE260E}"/>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6" name="Rectangle 4">
            <a:extLst>
              <a:ext uri="{FF2B5EF4-FFF2-40B4-BE49-F238E27FC236}">
                <a16:creationId xmlns:a16="http://schemas.microsoft.com/office/drawing/2014/main" id="{22330481-E5A2-4ADC-BCE8-BCC18B345529}"/>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7" name="Rectangle 5">
            <a:extLst>
              <a:ext uri="{FF2B5EF4-FFF2-40B4-BE49-F238E27FC236}">
                <a16:creationId xmlns:a16="http://schemas.microsoft.com/office/drawing/2014/main" id="{DA997CBA-F0A9-4D3B-BAEA-9C19D1999CB5}"/>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8" name="Rectangle 6">
            <a:extLst>
              <a:ext uri="{FF2B5EF4-FFF2-40B4-BE49-F238E27FC236}">
                <a16:creationId xmlns:a16="http://schemas.microsoft.com/office/drawing/2014/main" id="{599CD10F-27D7-46CB-A3C2-1AE1EB647A5D}"/>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39" name="Rectangle 7">
            <a:extLst>
              <a:ext uri="{FF2B5EF4-FFF2-40B4-BE49-F238E27FC236}">
                <a16:creationId xmlns:a16="http://schemas.microsoft.com/office/drawing/2014/main" id="{945F22C0-92E2-48B9-A670-0DDEE7541644}"/>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40" name="Rectangle 8">
            <a:extLst>
              <a:ext uri="{FF2B5EF4-FFF2-40B4-BE49-F238E27FC236}">
                <a16:creationId xmlns:a16="http://schemas.microsoft.com/office/drawing/2014/main" id="{5342CB8E-F9F3-4F53-AE7D-067833946372}"/>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14441" name="Line 9">
            <a:extLst>
              <a:ext uri="{FF2B5EF4-FFF2-40B4-BE49-F238E27FC236}">
                <a16:creationId xmlns:a16="http://schemas.microsoft.com/office/drawing/2014/main" id="{E303DC04-2773-4A04-AA2E-DC74785281CA}"/>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2" name="Line 10">
            <a:extLst>
              <a:ext uri="{FF2B5EF4-FFF2-40B4-BE49-F238E27FC236}">
                <a16:creationId xmlns:a16="http://schemas.microsoft.com/office/drawing/2014/main" id="{00262987-F162-4550-A2B6-E9D3922E8A17}"/>
              </a:ext>
            </a:extLst>
          </p:cNvPr>
          <p:cNvSpPr>
            <a:spLocks noChangeShapeType="1"/>
          </p:cNvSpPr>
          <p:nvPr/>
        </p:nvSpPr>
        <p:spPr bwMode="auto">
          <a:xfrm>
            <a:off x="1982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4443" name="Rectangle 11">
            <a:extLst>
              <a:ext uri="{FF2B5EF4-FFF2-40B4-BE49-F238E27FC236}">
                <a16:creationId xmlns:a16="http://schemas.microsoft.com/office/drawing/2014/main" id="{FDDCFB64-FA6B-4A13-B6FD-505A5EF78EF6}"/>
              </a:ext>
            </a:extLst>
          </p:cNvPr>
          <p:cNvSpPr>
            <a:spLocks noChangeArrowheads="1"/>
          </p:cNvSpPr>
          <p:nvPr/>
        </p:nvSpPr>
        <p:spPr bwMode="auto">
          <a:xfrm>
            <a:off x="2019300" y="2759076"/>
            <a:ext cx="8077200" cy="646331"/>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Error control in the data link layer is based on automatic repeat request, which is the retransmission of data.</a:t>
            </a:r>
          </a:p>
        </p:txBody>
      </p:sp>
      <p:grpSp>
        <p:nvGrpSpPr>
          <p:cNvPr id="914444" name="Group 12">
            <a:extLst>
              <a:ext uri="{FF2B5EF4-FFF2-40B4-BE49-F238E27FC236}">
                <a16:creationId xmlns:a16="http://schemas.microsoft.com/office/drawing/2014/main" id="{F2525D0C-8BB5-4891-92BF-9FF8FB33D3A6}"/>
              </a:ext>
            </a:extLst>
          </p:cNvPr>
          <p:cNvGrpSpPr>
            <a:grpSpLocks/>
          </p:cNvGrpSpPr>
          <p:nvPr/>
        </p:nvGrpSpPr>
        <p:grpSpPr bwMode="auto">
          <a:xfrm>
            <a:off x="1981200" y="1981200"/>
            <a:ext cx="1143000" cy="566738"/>
            <a:chOff x="1200" y="1248"/>
            <a:chExt cx="720" cy="357"/>
          </a:xfrm>
        </p:grpSpPr>
        <p:pic>
          <p:nvPicPr>
            <p:cNvPr id="914445" name="Picture 13">
              <a:extLst>
                <a:ext uri="{FF2B5EF4-FFF2-40B4-BE49-F238E27FC236}">
                  <a16:creationId xmlns:a16="http://schemas.microsoft.com/office/drawing/2014/main" id="{F13045F4-2FF2-4D6A-9CBF-5E741B8F87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4446" name="Text Box 14">
              <a:extLst>
                <a:ext uri="{FF2B5EF4-FFF2-40B4-BE49-F238E27FC236}">
                  <a16:creationId xmlns:a16="http://schemas.microsoft.com/office/drawing/2014/main" id="{353B8A63-380F-4506-B5B6-A62FA87E316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
        <p:nvSpPr>
          <p:cNvPr id="3" name="Footer Placeholder 2">
            <a:extLst>
              <a:ext uri="{FF2B5EF4-FFF2-40B4-BE49-F238E27FC236}">
                <a16:creationId xmlns:a16="http://schemas.microsoft.com/office/drawing/2014/main" id="{651750D9-EDC7-4304-91CE-F1A015E0CF82}"/>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488DF898-4DDD-4BE3-BD03-2E24319FD715}"/>
              </a:ext>
            </a:extLst>
          </p:cNvPr>
          <p:cNvSpPr>
            <a:spLocks noGrp="1"/>
          </p:cNvSpPr>
          <p:nvPr>
            <p:ph type="sldNum" sz="quarter" idx="12"/>
          </p:nvPr>
        </p:nvSpPr>
        <p:spPr/>
        <p:txBody>
          <a:bodyPr/>
          <a:lstStyle/>
          <a:p>
            <a:fld id="{5D923B90-4616-40B3-A419-E44D928EB47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63" name="Text Box 3">
            <a:extLst>
              <a:ext uri="{FF2B5EF4-FFF2-40B4-BE49-F238E27FC236}">
                <a16:creationId xmlns:a16="http://schemas.microsoft.com/office/drawing/2014/main" id="{8A478C54-6BCC-4CDD-92E3-1170C2303ECE}"/>
              </a:ext>
            </a:extLst>
          </p:cNvPr>
          <p:cNvSpPr txBox="1">
            <a:spLocks noChangeArrowheads="1"/>
          </p:cNvSpPr>
          <p:nvPr/>
        </p:nvSpPr>
        <p:spPr bwMode="auto">
          <a:xfrm>
            <a:off x="1752600" y="406400"/>
            <a:ext cx="197079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dirty="0">
                <a:latin typeface="+mj-lt"/>
              </a:rPr>
              <a:t>PROTOCOLS</a:t>
            </a:r>
          </a:p>
        </p:txBody>
      </p:sp>
      <p:sp>
        <p:nvSpPr>
          <p:cNvPr id="860164" name="Text Box 4">
            <a:extLst>
              <a:ext uri="{FF2B5EF4-FFF2-40B4-BE49-F238E27FC236}">
                <a16:creationId xmlns:a16="http://schemas.microsoft.com/office/drawing/2014/main" id="{83E339DC-4E39-4A94-894A-AAAF855C1FE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0165" name="Rectangle 5">
            <a:extLst>
              <a:ext uri="{FF2B5EF4-FFF2-40B4-BE49-F238E27FC236}">
                <a16:creationId xmlns:a16="http://schemas.microsoft.com/office/drawing/2014/main" id="{69A2B772-BB88-4098-BAE3-36F8DF5948AB}"/>
              </a:ext>
            </a:extLst>
          </p:cNvPr>
          <p:cNvSpPr>
            <a:spLocks noChangeArrowheads="1"/>
          </p:cNvSpPr>
          <p:nvPr/>
        </p:nvSpPr>
        <p:spPr bwMode="auto">
          <a:xfrm>
            <a:off x="1635760" y="2458352"/>
            <a:ext cx="963168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latin typeface="Times New Roman" panose="02020603050405020304" pitchFamily="18" charset="0"/>
              </a:rPr>
              <a:t>Now let us see how the data link layer can combine framing, flow control, and error control to achieve the delivery of data from one node to another. The protocols are normally implemented in software by using one of the common programming languages. </a:t>
            </a:r>
          </a:p>
        </p:txBody>
      </p:sp>
      <p:sp>
        <p:nvSpPr>
          <p:cNvPr id="3" name="Footer Placeholder 2">
            <a:extLst>
              <a:ext uri="{FF2B5EF4-FFF2-40B4-BE49-F238E27FC236}">
                <a16:creationId xmlns:a16="http://schemas.microsoft.com/office/drawing/2014/main" id="{C18E37D5-77BA-4FA4-94F3-D184F281B319}"/>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803B5052-A7A6-4D04-8746-0923F63631CE}"/>
              </a:ext>
            </a:extLst>
          </p:cNvPr>
          <p:cNvSpPr>
            <a:spLocks noGrp="1"/>
          </p:cNvSpPr>
          <p:nvPr>
            <p:ph type="sldNum" sz="quarter" idx="12"/>
          </p:nvPr>
        </p:nvSpPr>
        <p:spPr/>
        <p:txBody>
          <a:bodyPr/>
          <a:lstStyle/>
          <a:p>
            <a:fld id="{5D923B90-4616-40B3-A419-E44D928EB47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02" name="Line 2">
            <a:extLst>
              <a:ext uri="{FF2B5EF4-FFF2-40B4-BE49-F238E27FC236}">
                <a16:creationId xmlns:a16="http://schemas.microsoft.com/office/drawing/2014/main" id="{2FD3BB21-48A7-44A3-BA04-5FFF21EFAA8B}"/>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1E12E3F8-B29D-4476-9FDE-BE796F6D4B1C}"/>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310F2323-6B8A-4F70-ACF1-B744676B16B1}"/>
              </a:ext>
            </a:extLst>
          </p:cNvPr>
          <p:cNvSpPr txBox="1">
            <a:spLocks noChangeArrowheads="1"/>
          </p:cNvSpPr>
          <p:nvPr/>
        </p:nvSpPr>
        <p:spPr bwMode="auto">
          <a:xfrm>
            <a:off x="1828801" y="381000"/>
            <a:ext cx="33945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Taxonomy of protocols</a:t>
            </a:r>
          </a:p>
        </p:txBody>
      </p:sp>
      <p:sp>
        <p:nvSpPr>
          <p:cNvPr id="870405" name="Line 5">
            <a:extLst>
              <a:ext uri="{FF2B5EF4-FFF2-40B4-BE49-F238E27FC236}">
                <a16:creationId xmlns:a16="http://schemas.microsoft.com/office/drawing/2014/main" id="{AC1E1CDE-5F7D-437C-BB4C-9C6A601B57DD}"/>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7AF8986D-28E5-4020-8666-2CA8F670C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755776"/>
            <a:ext cx="852805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A8FA7AB9-51FB-48A2-B933-5A3FF3EFDBD9}"/>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362B306E-B515-4D3F-80A0-3EEED7D2D0C0}"/>
              </a:ext>
            </a:extLst>
          </p:cNvPr>
          <p:cNvSpPr>
            <a:spLocks noGrp="1"/>
          </p:cNvSpPr>
          <p:nvPr>
            <p:ph type="sldNum" sz="quarter" idx="12"/>
          </p:nvPr>
        </p:nvSpPr>
        <p:spPr/>
        <p:txBody>
          <a:bodyPr/>
          <a:lstStyle/>
          <a:p>
            <a:fld id="{5D923B90-4616-40B3-A419-E44D928EB47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1187" name="Text Box 3">
            <a:extLst>
              <a:ext uri="{FF2B5EF4-FFF2-40B4-BE49-F238E27FC236}">
                <a16:creationId xmlns:a16="http://schemas.microsoft.com/office/drawing/2014/main" id="{C4B494A1-FF64-42DE-97F4-BD1707576AE0}"/>
              </a:ext>
            </a:extLst>
          </p:cNvPr>
          <p:cNvSpPr txBox="1">
            <a:spLocks noChangeArrowheads="1"/>
          </p:cNvSpPr>
          <p:nvPr/>
        </p:nvSpPr>
        <p:spPr bwMode="auto">
          <a:xfrm>
            <a:off x="1752600" y="406400"/>
            <a:ext cx="35301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latin typeface="Times" panose="02020603050405020304" pitchFamily="18" charset="0"/>
              </a:rPr>
              <a:t>NOISELESS CHANNELS</a:t>
            </a:r>
          </a:p>
        </p:txBody>
      </p:sp>
      <p:sp>
        <p:nvSpPr>
          <p:cNvPr id="861188" name="Text Box 4">
            <a:extLst>
              <a:ext uri="{FF2B5EF4-FFF2-40B4-BE49-F238E27FC236}">
                <a16:creationId xmlns:a16="http://schemas.microsoft.com/office/drawing/2014/main" id="{487E8700-C967-47CD-B8DD-9DE27CB7B5AF}"/>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861189" name="Rectangle 5">
            <a:extLst>
              <a:ext uri="{FF2B5EF4-FFF2-40B4-BE49-F238E27FC236}">
                <a16:creationId xmlns:a16="http://schemas.microsoft.com/office/drawing/2014/main" id="{8C6A52D9-DAC5-4255-A701-143046B43352}"/>
              </a:ext>
            </a:extLst>
          </p:cNvPr>
          <p:cNvSpPr>
            <a:spLocks noChangeArrowheads="1"/>
          </p:cNvSpPr>
          <p:nvPr/>
        </p:nvSpPr>
        <p:spPr bwMode="auto">
          <a:xfrm>
            <a:off x="1828800" y="1600200"/>
            <a:ext cx="95504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800" i="1" dirty="0">
                <a:effectLst>
                  <a:outerShdw blurRad="38100" dist="38100" dir="2700000" algn="tl">
                    <a:srgbClr val="C0C0C0"/>
                  </a:outerShdw>
                </a:effectLst>
                <a:latin typeface="Times New Roman" panose="02020603050405020304" pitchFamily="18" charset="0"/>
              </a:rPr>
              <a:t>Let us first assume we have an ideal channel in which no frames are lost, duplicated, or corrupted. We introduce two protocols for this type of channel.</a:t>
            </a:r>
          </a:p>
        </p:txBody>
      </p:sp>
      <p:sp>
        <p:nvSpPr>
          <p:cNvPr id="3" name="Footer Placeholder 2">
            <a:extLst>
              <a:ext uri="{FF2B5EF4-FFF2-40B4-BE49-F238E27FC236}">
                <a16:creationId xmlns:a16="http://schemas.microsoft.com/office/drawing/2014/main" id="{B19AB42A-2AC0-4089-AD4C-68EDCC4C74C4}"/>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C0836A2B-4F77-4C5B-A690-3FFA7F9BABD0}"/>
              </a:ext>
            </a:extLst>
          </p:cNvPr>
          <p:cNvSpPr>
            <a:spLocks noGrp="1"/>
          </p:cNvSpPr>
          <p:nvPr>
            <p:ph type="sldNum" sz="quarter" idx="12"/>
          </p:nvPr>
        </p:nvSpPr>
        <p:spPr/>
        <p:txBody>
          <a:bodyPr/>
          <a:lstStyle/>
          <a:p>
            <a:fld id="{5D923B90-4616-40B3-A419-E44D928EB47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426" name="Line 2">
            <a:extLst>
              <a:ext uri="{FF2B5EF4-FFF2-40B4-BE49-F238E27FC236}">
                <a16:creationId xmlns:a16="http://schemas.microsoft.com/office/drawing/2014/main" id="{10C11EF0-6783-4B37-8F75-FA6663798D5E}"/>
              </a:ext>
            </a:extLst>
          </p:cNvPr>
          <p:cNvSpPr>
            <a:spLocks noChangeShapeType="1"/>
          </p:cNvSpPr>
          <p:nvPr/>
        </p:nvSpPr>
        <p:spPr bwMode="auto">
          <a:xfrm>
            <a:off x="1676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3D7A0B02-FDB5-4298-92F6-6E992034D0F2}"/>
              </a:ext>
            </a:extLst>
          </p:cNvPr>
          <p:cNvSpPr>
            <a:spLocks noChangeShapeType="1"/>
          </p:cNvSpPr>
          <p:nvPr/>
        </p:nvSpPr>
        <p:spPr bwMode="auto">
          <a:xfrm>
            <a:off x="1676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0FAC6E83-1372-45F8-BF46-76FCDFDF8B9C}"/>
              </a:ext>
            </a:extLst>
          </p:cNvPr>
          <p:cNvSpPr txBox="1">
            <a:spLocks noChangeArrowheads="1"/>
          </p:cNvSpPr>
          <p:nvPr/>
        </p:nvSpPr>
        <p:spPr bwMode="auto">
          <a:xfrm>
            <a:off x="1628776" y="381000"/>
            <a:ext cx="76566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a:latin typeface="Times New Roman" panose="02020603050405020304" pitchFamily="18" charset="0"/>
              </a:rPr>
              <a:t>The design of the simplest protocol with no flow or error control</a:t>
            </a:r>
          </a:p>
        </p:txBody>
      </p:sp>
      <p:sp>
        <p:nvSpPr>
          <p:cNvPr id="871429" name="Line 5">
            <a:extLst>
              <a:ext uri="{FF2B5EF4-FFF2-40B4-BE49-F238E27FC236}">
                <a16:creationId xmlns:a16="http://schemas.microsoft.com/office/drawing/2014/main" id="{CD934C74-9981-4B74-AE12-7C2BD5C18555}"/>
              </a:ext>
            </a:extLst>
          </p:cNvPr>
          <p:cNvSpPr>
            <a:spLocks noChangeShapeType="1"/>
          </p:cNvSpPr>
          <p:nvPr/>
        </p:nvSpPr>
        <p:spPr bwMode="auto">
          <a:xfrm>
            <a:off x="1676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C2252087-EC94-4907-9505-B95FB4A533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1247776"/>
            <a:ext cx="7605712"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a:extLst>
              <a:ext uri="{FF2B5EF4-FFF2-40B4-BE49-F238E27FC236}">
                <a16:creationId xmlns:a16="http://schemas.microsoft.com/office/drawing/2014/main" id="{545FDECD-8923-4141-850B-099B37036F07}"/>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50D68918-243D-496D-A285-8C292DDBA499}"/>
              </a:ext>
            </a:extLst>
          </p:cNvPr>
          <p:cNvSpPr>
            <a:spLocks noGrp="1"/>
          </p:cNvSpPr>
          <p:nvPr>
            <p:ph type="sldNum" sz="quarter" idx="12"/>
          </p:nvPr>
        </p:nvSpPr>
        <p:spPr/>
        <p:txBody>
          <a:bodyPr/>
          <a:lstStyle/>
          <a:p>
            <a:fld id="{5D923B90-4616-40B3-A419-E44D928EB47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7986" name="Rectangle 2">
            <a:extLst>
              <a:ext uri="{FF2B5EF4-FFF2-40B4-BE49-F238E27FC236}">
                <a16:creationId xmlns:a16="http://schemas.microsoft.com/office/drawing/2014/main" id="{2D4B7F14-633B-4482-A709-10FDADBE3D90}"/>
              </a:ext>
            </a:extLst>
          </p:cNvPr>
          <p:cNvSpPr>
            <a:spLocks noChangeArrowheads="1"/>
          </p:cNvSpPr>
          <p:nvPr/>
        </p:nvSpPr>
        <p:spPr bwMode="ltGray">
          <a:xfrm>
            <a:off x="1890713" y="107951"/>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87" name="Rectangle 3">
            <a:extLst>
              <a:ext uri="{FF2B5EF4-FFF2-40B4-BE49-F238E27FC236}">
                <a16:creationId xmlns:a16="http://schemas.microsoft.com/office/drawing/2014/main" id="{607A0854-E35E-4696-8F34-2F98C5857B7D}"/>
              </a:ext>
            </a:extLst>
          </p:cNvPr>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88" name="Rectangle 4">
            <a:extLst>
              <a:ext uri="{FF2B5EF4-FFF2-40B4-BE49-F238E27FC236}">
                <a16:creationId xmlns:a16="http://schemas.microsoft.com/office/drawing/2014/main" id="{75288381-688E-4646-9D90-79382A990FF2}"/>
              </a:ext>
            </a:extLst>
          </p:cNvPr>
          <p:cNvSpPr>
            <a:spLocks noChangeArrowheads="1"/>
          </p:cNvSpPr>
          <p:nvPr/>
        </p:nvSpPr>
        <p:spPr bwMode="ltGray">
          <a:xfrm>
            <a:off x="2014539" y="530226"/>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89" name="Rectangle 5">
            <a:extLst>
              <a:ext uri="{FF2B5EF4-FFF2-40B4-BE49-F238E27FC236}">
                <a16:creationId xmlns:a16="http://schemas.microsoft.com/office/drawing/2014/main" id="{0698DBA4-5A9B-41E6-84FF-0683825F1DFA}"/>
              </a:ext>
            </a:extLst>
          </p:cNvPr>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90" name="Rectangle 6">
            <a:extLst>
              <a:ext uri="{FF2B5EF4-FFF2-40B4-BE49-F238E27FC236}">
                <a16:creationId xmlns:a16="http://schemas.microsoft.com/office/drawing/2014/main" id="{0B6274E3-544A-46DA-B657-BE9E97E8766A}"/>
              </a:ext>
            </a:extLst>
          </p:cNvPr>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91" name="Rectangle 7">
            <a:extLst>
              <a:ext uri="{FF2B5EF4-FFF2-40B4-BE49-F238E27FC236}">
                <a16:creationId xmlns:a16="http://schemas.microsoft.com/office/drawing/2014/main" id="{088525AB-1357-4B4A-AA8F-EAEB8D2F730C}"/>
              </a:ext>
            </a:extLst>
          </p:cNvPr>
          <p:cNvSpPr>
            <a:spLocks noChangeArrowheads="1"/>
          </p:cNvSpPr>
          <p:nvPr/>
        </p:nvSpPr>
        <p:spPr bwMode="gray">
          <a:xfrm>
            <a:off x="2235200" y="1"/>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92" name="Rectangle 8">
            <a:extLst>
              <a:ext uri="{FF2B5EF4-FFF2-40B4-BE49-F238E27FC236}">
                <a16:creationId xmlns:a16="http://schemas.microsoft.com/office/drawing/2014/main" id="{6072E835-3681-4C53-A360-C2F46FE05BBD}"/>
              </a:ext>
            </a:extLst>
          </p:cNvPr>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937993" name="Rectangle 9">
            <a:extLst>
              <a:ext uri="{FF2B5EF4-FFF2-40B4-BE49-F238E27FC236}">
                <a16:creationId xmlns:a16="http://schemas.microsoft.com/office/drawing/2014/main" id="{E2766970-1A3C-4161-90F9-77952423540A}"/>
              </a:ext>
            </a:extLst>
          </p:cNvPr>
          <p:cNvSpPr>
            <a:spLocks noChangeArrowheads="1"/>
          </p:cNvSpPr>
          <p:nvPr/>
        </p:nvSpPr>
        <p:spPr bwMode="auto">
          <a:xfrm>
            <a:off x="1752600" y="1143001"/>
            <a:ext cx="9911080" cy="310854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a:latin typeface="Times New Roman" panose="02020603050405020304" pitchFamily="18" charset="0"/>
              </a:rPr>
              <a:t>Figure 11.7 shows an example of communication using this protocol. It is very simple. The sender sends a sequence of frames without even thinking about the receiver. To send three frames, three events occur at the sender site and three events at the receiver site. Note that the data frames are shown by tilted boxes; the height of the box defines the transmission time difference between the first bit and the last bit in the frame.</a:t>
            </a:r>
          </a:p>
        </p:txBody>
      </p:sp>
      <p:sp>
        <p:nvSpPr>
          <p:cNvPr id="937995" name="Text Box 11">
            <a:extLst>
              <a:ext uri="{FF2B5EF4-FFF2-40B4-BE49-F238E27FC236}">
                <a16:creationId xmlns:a16="http://schemas.microsoft.com/office/drawing/2014/main" id="{D2419FB6-68C0-4D4B-94F0-02555967AB5B}"/>
              </a:ext>
            </a:extLst>
          </p:cNvPr>
          <p:cNvSpPr txBox="1">
            <a:spLocks noChangeArrowheads="1"/>
          </p:cNvSpPr>
          <p:nvPr/>
        </p:nvSpPr>
        <p:spPr bwMode="auto">
          <a:xfrm>
            <a:off x="2667001" y="0"/>
            <a:ext cx="10502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dirty="0">
                <a:solidFill>
                  <a:schemeClr val="hlink"/>
                </a:solidFill>
                <a:latin typeface="Times New Roman" panose="02020603050405020304" pitchFamily="18" charset="0"/>
              </a:rPr>
              <a:t>Example </a:t>
            </a:r>
          </a:p>
        </p:txBody>
      </p:sp>
      <p:sp>
        <p:nvSpPr>
          <p:cNvPr id="3" name="Footer Placeholder 2">
            <a:extLst>
              <a:ext uri="{FF2B5EF4-FFF2-40B4-BE49-F238E27FC236}">
                <a16:creationId xmlns:a16="http://schemas.microsoft.com/office/drawing/2014/main" id="{D6AD89D7-5E1A-4B09-A09B-8FB6E16E871F}"/>
              </a:ext>
            </a:extLst>
          </p:cNvPr>
          <p:cNvSpPr>
            <a:spLocks noGrp="1"/>
          </p:cNvSpPr>
          <p:nvPr>
            <p:ph type="ftr" sz="quarter" idx="11"/>
          </p:nvPr>
        </p:nvSpPr>
        <p:spPr/>
        <p:txBody>
          <a:bodyPr/>
          <a:lstStyle/>
          <a:p>
            <a:r>
              <a:rPr lang="en-US"/>
              <a:t>FLOW CONTROL AND ERROR CONTROL</a:t>
            </a:r>
            <a:endParaRPr lang="en-US" dirty="0"/>
          </a:p>
        </p:txBody>
      </p:sp>
      <p:sp>
        <p:nvSpPr>
          <p:cNvPr id="4" name="Slide Number Placeholder 3">
            <a:extLst>
              <a:ext uri="{FF2B5EF4-FFF2-40B4-BE49-F238E27FC236}">
                <a16:creationId xmlns:a16="http://schemas.microsoft.com/office/drawing/2014/main" id="{FE41F6B5-B0D3-492F-98B3-12943F347A58}"/>
              </a:ext>
            </a:extLst>
          </p:cNvPr>
          <p:cNvSpPr>
            <a:spLocks noGrp="1"/>
          </p:cNvSpPr>
          <p:nvPr>
            <p:ph type="sldNum" sz="quarter" idx="12"/>
          </p:nvPr>
        </p:nvSpPr>
        <p:spPr/>
        <p:txBody>
          <a:bodyPr/>
          <a:lstStyle/>
          <a:p>
            <a:fld id="{5D923B90-4616-40B3-A419-E44D928EB479}" type="slidenum">
              <a:rPr lang="en-US" smtClean="0"/>
              <a:t>9</a:t>
            </a:fld>
            <a:endParaRPr lang="en-US"/>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2333</TotalTime>
  <Words>2526</Words>
  <Application>Microsoft Office PowerPoint</Application>
  <PresentationFormat>Widescreen</PresentationFormat>
  <Paragraphs>231</Paragraphs>
  <Slides>38</Slides>
  <Notes>12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38</vt:i4>
      </vt:variant>
    </vt:vector>
  </HeadingPairs>
  <TitlesOfParts>
    <vt:vector size="48" baseType="lpstr">
      <vt:lpstr>Arial</vt:lpstr>
      <vt:lpstr>Arimo</vt:lpstr>
      <vt:lpstr>Calibri</vt:lpstr>
      <vt:lpstr>Cambria Math</vt:lpstr>
      <vt:lpstr>Tahoma</vt:lpstr>
      <vt:lpstr>Times</vt:lpstr>
      <vt:lpstr>Times New Roman</vt:lpstr>
      <vt:lpstr>Wingdings</vt:lpstr>
      <vt:lpstr>Retrospect</vt:lpstr>
      <vt:lpstr>Office Theme</vt:lpstr>
      <vt:lpstr>FLOW AND ERROR CONTROL</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Stop-and-Wait</vt:lpstr>
      <vt:lpstr>PowerPoint Presentation</vt:lpstr>
      <vt:lpstr>Stop-and-Wait ARQ, lost frame</vt:lpstr>
      <vt:lpstr>Stop-and-Wait, lost ACK frame</vt:lpstr>
      <vt:lpstr>Stop-and-Wait, delayed ACK frame</vt:lpstr>
      <vt:lpstr>Stop-and-Wait, delayed ACK frame</vt:lpstr>
      <vt:lpstr>Disadvantage of Stop-and-Wait</vt:lpstr>
      <vt:lpstr>Problems</vt:lpstr>
      <vt:lpstr> </vt:lpstr>
      <vt:lpstr>Go-Back-N ARQ</vt:lpstr>
      <vt:lpstr>Sequence Numbers</vt:lpstr>
      <vt:lpstr>Sender Sliding Window</vt:lpstr>
      <vt:lpstr>Receiver Sliding Window</vt:lpstr>
      <vt:lpstr>Control Variables</vt:lpstr>
      <vt:lpstr>Acknowledgement</vt:lpstr>
      <vt:lpstr>Go-Back-N ARQ, normal operation</vt:lpstr>
      <vt:lpstr>Go-Back-N ARQ, lost frame</vt:lpstr>
      <vt:lpstr>Go-Back-N ARQ, damaged/lost/delayed ACK</vt:lpstr>
      <vt:lpstr>Go-Back-N ARQ, sender window size</vt:lpstr>
      <vt:lpstr>Selective Repeat ARQ, sender and receiver windows</vt:lpstr>
      <vt:lpstr>Selective Repeat ARQ, lost frame</vt:lpstr>
      <vt:lpstr>Selective Repeat ARQ, sender window size</vt:lpstr>
      <vt:lpstr>Problems</vt:lpstr>
      <vt:lpstr> </vt:lpstr>
      <vt:lpstr> Window Size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dc:title>
  <dc:creator>100356</dc:creator>
  <cp:lastModifiedBy>vikas jain</cp:lastModifiedBy>
  <cp:revision>169</cp:revision>
  <dcterms:created xsi:type="dcterms:W3CDTF">2021-11-29T07:35:21Z</dcterms:created>
  <dcterms:modified xsi:type="dcterms:W3CDTF">2024-03-04T05:25:03Z</dcterms:modified>
</cp:coreProperties>
</file>