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81" r:id="rId2"/>
    <p:sldId id="259" r:id="rId3"/>
    <p:sldId id="260" r:id="rId4"/>
    <p:sldId id="261" r:id="rId5"/>
    <p:sldId id="262" r:id="rId6"/>
    <p:sldId id="263" r:id="rId7"/>
    <p:sldId id="282" r:id="rId8"/>
    <p:sldId id="264" r:id="rId9"/>
    <p:sldId id="271" r:id="rId10"/>
    <p:sldId id="265" r:id="rId11"/>
    <p:sldId id="266" r:id="rId12"/>
    <p:sldId id="274" r:id="rId13"/>
    <p:sldId id="268" r:id="rId14"/>
    <p:sldId id="267" r:id="rId15"/>
    <p:sldId id="283" r:id="rId16"/>
    <p:sldId id="273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110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BA96CA-0CA0-4016-89EE-1D1A0E2BA9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C9873-53CB-42A6-ACDD-B0268B2BDB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VIKAS K JAIN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C7BC2-EA01-4483-B436-C890BDA42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3467B-15F9-4FD7-81F1-FCDCB8A6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36DA7E-D4C8-4B45-BA61-B56285BCD0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012FC-9380-4645-B547-CBAF550A1031}" type="datetimeFigureOut">
              <a:rPr lang="en-US" smtClean="0"/>
              <a:t>11-Sep-24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87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15:56:51.0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478 277 24575,'0'1'0,"0"0"0,1 0 0,-1 0 0,0 0 0,1 0 0,-1 0 0,1-1 0,-1 1 0,1 0 0,0 0 0,-1 0 0,1 0 0,0-1 0,-1 1 0,1 0 0,0-1 0,0 1 0,0 0 0,0-1 0,0 1 0,0-1 0,-1 1 0,1-1 0,0 0 0,0 1 0,0-1 0,2 0 0,31 6 0,-32-5 0,92 4 0,97-5 0,-69-3 0,-93 4 0,36-2 0,-58 1 0,-1-1 0,0 0 0,0 0 0,0-1 0,0 0 0,0 0 0,10-6 0,-13 7 0,-1-1 0,0 0 0,0 0 0,0 1 0,0-2 0,0 1 0,0 0 0,-1 0 0,1 0 0,-1-1 0,1 1 0,-1-1 0,0 1 0,0-1 0,0 0 0,0 1 0,-1-1 0,1 0 0,-1 0 0,1 1 0,-1-1 0,0 0 0,0 0 0,-1 1 0,1-1 0,0 0 0,-1 0 0,0 1 0,-1-6 0,-1-2 0,-1 1 0,0-1 0,0 1 0,-1 0 0,0 0 0,-11-15 0,7 14 0,-1 0 0,1 1 0,-2 0 0,1 0 0,-1 1 0,-1 0 0,1 1 0,-1 1 0,-1 0 0,1 0 0,-1 1 0,-17-4 0,20 6 0,0 1 0,0 0 0,1 0 0,-2 1 0,1 1 0,0 0 0,0 0 0,0 1 0,0 0 0,0 0 0,0 1 0,1 1 0,-1 0 0,0 0 0,1 1 0,0 0 0,-12 7 0,16-7 0,0 0 0,0 0 0,1 0 0,-1 1 0,1 0 0,0 0 0,1 0 0,-1 1 0,-3 6 0,-3 9 0,-9 28 0,-1 0 0,13-32 0,-1-1 0,-1 0 0,-1-1 0,0 0 0,-13 14 0,18-22 0,-1-1 0,0-1 0,-1 0 0,0 1 0,1-2 0,-1 1 0,-1-1 0,1 0 0,-1-1 0,1 0 0,-1 0 0,0 0 0,-11 1 0,9-2 0,0 0 0,0-1 0,0-1 0,0 0 0,0 0 0,0-1 0,0 0 0,0 0 0,0-1 0,0-1 0,0 0 0,1 0 0,-1-1 0,1 0 0,0 0 0,-13-10 0,-5-5 0,-1 2 0,0 1 0,-2 1 0,1 1 0,-33-10 0,55 22 0,1 0 0,-1 0 0,1-1 0,0 0 0,0 0 0,-7-5 0,11 7 0,0-1 0,1 1 0,-1-1 0,0 1 0,1-1 0,0 0 0,-1 0 0,1 1 0,0-1 0,0 0 0,0 0 0,0 0 0,0-1 0,0 1 0,1 0 0,-1 0 0,1 0 0,-1-1 0,1 1 0,0 0 0,0 0 0,0-3 0,2-8 0,1-1 0,0 1 0,0 0 0,2 1 0,-1-1 0,2 1 0,-1 0 0,2 0 0,0 0 0,12-16 0,-16 25 31,0 0 0,0 1 0,-1-1 0,2 1 0,-1-1 0,0 1 0,0 0 0,1 0 1,-1 0-1,7-2 0,-8 4-97,0 0 0,-1-1 1,1 1-1,0 0 0,0 0 1,-1 0-1,1 0 0,0 0 1,-1 0-1,1 0 1,0 1-1,-1-1 0,1 1 1,0-1-1,-1 1 0,1 0 1,-1-1-1,1 1 0,-1 0 1,1 0-1,-1 0 1,1 0-1,-1 0 0,0 1 1,2 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33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43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21 24575,'10'-17'0,"-11"13"0,-5 12 0,-16 30 0,1 0 0,2 2 0,2 0 0,-23 80 0,-24 176 0,63-291 0,-41 299 0,40-287 0,-26 147 0,22-137-1365,-2-3-5461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43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115 231 24575,'13'-14'0,"-7"6"0,1 1 0,-1 1 0,1-1 0,1 1 0,-1 0 0,10-5 0,-1 4 0,0-1 0,0 2 0,1 0 0,21-4 0,71-9 0,-72 14 0,194-26 0,64-10 0,-284 39 0,155-23 0,-132 21 0,0 2 0,65 5 0,-96-3 0,1 0 0,-1 1 0,1-1 0,-1 1 0,1 0 0,-1 0 0,1 0 0,-1 0 0,0 1 0,0-1 0,0 1 0,1 0 0,-2 0 0,1 0 0,0 0 0,0 1 0,-1-1 0,1 1 0,-1-1 0,0 1 0,1 0 0,-1 0 0,-1 0 0,1 0 0,0 0 0,-1 1 0,0-1 0,1 0 0,-2 1 0,1-1 0,0 1 0,0-1 0,-1 1 0,0-1 0,0 1 0,0 4 0,-3 31 0,-1 0 0,-19 73 0,15-81 0,-131 511 0,124-486 0,-29 92 0,36-125 0,-1-1 0,-1 0 0,-2 0 0,-16 24 0,19-35 0,0-1 0,0-1 0,-1 1 0,0-1 0,-1-1 0,0 0 0,0-1 0,0 0 0,-1 0 0,0-2 0,-20 8 0,-8 0 0,0-2 0,-58 9 0,-432 48 0,325-63-1365,182-5-5461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44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0 24575,'1'0'0,"0"0"0,0 0 0,0 1 0,-1-1 0,1 0 0,0 0 0,0 1 0,-1-1 0,1 0 0,0 1 0,-1-1 0,1 0 0,0 1 0,-1-1 0,1 1 0,-1-1 0,1 1 0,-1 0 0,1-1 0,-1 1 0,1 0 0,-1-1 0,1 1 0,-1 0 0,0-1 0,1 1 0,-1 0 0,0 0 0,0-1 0,0 1 0,1 0 0,-1 0 0,0-1 0,0 1 0,0 1 0,-2 31 0,1-30 0,-21 109 0,-39 119 0,23-95 0,-50 180 0,73-272-1365,8-27-5461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44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11 24575,'3'-2'0,"-1"1"0,1 0 0,0-1 0,0 1 0,0 0 0,0 1 0,0-1 0,0 0 0,1 1 0,-1 0 0,0 0 0,0 0 0,5 0 0,-7 1 0,1-1 0,-1 1 0,0-1 0,1 1 0,-1 0 0,0 0 0,0 0 0,0-1 0,0 1 0,0 0 0,0 0 0,0 0 0,0 1 0,0-1 0,0 0 0,0 0 0,-1 0 0,1 1 0,-1-1 0,1 0 0,-1 1 0,1-1 0,-1 0 0,0 1 0,1-1 0,-1 1 0,0-1 0,0 1 0,0-1 0,0 0 0,-1 3 0,-2 44 0,-2 0 0,-20 80 0,0 3 0,-15 145 0,14-112 0,23-152-341,0 0 0,-1 0-1,-5 12 1,-4 6-6485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5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0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24575,'13'8'0,"15"1"0,21-1 0,-1-3 0,1-2 0,77-5 0,-41 1 0,1188 0 0,-1264 1-227,1-1-1,-1 0 1,1 0-1,-1-1 1,15-5-1,-7 1-6598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0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12 24575,'-19'-6'0,"18"5"0,-1 0 0,1 1 0,0-1 0,-1 1 0,1-1 0,-1 1 0,1-1 0,0 1 0,-1 0 0,1 0 0,-1 0 0,1 0 0,-1 0 0,1 0 0,-1 0 0,1 0 0,-3 1 0,-8 4 0,1 1 0,-1 1 0,2-1 0,-1 2 0,1-1 0,0 2 0,0-1 0,-9 12 0,-25 20 0,-207 140 0,159-116 0,78-55 0,-87 67 0,86-64 0,1 1 0,0 0 0,1 2 0,-17 23 0,29-36 0,-1 0 0,0 1 0,1 0 0,0-1 0,0 1 0,-1 0 0,2-1 0,-1 1 0,0 0 0,0 0 0,1 0 0,0 0 0,0 0 0,0 0 0,0 0 0,0 0 0,0 0 0,1 3 0,1-2 0,-1 0 0,1 0 0,0 0 0,0-1 0,0 1 0,0-1 0,1 1 0,0-1 0,-1 0 0,1 0 0,5 4 0,5 3 0,-1-1 0,2-1 0,0 0 0,0-1 0,25 10 0,34 6 0,117 22 0,-120-30 0,48 14 292,77 14-1949,-172-40-5169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0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24575,'2'0'0,"0"0"0,0 0 0,0 0 0,0 1 0,0-1 0,0 1 0,0-1 0,0 1 0,0 0 0,0-1 0,0 1 0,-1 0 0,1 0 0,0 1 0,-1-1 0,1 0 0,0 0 0,-1 1 0,2 1 0,-1 0 0,0 0 0,0 1 0,0-1 0,0 1 0,0 0 0,-1-1 0,0 1 0,0 0 0,1 5 0,0 7 0,0 1 0,-1 0 0,-3 26 0,2-41 0,-29 200 0,17-138 0,-5 91 0,16-73 0,1-38 0,-1-1 0,-8 47 0,-13 47-1365,15-99-5461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0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 24575,'1'-22'0,"1"0"0,1-1 0,8-31 0,-4 23 0,15-44 0,-18 64 0,1 0 0,1 1 0,-1 0 0,2 0 0,-1 0 0,1 1 0,12-13 0,-11 15 0,0-1 0,1 1 0,-1 1 0,1 0 0,0 0 0,1 1 0,-1 0 0,1 0 0,0 1 0,1 0 0,-1 1 0,0 0 0,1 1 0,0 0 0,0 1 0,-1 0 0,1 1 0,0 0 0,0 0 0,0 1 0,14 4 0,-11-2 0,1 1 0,-1 1 0,0 0 0,-1 1 0,1 0 0,-1 1 0,-1 1 0,1 0 0,-1 1 0,-1 0 0,1 0 0,-2 1 0,1 1 0,-1 0 0,10 16 0,-6-5 0,0 2 0,-2-1 0,-1 2 0,-1-1 0,0 1 0,-2 1 0,-2 0 0,6 39 0,-5-11 0,-3 1 0,-3 0 0,-6 61 0,4-104 0,0 0 0,-1 1 0,0-2 0,-1 1 0,0 0 0,-1 0 0,0-1 0,-1 0 0,0 0 0,-1 0 0,-1 0 0,1-1 0,-1 0 0,-1-1 0,0 0 0,0 0 0,-1 0 0,0-1 0,-1 0 0,0-1 0,-12 7 0,-7 2-151,0-2-1,-1-1 0,0-1 0,-1-2 1,0-1-1,-1-2 0,0 0 1,-52 2-1,30-5-6674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15:56:56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1683 1 24575,'52'0'0,"64"1"0,-107 0 0,-1 1 0,1 0 0,-1 0 0,0 1 0,1 0 0,-1 0 0,-1 1 0,1 0 0,0 0 0,-1 1 0,0 0 0,0 0 0,0 1 0,-1 0 0,0 0 0,0 0 0,8 12 0,4 8 0,-1 1 0,-1 1 0,17 40 0,-17-32 0,-1 0 0,-1 0 0,-2 1 0,-2 1 0,-1 0 0,5 58 0,-10-33 0,-3 1 0,-9 74 0,6-122 0,-1-2 0,0 1 0,-1 0 0,-1-1 0,0 1 0,-1-1 0,-1-1 0,0 1 0,-1-1 0,0 0 0,-12 13 0,8-12 0,-1-1 0,0-1 0,-1 0 0,0-1 0,-1-1 0,0 0 0,-1 0 0,0-2 0,-18 8 0,-6-2 0,-1 0 0,0-3 0,0-2 0,-78 8 0,-173-7 0,255-10 0,-1011-4 0,1022 4 0,3 1 0,1-1 0,-1-2 0,0 0 0,-34-8 0,52 9 0,0-1 0,0 0 0,1 0 0,-1-1 0,0 1 0,1-1 0,0 0 0,-1 0 0,1-1 0,1 1 0,-1-1 0,0 0 0,1 0 0,0 0 0,0 0 0,0-1 0,0 1 0,1-1 0,0 0 0,0 0 0,0 1 0,0-1 0,-1-10 0,1-2 0,0-1 0,0 1 0,2 0 0,0 0 0,1-1 0,4-16 0,9-50 0,3 1 0,4 1 0,3 0 0,4 2 0,51-102 0,-70 163 0,1 1 0,1 1 0,1-1 0,13-15 0,-19 27 0,0 0 0,1 0 0,-1 0 0,1 1 0,0 0 0,1 0 0,-1 1 0,1 0 0,0 0 0,0 1 0,0 0 0,11-3 0,76-8 0,-19 4 0,25-7 0,137-3 0,103 16 0,-273 5 0,-33-2 0,1-2 0,-1-1 0,47-12 0,98-38 0,-139 40-1365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0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24575,'27'0'0,"-3"0"0,39 4 0,-54-3 0,-1 1 0,0 0 0,0 0 0,0 1 0,0 0 0,0 0 0,-1 1 0,12 7 0,44 35 0,-68-48 0,0-1 0,-1 2 0,1-1 0,-1 1 0,-9-2 0,3 1 0,-2 0 0,1 0 0,-1 0 0,0 1 0,0 1 0,0 0 0,0 1 0,1 1 0,-19 4 0,21-3 0,0 1 0,0 0 0,0 1 0,1 0 0,0 0 0,0 1 0,0 1 0,0 0 0,1 0 0,-10 11 0,3 0 0,2 0 0,0 1 0,1 1 0,0 0 0,2 1 0,0 0 0,2 1 0,0 0 0,-6 26 0,13-39 0,0 0 0,1 0 0,0 0 0,0 0 0,1 0 0,0 0 0,0 0 0,1 0 0,1 0 0,-1 0 0,1 0 0,1 0 0,0 0 0,0-1 0,0 1 0,8 11 0,-7-13 0,0-1 0,0 1 0,1-1 0,0 0 0,0 0 0,1-1 0,-1 0 0,1 0 0,0 0 0,0 0 0,1-1 0,0 0 0,-1-1 0,1 1 0,0-1 0,1-1 0,-1 1 0,0-1 0,16 2 0,-6-3 0,1-1 0,-1-1 0,1 0 0,-1-1 0,25-6 0,83-31 0,-71 21 0,-49 16 0,0 1 0,0-1 0,0 1 0,0 0 0,0 1 0,0-1 0,0 1 0,0 0 0,6 1 0,-10-1 0,1 1 0,0-1 0,-1 1 0,1 0 0,-1-1 0,1 1 0,-1 0 0,1 0 0,-1 0 0,1 0 0,-1 0 0,0 0 0,0 1 0,0-1 0,1 0 0,-1 0 0,0 1 0,-1-1 0,1 1 0,0-1 0,0 1 0,-1-1 0,1 1 0,-1 0 0,1-1 0,-1 1 0,1 0 0,-1-1 0,0 1 0,0 0 0,0 1 0,-1 12 0,0-1 0,-1 0 0,0 1 0,-1-1 0,0 0 0,-2 0 0,-7 18 0,5-14 0,1 1 0,0 0 0,-3 23 0,-4 36 331,-3 18-2027,14-66-5130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0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70 24575,'-3'-4'0,"1"1"0,-1 0 0,1 0 0,0-1 0,0 0 0,1 1 0,-1-1 0,1 0 0,-1 0 0,1 0 0,1 1 0,-2-7 0,-1-6 0,-1 83 0,-1 46 0,-4 0 0,-38 173 0,-5 83 0,27-228 0,24-126-455,-2-1 0,-7 28 0,4-25-6371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0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24575,'79'-1'0,"142"3"0,-211-2 0,0 1 0,0 1 0,0 0 0,0 0 0,0 1 0,0 0 0,-1 1 0,1 0 0,-1 0 0,11 8 0,-15-9 0,0 1 0,-1 0 0,1 0 0,-1 0 0,0 1 0,0-1 0,-1 1 0,1 0 0,-1 0 0,0 0 0,-1 0 0,1 1 0,-1-1 0,0 1 0,0 0 0,-1-1 0,1 1 0,0 12 0,-2 10 0,-2-1 0,0 1 0,-2 0 0,-1-1 0,-10 33 0,1 4 0,-13 65 0,-54 238 0,59-272-1365,14-65-5461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0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24575,'0'-5'0,"5"-1"0,6-5 0,7 0 0,4 1 0,4 3 0,1-2 0,7 0 0,7 1 0,5 3 0,6-3 0,2 0 0,60-4 0,11 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0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24575,'0'-5'0,"1"1"0,0-1 0,-1 1 0,2 0 0,-1-1 0,0 1 0,1 0 0,0 0 0,0-1 0,0 2 0,0-1 0,1 0 0,0 0 0,0 1 0,0-1 0,0 1 0,0 0 0,0 0 0,1 0 0,0 0 0,-1 1 0,1 0 0,0-1 0,0 1 0,8-2 0,-4 1 0,0 0 0,0 0 0,0 1 0,0 1 0,1-1 0,-1 1 0,0 1 0,1-1 0,-1 1 0,0 1 0,1 0 0,-1 0 0,10 3 0,-13-3 0,1 1 0,-1 0 0,1 1 0,-1 0 0,0-1 0,0 2 0,0-1 0,0 1 0,-1-1 0,1 1 0,-1 0 0,0 1 0,0-1 0,-1 1 0,1 0 0,3 6 0,-3-3 0,-1 0 0,0 0 0,-1 0 0,0 0 0,0 1 0,0-1 0,-1 0 0,0 1 0,-1-1 0,-1 16 0,-1-1 0,-2 0 0,0 0 0,-1-1 0,-2 0 0,0 1 0,-15 30 0,-75 118 0,52-97 0,44-72 0,-1 1 0,1-1 0,0 1 0,0-1 0,0 1 0,0 0 0,0-1 0,1 1 0,-1 0 0,1 0 0,-1-1 0,1 1 0,0 0 0,0 0 0,1-1 0,-1 1 0,0 0 0,2 5 0,-1-6 0,1 0 0,-1 0 0,0 0 0,1 0 0,-1 0 0,1 0 0,0 0 0,0 0 0,-1 0 0,1-1 0,1 1 0,-1-1 0,0 1 0,0-1 0,0 0 0,1 0 0,-1 0 0,0 0 0,1 0 0,4 0 0,14 2-227,0-1-1,0-1 1,0-1-1,0-1 1,26-4-1,14-2-6598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0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09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24575,'0'-9'0,"0"0"0,1 0 0,0 0 0,0 0 0,1 0 0,1 0 0,-1 1 0,1-1 0,9-16 0,-9 20 0,0 1 0,0-1 0,0 1 0,1 0 0,0 0 0,0 0 0,0 0 0,0 1 0,1 0 0,-1-1 0,1 2 0,0-1 0,0 0 0,0 1 0,0 0 0,0 0 0,9-1 0,-4 1 0,0 0 0,0 1 0,-1 0 0,1 1 0,0 0 0,0 0 0,0 1 0,0 0 0,0 1 0,0 0 0,10 5 0,-15-6 0,-1 1 0,1 0 0,-1 0 0,0 1 0,0 0 0,0-1 0,-1 1 0,1 0 0,-1 1 0,1-1 0,-1 1 0,0-1 0,0 1 0,-1 0 0,1 0 0,-1 0 0,0 0 0,0 1 0,0-1 0,-1 1 0,1-1 0,-1 1 0,0-1 0,-1 1 0,1 6 0,-1-1 0,0 0 0,-1 0 0,0 0 0,-1 0 0,0 0 0,0-1 0,-8 18 0,-33 64 0,32-70 0,-10 14 0,0-1 0,-2-1 0,-2-1 0,-35 35 0,57-64 0,0 0 0,1 1 0,-1-1 0,0 1 0,1 0 0,0-1 0,0 1 0,0 0 0,0 0 0,1 0 0,-3 9 0,4-11 0,0 0 0,0 0 0,0 1 0,0-1 0,1 0 0,-1 0 0,1 0 0,-1 0 0,1 0 0,-1 1 0,1-1 0,0 0 0,0 0 0,0-1 0,1 1 0,-1 0 0,0 0 0,1 0 0,-1-1 0,1 1 0,-1-1 0,1 1 0,0-1 0,-1 0 0,3 2 0,4 1 29,-1 0-1,1 0 0,0-1 0,0 0 1,0 0-1,0-1 0,0 0 0,1-1 1,-1 1-1,1-2 0,11 1 0,10-2-703,55-10 0,-75 10 321,68-12-6472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0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19 24575,'0'0'0,"0"0"0,0-1 0,0 1 0,0 0 0,0 0 0,0-1 0,0 1 0,-1 0 0,1 0 0,0-1 0,0 1 0,0 0 0,0 0 0,0-1 0,0 1 0,0 0 0,-1 0 0,1 0 0,0 0 0,0-1 0,0 1 0,0 0 0,-1 0 0,1 0 0,0 0 0,0 0 0,-1-1 0,1 1 0,0 0 0,0 0 0,0 0 0,-1 0 0,1 0 0,0 0 0,0 0 0,-1 0 0,1 0 0,-14 3 0,-11 9 0,12-4 0,0 1 0,0 0 0,1 1 0,0 0 0,1 1 0,1 1 0,-1-1 0,2 2 0,0-1 0,0 1 0,1 1 0,1 0 0,0 0 0,1 0 0,-9 30 0,13-36 0,1 1 0,0 0 0,0 0 0,1 0 0,0-1 0,1 1 0,0 0 0,0 0 0,1 0 0,0-1 0,0 1 0,7 14 0,4 4 0,1-2 0,27 39 0,-24-40 0,-1 1 0,15 33 0,-27-51 0,-1 0 0,-1 0 0,1 1 0,-1-1 0,-1 1 0,1-1 0,-1 1 0,0 14 0,-1-18 0,-1-1 0,0 1 0,1-1 0,-1 1 0,-1-1 0,1 0 0,0 0 0,-1 1 0,1-1 0,-1 0 0,0 0 0,0-1 0,-1 1 0,1 0 0,0-1 0,-1 1 0,0-1 0,1 0 0,-1 0 0,0 0 0,0 0 0,-4 2 0,1-1-151,0-1-1,-1 0 0,1 1 0,0-2 1,-1 1-1,1-1 0,-1 0 1,-9 0-1,-31 1-6674</inkml:trace>
  <inkml:trace contextRef="#ctx0" brushRef="#br0" timeOffset="1">74 77 24575,'4'0'0,"8"-5"0,5-2 0,5 1 0,-1-4 0,0 0 0,2 2 0,2 1 0,-4-1 0,9-1 0,0 3-8191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0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24575,'0'4'0,"0"8"0,5 0 0,6 4 0,1-1-8191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10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24575,'7'-15'0,"1"1"0,0 0 0,13-17 0,-16 25 0,-1 1 0,2 0 0,-1 0 0,0 1 0,1 0 0,0-1 0,0 2 0,0-1 0,1 1 0,6-3 0,-2 2 0,0 0 0,1 1 0,-1 0 0,1 1 0,-1 1 0,1-1 0,21 2 0,-30 0 0,1 0 0,0 0 0,-1 1 0,1-1 0,-1 1 0,1 0 0,-1 0 0,1 0 0,-1 0 0,1 1 0,-1-1 0,0 1 0,0 0 0,0 0 0,0 0 0,0 1 0,0-1 0,-1 1 0,1-1 0,-1 1 0,0 0 0,1 0 0,-1 0 0,-1 0 0,1 0 0,0 0 0,-1 1 0,2 5 0,-1 2 0,0 0 0,-2 0 0,1 1 0,-2-1 0,1 0 0,-1 0 0,-1 0 0,0 0 0,-1 0 0,0 0 0,0 0 0,-1-1 0,-1 0 0,-8 16 0,-9 11 0,-1 0 0,-37 43 0,36-50 0,-75 105 0,97-133 0,1 0 0,0 1 0,-1-1 0,1 1 0,0-1 0,0 1 0,0 0 0,1-1 0,-1 1 0,0 0 0,1 0 0,0 0 0,0-1 0,0 1 0,0 0 0,0 0 0,1 0 0,0 5 0,1-6 0,-1 0 0,0 0 0,0 0 0,1 0 0,-1 0 0,1 0 0,0 0 0,-1 0 0,1 0 0,0-1 0,0 1 0,0-1 0,0 1 0,0-1 0,1 0 0,-1 0 0,0 0 0,1 0 0,-1 0 0,0 0 0,5 0 0,21 3 0,-1-2 0,1 0 0,40-4 0,-25 1 0,-7-1-682,49-8-1,-11-2-6143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15:57:06.5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1111 453 24575,'-67'-22'0,"-2"3"0,-95-15 0,-69 21 0,219 13 0,1 0 0,0-1 0,1-1 0,-1 0 0,0-1 0,0 0 0,-23-11 0,32 13 0,1-1 0,-1 0 0,1 0 0,-1 0 0,1 0 0,0-1 0,0 1 0,0-1 0,0 0 0,0 0 0,1 0 0,-1 0 0,1 0 0,0-1 0,0 1 0,0-1 0,1 1 0,-1-1 0,1 0 0,0 1 0,0-1 0,0 0 0,0 0 0,1 0 0,-1 0 0,1 0 0,0 0 0,0 0 0,1-5 0,0 5 0,0-1 0,0 0 0,0 1 0,1-1 0,0 1 0,0-1 0,0 1 0,0 0 0,1-1 0,-1 1 0,1 0 0,0 1 0,1-1 0,-1 1 0,0-1 0,1 1 0,0 0 0,0 0 0,0 0 0,0 1 0,0 0 0,0 0 0,1 0 0,-1 0 0,1 0 0,0 1 0,6-2 0,13-1 0,0 1 0,0 1 0,0 1 0,31 2 0,-36 0 0,528 5 0,-532-6 0,1-1 0,-1-1 0,1 0 0,-1-1 0,0 0 0,0-2 0,20-7 0,-21 6 0,1 0 0,28-5 0,-40 10 0,0 0 0,0 1 0,0-1 0,1 1 0,-1 0 0,0 0 0,0 0 0,0 0 0,0 0 0,0 1 0,0 0 0,0-1 0,0 1 0,0 0 0,0 1 0,0-1 0,-1 0 0,1 1 0,0-1 0,-1 1 0,3 2 0,-4-3 0,0 0 0,0-1 0,-1 1 0,1 0 0,0 0 0,-1 0 0,1 0 0,0 0 0,-1 0 0,1 0 0,-1 0 0,1 1 0,-1-1 0,0 0 0,0 0 0,1 0 0,-1 0 0,0 1 0,0-1 0,0 0 0,0 0 0,0 0 0,-1 3 0,0-3 0,0 1 0,1-1 0,-1 1 0,-1-1 0,1 0 0,0 1 0,0-1 0,0 0 0,-1 0 0,1 0 0,0 0 0,-1 0 0,1 0 0,-3 1 0,-4 2 0,-1-1 0,1 0 0,-1-1 0,1 0 0,-10 1 0,-42 2 0,-117-5 0,81-3 0,-332 3 0,390-1 0,0-2 0,1-1 0,-1-2 0,-42-12 0,-19-16 0,-22-5 0,-81-27-1365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1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11 24575,'3'-10'0,"4"11"0,-6 0 0,1 0 0,-1 0 0,0 0 0,0 0 0,0 1 0,0-1 0,0 0 0,-1 1 0,1-1 0,0 0 0,-1 1 0,2 1 0,1 14 0,0 0 0,-1 0 0,0 1 0,-2-1 0,-1 19 0,-14 88 0,1-21 0,-4 27 0,5-50 0,7-48-682,-15 52-1,11-54-6143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1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0 24575,'1'0'0,"0"0"0,-1 0 0,1 0 0,0 1 0,0-1 0,-1 0 0,1 0 0,0 1 0,0-1 0,-1 0 0,1 1 0,0-1 0,-1 1 0,1-1 0,0 1 0,-1-1 0,1 1 0,-1-1 0,1 1 0,-1 0 0,1-1 0,-1 1 0,0 0 0,1-1 0,-1 1 0,0 0 0,1 0 0,-1-1 0,0 1 0,0 0 0,0 0 0,0-1 0,0 1 0,0 0 0,0 1 0,-2 30 0,2-28 0,-7 24 0,0 1 0,-2-1 0,-2-1 0,-20 42 0,-1 3 0,18-39 0,-77 219 0,88-239 0,1 0 0,0 0 0,0 0 0,2 0 0,-1 0 0,2 0 0,2 21 0,-2-29 0,0 0 0,1-1 0,-1 1 0,1 0 0,0-1 0,0 1 0,0-1 0,1 1 0,-1-1 0,5 4 0,-5-6 0,0 1 0,0-1 0,1 0 0,-1 0 0,1-1 0,0 1 0,0 0 0,-1-1 0,1 0 0,0 1 0,0-1 0,0 0 0,0-1 0,1 1 0,-1 0 0,0-1 0,3 0 0,-1 0 0,0 0 0,1-1 0,-1 0 0,0 0 0,-1-1 0,1 1 0,0-1 0,0 0 0,0 0 0,-1-1 0,0 1 0,1-1 0,-1 0 0,0 0 0,0-1 0,0 1 0,-1-1 0,1 0 0,-1 1 0,0-2 0,0 1 0,3-7 0,-3 7 0,-1 0 0,0 1 0,0-1 0,-1 0 0,1 0 0,-1 0 0,0 0 0,0 0 0,0-1 0,-1 1 0,1 0 0,-1 0 0,0-1 0,0 1 0,0 0 0,-1 0 0,0-1 0,0 1 0,0 0 0,0 0 0,-1 0 0,1 0 0,-1 0 0,0 0 0,0 1 0,0-1 0,-4-4 0,1 4 0,1 1 0,0-1 0,-1 1 0,0 0 0,0 0 0,0 1 0,0-1 0,0 1 0,-8-2 0,-51-11 0,44 14 0,-1 0 0,0 1 0,1 1 0,-1 1 0,-38 9 0,19-4 0,3 0-1365,-1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1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1 481 24575,'5'0'0</inkml:trace>
  <inkml:trace contextRef="#ctx0" brushRef="#br0" timeOffset="1">734 1 24575,'1'0'0,"0"0"0,1 0 0,-1 0 0,1 0 0,-1 0 0,0 0 0,1 1 0,-1-1 0,0 0 0,1 1 0,-1-1 0,0 1 0,0-1 0,1 1 0,-1-1 0,0 1 0,0 0 0,0 0 0,0 0 0,0 0 0,0 0 0,0 0 0,0 0 0,0 0 0,0 0 0,1 2 0,-1 1 0,0 0 0,0 0 0,-1 0 0,1 0 0,-1 0 0,0 0 0,-1 9 0,-3 25 0,-1 0 0,-3-1 0,-17 56 0,-1 5 0,8-15 0,3 0 0,5 0 0,-1 96 0,13 23-1365,-2-176-5461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1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83 24575,'-69'0'0,"301"1"-138,568-12-792,-531-2 853,169-9-202,-155-7 382,-251 24-697,-6 1-5682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1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24575,'1'0'0,"0"-1"0,0 1 0,-1 0 0,1 1 0,0-1 0,0 0 0,-1 0 0,1 0 0,0 0 0,0 1 0,-1-1 0,1 0 0,0 0 0,-1 1 0,1-1 0,0 1 0,-1-1 0,1 1 0,-1-1 0,1 1 0,-1-1 0,1 1 0,-1-1 0,1 1 0,-1 0 0,1-1 0,-1 1 0,0 0 0,1-1 0,-1 1 0,0 0 0,0 0 0,1-1 0,-1 1 0,0 0 0,0 0 0,0-1 0,0 1 0,0 0 0,0 0 0,0-1 0,0 1 0,0 0 0,-1 0 0,1-1 0,0 1 0,0 0 0,-1 0 0,-2 8 0,0-1 0,0 1 0,-7 11 0,3-6 0,-27 69 0,4 2 0,4 1 0,4 0 0,3 2 0,-8 107 0,12-62 299,-3 75-1963,18-185-5162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13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1 310 24575,'3'-5'0,"1"0"0,-1 0 0,0 0 0,0 0 0,-1-1 0,1 1 0,-1-1 0,1-5 0,7-16 0,3 0 0,0 1 0,34-48 0,-40 65 0,0 0 0,1 1 0,0 0 0,0 1 0,1 0 0,0 0 0,0 0 0,1 1 0,0 1 0,19-9 0,-18 11 0,-1 0 0,1 0 0,0 1 0,0 0 0,-1 0 0,1 2 0,0-1 0,0 1 0,0 1 0,0 0 0,0 0 0,0 1 0,21 7 0,-25-6 0,-1-1 0,1 1 0,-1 1 0,0-1 0,1 1 0,-2 0 0,1 0 0,0 1 0,-1 0 0,0 0 0,0 0 0,0 1 0,-1-1 0,0 1 0,0 0 0,0 0 0,-1 1 0,0-1 0,0 1 0,0 0 0,-1 0 0,2 9 0,-1-1 0,-1 1 0,0 0 0,-1 0 0,-1 0 0,0 0 0,-1 0 0,-4 21 0,3-30 0,0 0 0,0 0 0,0-1 0,-1 1 0,1-1 0,-2 1 0,1-1 0,-1 0 0,0 0 0,0-1 0,0 1 0,-1-1 0,0 0 0,0 0 0,0 0 0,-1-1 0,0 0 0,-11 7 0,-2-2-151,-2-1-1,1-1 0,-1 0 0,-1-2 1,1 0-1,-1-1 0,1-2 1,-44 1-1,34-3-6674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14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92 24575,'1'1'0,"0"-1"0,-1 0 0,1 0 0,-1 0 0,1 0 0,0 1 0,-1-1 0,1 0 0,-1 1 0,1-1 0,0 0 0,-1 1 0,1-1 0,-1 1 0,0-1 0,1 1 0,-1-1 0,1 1 0,-1-1 0,0 1 0,1-1 0,-1 1 0,0 0 0,1-1 0,-1 1 0,0 0 0,0-1 0,0 1 0,0-1 0,0 1 0,0 0 0,0-1 0,0 1 0,0 0 0,0-1 0,0 1 0,0 0 0,0-1 0,0 1 0,-1 1 0,-7 31 0,7-30 0,-136 330 0,5-15 0,127-302 0,3-9 0,0 0 0,0 1 0,-1-2 0,1 1 0,-2 0 0,1 0 0,-1-1 0,-6 8 0,10-14 0,0 0 0,0 1 0,0-1 0,0 0 0,0 0 0,0 0 0,0 0 0,0 0 0,0 0 0,0 0 0,-1 0 0,1 0 0,0 0 0,0 1 0,0-1 0,0 0 0,0 0 0,0 0 0,0 0 0,-1 0 0,1 0 0,0 0 0,0 0 0,0 0 0,0 0 0,0 0 0,0 0 0,-1 0 0,1 0 0,0 0 0,0 0 0,0 0 0,0 0 0,0 0 0,0 0 0,0 0 0,-1-1 0,1 1 0,0 0 0,0 0 0,0 0 0,0 0 0,0 0 0,0 0 0,0 0 0,0 0 0,0 0 0,-1 0 0,1-1 0,-1-8 0,2-10 0,22-72 0,53-135 0,-54 177 0,3 1 0,2 1 0,45-60 0,-41 60 0,64-82 0,-81 113 0,1 1 0,0 0 0,1 0 0,0 2 0,26-17 0,-40 29 0,0 0 0,0 0 0,0 0 0,0 0 0,0 0 0,1 0 0,-1 1 0,0-1 0,0 1 0,1-1 0,-1 1 0,0 0 0,1 0 0,-1 0 0,0 0 0,1 0 0,-1 1 0,4 0 0,-3 1 0,0-1 0,0 1 0,0-1 0,0 1 0,-1 0 0,1 0 0,-1 0 0,1 1 0,-1-1 0,0 0 0,4 6 0,0 2 0,0 0 0,-1 0 0,0 1 0,0 0 0,-2 0 0,5 16 0,7 49 0,-4 1 0,-3 0 0,-3 124 0,-5-176 0,2 0 0,0 1 0,2-1 0,1-1 0,0 1 0,2-1 0,14 33 0,-12-39-1365,1-5-5461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1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24575,'-2'0'0,"0"0"0,1 1 0,-1-1 0,0 1 0,1-1 0,-1 1 0,1 0 0,-1 0 0,1-1 0,-1 1 0,1 0 0,-3 3 0,4-4 0,0 0 0,-1 0 0,1 0 0,0 1 0,0-1 0,-1 0 0,1 0 0,0 1 0,0-1 0,0 0 0,-1 1 0,1-1 0,0 0 0,0 1 0,0-1 0,0 0 0,0 1 0,0-1 0,0 0 0,-1 1 0,1-1 0,0 0 0,0 1 0,0-1 0,0 1 0,1-1 0,-1 0 0,0 1 0,0-1 0,0 0 0,0 1 0,0-1 0,0 0 0,0 1 0,1-1 0,-1 0 0,0 1 0,0-1 0,1 0 0,-1 0 0,0 1 0,0-1 0,1 0 0,-1 0 0,0 1 0,0-1 0,1 0 0,-1 0 0,0 0 0,1 0 0,-1 0 0,0 1 0,1-1 0,-1 0 0,1 0 0,-1 0 0,0 0 0,1 0 0,-1 0 0,0 0 0,1 0 0,-1 0 0,1 0 0,29 3 0,0 0 0,0-2 0,44-3 0,-10 0 0,187 1-1365,-212 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1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28 24575,'-5'0'0,"0"-1"0,1 0 0,-1-1 0,0 1 0,1-1 0,0 1 0,-6-4 0,5 2 0,-1 1 0,0-1 0,1 1 0,-10-1 0,14 2 0,0 1 0,-1 0 0,1 0 0,-1 0 0,1 0 0,-1 0 0,1 0 0,0 1 0,-1-1 0,1 0 0,0 1 0,-1-1 0,1 1 0,0-1 0,-1 1 0,1 0 0,0-1 0,0 1 0,0 0 0,0 0 0,0 0 0,0 0 0,-1 1 0,-2 4 0,0-1 0,1 1 0,0 0 0,0 0 0,1 0 0,-1 0 0,1 1 0,1-1 0,-1 1 0,0 8 0,-1 13 0,2 31 0,0-38 0,-19 269 0,16-244 0,-10 62 0,7-59 0,2 0 0,1 90 0,8-110-1365,3-4-5461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18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4 200 24575,'-1'-29'0,"0"24"0,0 1 0,1-1 0,0 1 0,-1-1 0,2 1 0,-1 0 0,0-1 0,1 1 0,0-1 0,0 1 0,0 0 0,1 0 0,-1 0 0,1-1 0,0 1 0,0 1 0,1-1 0,-1 0 0,4-4 0,2 0 0,0 1 0,1-1 0,0 2 0,0-1 0,0 1 0,1 0 0,-1 1 0,2 0 0,-1 1 0,0 0 0,1 0 0,0 1 0,12-1 0,-13 2 0,-1 1 0,1 0 0,-1 0 0,1 1 0,-1 1 0,1 0 0,0 0 0,-1 0 0,0 1 0,1 1 0,-1 0 0,0 0 0,0 1 0,-1 0 0,14 8 0,-19-10 0,0 1 0,1-1 0,-1 1 0,0 0 0,0 0 0,-1 0 0,1 1 0,-1-1 0,1 1 0,-1 0 0,0-1 0,0 1 0,-1 0 0,3 7 0,-3-5 0,0 1 0,0 0 0,0 0 0,-1 0 0,0-1 0,-1 1 0,1 0 0,-3 8 0,-3 8 0,0-1 0,-2-1 0,-1 1 0,-13 23 0,5-16 0,-1 0 0,-33 39 0,0-1 0,48-62 0,-1 1 0,1-1 0,0 1 0,0 0 0,0 0 0,-3 11 0,6-15 0,0 0 0,-1 0 0,1 0 0,0 0 0,0 0 0,0 0 0,0 0 0,0 0 0,1 0 0,-1 0 0,0 0 0,1 0 0,0-1 0,-1 1 0,1 0 0,0 0 0,0 0 0,0-1 0,0 1 0,0-1 0,0 1 0,1-1 0,-1 1 0,1-1 0,-1 1 0,1-1 0,1 1 0,17 10 0,1 0 0,1-2 0,26 10 0,-29-14 0,-1 2 0,0 0 0,0 1 0,-1 0 0,30 23 0,-38-24 0,-1 1 0,0-1 0,0 2 0,-1-1 0,0 1 0,-1 0 0,0 0 0,0 1 0,-1 0 0,5 15 0,-9-22 0,1 0 0,-1 0 0,0-1 0,-1 1 0,1 0 0,-1 0 0,0 1 0,0-1 0,0 0 0,0 0 0,-1 0 0,1 0 0,-1 0 0,0-1 0,0 1 0,-1 0 0,1 0 0,-1-1 0,0 1 0,0 0 0,0-1 0,0 0 0,-1 1 0,1-1 0,-1 0 0,0-1 0,0 1 0,0 0 0,0-1 0,-1 1 0,1-1 0,0 0 0,-6 2 0,-10 4-151,0-1-1,-1-1 0,0-1 0,-1 0 1,1-2-1,-1 0 0,1-1 1,-35-2-1,11 0-6674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15:57:39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24575,'5'0'0,"11"0"0,8-5 0,4-1 0,3-1 0,5 2 0,2-3 0,-7-1-8191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1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44 24575,'8'-6'0,"13"-11"0,-20 16 0,-1 1 0,1 0 0,-1-1 0,0 1 0,1 0 0,-1-1 0,0 1 0,0 0 0,1-1 0,-1 1 0,0-1 0,0 1 0,1-1 0,-1 1 0,0-1 0,0 1 0,0 0 0,0-1 0,0 1 0,0-1 0,0 1 0,0-1 0,0 1 0,0-1 0,0 1 0,0-1 0,0 1 0,0-1 0,0 1 0,0-1 0,0 1 0,-1-1 0,1 1 0,0 0 0,0-1 0,-1 1 0,1-1 0,0 1 0,-1 0 0,1-1 0,-1 0 0,0 1 0,-1 0 0,1-1 0,0 1 0,0 0 0,0-1 0,0 1 0,0 0 0,-1 0 0,1 0 0,0 0 0,0 0 0,0 0 0,0 1 0,-1-1 0,1 0 0,0 1 0,0-1 0,0 0 0,-2 2 0,-25 12 0,23-10 0,-20 10 0,1 1 0,1 2 0,0 0 0,1 2 0,1 0 0,-35 42 0,52-55 0,0-1 0,1 1 0,-1 1 0,1-1 0,0 0 0,0 1 0,1 0 0,0-1 0,0 1 0,1 0 0,0 0 0,-1 9 0,2-12 0,1 1 0,-1-1 0,1 1 0,-1-1 0,1 0 0,0 1 0,1-1 0,-1 0 0,1 0 0,0 0 0,0 0 0,0 0 0,1 0 0,-1 0 0,1-1 0,0 1 0,0-1 0,0 0 0,1 0 0,3 3 0,-4-4 0,1 0 0,0 0 0,0 0 0,0 0 0,0-1 0,0 0 0,1 0 0,-1 0 0,0 0 0,0-1 0,1 0 0,-1 0 0,0 0 0,1 0 0,-1 0 0,0-1 0,0 0 0,1 0 0,-1 0 0,6-3 0,9-3 0,0-2 0,33-19 0,-51 27 0,13-8 0,0-1 0,22-21 0,11-7 0,-47 37 0,1 1 0,0-1 0,0 1 0,0-1 0,0 1 0,0 0 0,0-1 0,0 1 0,0 0 0,0 0 0,0 0 0,0 0 0,0 0 0,0 0 0,0 0 0,0 0 0,0 0 0,0 0 0,0 1 0,0-1 0,0 0 0,0 1 0,0-1 0,-1 1 0,1-1 0,0 1 0,0-1 0,0 1 0,-1 0 0,1-1 0,0 1 0,0 0 0,-1-1 0,1 1 0,-1 0 0,1 0 0,-1 0 0,1 0 0,-1 0 0,1-1 0,-1 3 0,3 2 0,0 0 0,-1 1 0,0 0 0,0-1 0,1 12 0,-2 5 0,0 0 0,-2 1 0,-6 41 0,0-1 0,2 233-110,5-214-1145,0-58-5571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1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24575,'-5'0'0,"-1"-5"0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1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13 24575,'1'-1'0,"0"0"0,0 0 0,0 0 0,0 0 0,0 0 0,0 0 0,0 0 0,0 1 0,0-1 0,0 0 0,1 1 0,-1-1 0,0 1 0,0 0 0,1-1 0,-1 1 0,0 0 0,1-1 0,-1 1 0,0 0 0,2 0 0,-1 1 0,-1-1 0,0 1 0,0-1 0,0 1 0,0 0 0,0 0 0,0-1 0,0 1 0,0 0 0,0 0 0,0 0 0,0 0 0,-1 0 0,1 0 0,0 0 0,-1 0 0,1 0 0,0 2 0,2 4 0,-1 1 0,0-1 0,0 1 0,0 0 0,0 13 0,-2 18 0,-2 1 0,-1 0 0,-3-1 0,-12 50 0,1-6 0,-18 91 212,-6 39-186,32-151-827,-2 91-1,11-122-6024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2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7 24575,'0'-1'0,"1"1"0,-1 0 0,0-1 0,0 1 0,1-1 0,-1 1 0,0 0 0,1 0 0,-1-1 0,0 1 0,1 0 0,-1-1 0,1 1 0,-1 0 0,1 0 0,-1 0 0,0-1 0,1 1 0,-1 0 0,1 0 0,-1 0 0,1 0 0,-1 0 0,1 0 0,-1 0 0,0 0 0,1 0 0,-1 0 0,1 0 0,0 0 0,4 13 0,-5-8 0,0 0 0,0-1 0,0 1 0,0 0 0,-3 7 0,-2 2 0,-1 0 0,0 0 0,-1-1 0,-1 0 0,-11 15 0,-53 59 0,19-25 0,28-28 0,1 0 0,1 2 0,2 1 0,2 0 0,1 1 0,-12 43 0,27-72 0,1-1 0,1 1 0,-1 0 0,1-1 0,1 1 0,0 0 0,0 0 0,0 0 0,2 0 0,-1-1 0,1 1 0,0 0 0,0-1 0,1 1 0,1-1 0,-1 0 0,1 0 0,0 0 0,1-1 0,0 0 0,0 1 0,1-2 0,0 1 0,0-1 0,0 0 0,1 0 0,0 0 0,0-1 0,1 0 0,-1-1 0,1 1 0,0-1 0,0-1 0,0 0 0,1 0 0,-1-1 0,1 0 0,0 0 0,10 0 0,-10 0 0,-1-2 0,1 0 0,-1 0 0,1 0 0,0-1 0,-1 0 0,1-1 0,15-5 0,-20 6 0,-1-1 0,0 1 0,0-1 0,0 0 0,0 0 0,-1 0 0,1 0 0,-1-1 0,1 1 0,-1-1 0,0 1 0,0-1 0,0 0 0,0 0 0,0 0 0,0 0 0,-1 0 0,0 0 0,1-1 0,-1 1 0,-1 0 0,1-1 0,0 1 0,0-7 0,-1 6 0,0 0 0,0 0 0,0 0 0,0 0 0,-1 0 0,1 0 0,-1 1 0,0-1 0,0 0 0,-1 0 0,1 1 0,-1-1 0,0 0 0,0 1 0,0 0 0,0-1 0,0 1 0,-1 0 0,1 0 0,-1 0 0,0 1 0,0-1 0,0 1 0,0 0 0,-1-1 0,1 1 0,-4-1 0,-9-4 0,-1 1 0,1 0 0,-1 2 0,-32-6 0,18 5 0,19 2-170,0 1-1,0 0 0,0 1 1,0 1-1,0 0 0,0 1 1,-19 3-1,7 1-6655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2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24575,'3'-3'0,"1"0"0,0 1 0,0-1 0,0 1 0,0 0 0,0 0 0,1 1 0,-1-1 0,0 1 0,1 0 0,6-1 0,56-2 0,-51 4 0,25-1 0,-3-1 0,1 1 0,73 10 0,-103-7 0,0 1 0,0-1 0,0 2 0,0-1 0,-1 1 0,1 0 0,-1 1 0,0 0 0,-1 0 0,1 1 0,-1 0 0,0 0 0,0 1 0,-1-1 0,0 2 0,0-1 0,-1 1 0,1 0 0,6 14 0,-4-4 0,-1 0 0,-1 1 0,-1-1 0,0 1 0,-1 0 0,-1 0 0,-1 0 0,0 34 0,-5-11 0,-2 0 0,-1-1 0,-2 1 0,-2-2 0,-2 1 0,-1-2 0,-3 1 0,-32 60 0,36-77-455,0-1 0,-21 28 0,15-28-6371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2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2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0 0,0 1 0,0-1 0,0 0 0,0 1 0,0-1 0,0 1 0,0 0 0,-1-1 0,1 1 0,0-1 0,0 1 0,-1 0 0,1 0 0,0-1 0,-1 1 0,1 0 0,-1 0 0,1 0 0,-1 0 0,1 0 0,-1 1 0,11 28 0,-8-19 0,5 19 0,-1 0 0,-1 1 0,3 62 0,-13 95 0,-10-67 0,7-71 0,-2 59 0,4-49-1365,-1-30-5461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2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24575,'0'0'0,"1"0"0,0 1 0,0-1 0,0 0 0,-1 0 0,1 1 0,0-1 0,0 0 0,-1 1 0,1-1 0,0 0 0,-1 1 0,1-1 0,-1 1 0,1 0 0,0-1 0,-1 1 0,1-1 0,-1 1 0,0 0 0,1-1 0,-1 1 0,1 0 0,-1 0 0,0-1 0,0 1 0,1 0 0,-1 0 0,0-1 0,0 1 0,0 0 0,0 0 0,0 0 0,0 1 0,-2 32 0,1-28 0,-23 174 0,23-166 0,0 1 0,0-1 0,1 0 0,1 1 0,0-1 0,1 0 0,1 0 0,0 0 0,1 0 0,7 18 0,-8-26 0,0 1 0,1-1 0,-1 1 0,1-1 0,0-1 0,1 1 0,-1 0 0,1-1 0,0 0 0,1 0 0,-1-1 0,1 1 0,0-1 0,0-1 0,0 1 0,1-1 0,-1 0 0,1 0 0,0-1 0,0 0 0,0 0 0,9 1 0,0-1 0,0-1 0,0-1 0,0-1 0,0 0 0,0-1 0,0-1 0,-1 0 0,1-1 0,-1-1 0,0 0 0,0-1 0,24-13 0,-21 8 0,-1 0 0,0-1 0,-1-1 0,0 0 0,-1-2 0,0 0 0,-1 0 0,-1-1 0,15-24 0,-27 40 0,21-35 0,-11 22 0,-11 13 0,0 0 0,0 0 0,0 0 0,0 0 0,0 0 0,0 0 0,0 0 0,0 0 0,0 0 0,0 0 0,0 0 0,0 0 0,0 0 0,0 1 0,0-1 0,0 0 0,0 0 0,1 0 0,-1 0 0,0 0 0,0 0 0,0 0 0,0 0 0,0 0 0,0 0 0,0 0 0,0 0 0,0 0 0,0 0 0,0 0 0,0 0 0,1 0 0,-1 0 0,0 0 0,0 0 0,0 0 0,0 0 0,0 0 0,0 0 0,0 0 0,0 0 0,0 0 0,0 0 0,0 0 0,0-1 0,1 1 0,-1 0 0,-15 61 0,7-31 0,-7 54 0,0 24 0,8-64 0,-3 75 0,10-87-1365,0-2-5461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2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24575,'1'-5'0,"0"1"0,-1-1 0,2 0 0,-1 1 0,1-1 0,-1 0 0,1 1 0,0 0 0,1-1 0,-1 1 0,1 0 0,0 0 0,0 1 0,0-1 0,0 1 0,1-1 0,-1 1 0,9-5 0,-2 0 0,1 1 0,1 0 0,-1 1 0,1 1 0,24-9 0,-27 11 0,0 1 0,0 0 0,0 0 0,0 1 0,0 0 0,0 1 0,1 0 0,8 1 0,-14 0 0,0 0 0,-1-1 0,1 1 0,-1 1 0,1-1 0,-1 0 0,0 1 0,1 0 0,-1 0 0,0 0 0,0 0 0,0 0 0,-1 0 0,1 1 0,0 0 0,-1-1 0,1 1 0,-1 0 0,0 0 0,0 0 0,0 1 0,2 5 0,-1-1 0,0 1 0,-1 0 0,0-1 0,0 1 0,-1 0 0,0 0 0,-1 1 0,0-1 0,0 0 0,-3 13 0,-2 8 0,-18 53 0,14-57 0,1 1 0,-4 33 0,11-51 0,0-1 0,0 1 0,1 0 0,0-1 0,0 1 0,1 0 0,1-1 0,-1 1 0,1 0 0,1-1 0,-1 0 0,1 0 0,1 0 0,0 0 0,0 0 0,0-1 0,1 1 0,0-1 0,11 11 0,0 0 0,9 9 0,-2 1 0,0 1 0,-2 1 0,22 41 0,-41-68 0,0 1 0,-1 0 0,1 0 0,-1 0 0,0 0 0,-1 0 0,1 0 0,0 0 0,-1 0 0,0 0 0,0 0 0,-1 0 0,1 0 0,-1 0 0,1 0 0,-1 0 0,-1 0 0,1 0 0,0 0 0,-1-1 0,0 1 0,0-1 0,0 1 0,0-1 0,-1 1 0,1-1 0,-1 0 0,0 0 0,0 0 0,0-1 0,0 1 0,0-1 0,-5 3 0,-1 1 0,0-1 0,-1 0 0,1-1 0,-1 0 0,0 0 0,-1-1 0,1 0 0,-1-1 0,1 0 0,-1 0 0,0-2 0,-11 1 0,-23-5-1365,-5-3-5461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22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15:57:15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24575,'0'656'0,"0"-630"0,4-18 171,1-14 0,2-14-1878,-2-2-5119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2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24575,'2'0'0,"0"0"0,0 1 0,0-1 0,0 1 0,0-1 0,-1 1 0,1 0 0,0 0 0,0 0 0,-1 0 0,1 0 0,-1 0 0,1 1 0,-1-1 0,1 0 0,-1 1 0,0-1 0,1 1 0,-1 0 0,0-1 0,0 1 0,0 0 0,-1 0 0,2 1 0,1 5 0,0 0 0,0 0 0,-1 1 0,2 9 0,-1 8 0,0 0 0,-2 1 0,-3 31 0,-13 80 0,-1 32 0,16 124-1365,0-270-5461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23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275 153 24575,'3'0'0,"1"0"0,0-1 0,0 0 0,-1 0 0,1 0 0,-1 0 0,1-1 0,-1 1 0,1-1 0,-1 0 0,0 0 0,0 0 0,0-1 0,3-2 0,6-6 0,19-25 0,-25 29 0,-2 2 0,0 0 0,0-1 0,0 0 0,-1 0 0,4-8 0,-7 13 0,1 0 0,-1 0 0,0 1 0,1-1 0,-1 0 0,0 0 0,1 0 0,-1 0 0,0 0 0,0 0 0,0 0 0,0 0 0,0 1 0,0-1 0,0 0 0,0 0 0,0 0 0,-1 0 0,1 0 0,0 0 0,-1 0 0,1 1 0,0-1 0,-1 0 0,1 0 0,-1 0 0,1 1 0,-1-1 0,1 0 0,-1 1 0,0-1 0,1 0 0,-1 1 0,0-1 0,0 1 0,1-1 0,-1 1 0,0-1 0,0 1 0,0 0 0,0-1 0,1 1 0,-1 0 0,0 0 0,0 0 0,0 0 0,0-1 0,0 1 0,0 0 0,-1 1 0,-8-1 0,-1 0 0,1 1 0,0 1 0,0 0 0,0 0 0,0 1 0,0 0 0,-14 7 0,-9 6 0,-32 20 0,28-14 0,8-7 0,2 2 0,-38 30 0,64-46 0,-1 0 0,0 1 0,1-1 0,-1 1 0,1 0 0,-1-1 0,1 1 0,0 0 0,0 0 0,0 0 0,0 0 0,0 0 0,0 0 0,0 0 0,1 0 0,-1 0 0,1 0 0,-1 1 0,1-1 0,0 0 0,0 0 0,0 0 0,0 0 0,1 4 0,0-3 0,0-1 0,0 0 0,0 0 0,1 0 0,-1 0 0,1 0 0,-1 0 0,1 0 0,0 0 0,-1-1 0,1 1 0,0-1 0,0 1 0,0-1 0,1 0 0,-1 0 0,0 0 0,0 0 0,1 0 0,-1 0 0,5 0 0,6 2 0,0-2 0,-1 0 0,19 0 0,-19-2 0,-1 2 0,1-1 0,-1 2 0,15 2 0,-25-4 0,1 1 0,0-1 0,0 1 0,-1 0 0,1 0 0,0-1 0,-1 1 0,1 0 0,-1 0 0,1 0 0,-1 1 0,0-1 0,1 0 0,-1 0 0,0 1 0,0-1 0,0 1 0,0-1 0,0 1 0,0-1 0,0 1 0,-1 0 0,1-1 0,0 1 0,-1 0 0,0 0 0,1-1 0,-1 1 0,0 0 0,0 0 0,0 0 0,0-1 0,0 1 0,0 0 0,-1 0 0,1 0 0,0-1 0,-2 3 0,-2 9 0,0-1 0,-1-1 0,-1 1 0,-10 15 0,7-11 0,-23 40 0,-31 61 0,57-104 0,1 0 0,0 1 0,1-1 0,1 1 0,0 0 0,0 1 0,1 13 0,2-22 0,1 0 0,-1 1 0,1-1 0,1 0 0,-1 0 0,1 0 0,0-1 0,0 1 0,1 0 0,0-1 0,0 0 0,0 1 0,1-1 0,-1 0 0,1-1 0,0 1 0,1-1 0,-1 1 0,1-1 0,0-1 0,0 1 0,0-1 0,0 0 0,1 0 0,-1 0 0,1-1 0,0 0 0,0 0 0,0 0 0,0-1 0,0 0 0,0 0 0,0 0 0,0-1 0,0 0 0,0 0 0,0-1 0,1 1 0,-1-1 0,0-1 0,0 1 0,0-1 0,-1 0 0,1 0 0,7-5 0,-6 2 0,-1 0 0,1 0 0,-1-1 0,0 1 0,-1-1 0,1-1 0,-1 1 0,0-1 0,-1 0 0,0 0 0,0 0 0,0-1 0,-1 0 0,0 1 0,-1-1 0,0 0 0,0 0 0,0 0 0,-1-1 0,0 1 0,-1 0 0,-1-14 0,1 8 0,-2-1 0,0 1 0,-1 0 0,0 0 0,-1 1 0,-1-1 0,0 1 0,0-1 0,-2 2 0,1-1 0,-2 1 0,-12-17 0,16 25-170,0 0-1,0 0 0,-1 0 1,1 0-1,-1 1 0,0 0 1,-10-5-1,-15-6-6655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2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24575,'1'-2'0,"0"-1"0,0 1 0,1-1 0,-1 1 0,0 0 0,1 0 0,-1-1 0,1 1 0,0 0 0,0 1 0,0-1 0,0 0 0,0 0 0,0 1 0,3-2 0,0-1 0,9-6 0,-1 1 0,2 0 0,-1 1 0,1 1 0,0 0 0,0 1 0,1 1 0,0 0 0,0 1 0,0 1 0,18-2 0,-19 4 0,0 0 0,0 1 0,0 0 0,0 1 0,0 1 0,0 0 0,0 1 0,0 1 0,-1 0 0,0 1 0,1 1 0,16 9 0,-27-12 0,1 0 0,-1 0 0,0 0 0,0 1 0,0-1 0,0 1 0,0 0 0,-1 0 0,0 0 0,0 1 0,0-1 0,0 1 0,3 8 0,-4-5 0,0-1 0,0 0 0,-1 1 0,0-1 0,0 1 0,0 0 0,-1-1 0,-2 14 0,-1-1 0,-1 0 0,-1 0 0,-1 0 0,-1-1 0,-1 0 0,-12 22 0,-5 9 0,-2-1 0,-3-1 0,-1-2 0,-48 53 0,78-97 0,-1-1 0,0 1 0,1 0 0,-1 0 0,1 1 0,-1-1 0,1 0 0,0 0 0,0 1 0,0-1 0,0 1 0,1-1 0,-2 4 0,2-5 0,0 1 0,1-1 0,-1 1 0,0-1 0,1 1 0,-1-1 0,0 1 0,1-1 0,0 0 0,-1 1 0,1-1 0,0 0 0,0 1 0,-1-1 0,1 0 0,0 0 0,0 0 0,1 0 0,-1 0 0,0 0 0,0 0 0,0 0 0,1-1 0,1 2 0,10 5 0,0-1 0,0-1 0,1 0 0,0-1 0,0 0 0,0-1 0,0-1 0,0 0 0,1-1 0,16 0 0,20-4 0,78-13 0,-68 7 0,-19 4 0,0-3 0,48-14 0,-46 3-1365,-26 7-5461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4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24575,'14'-14'0,"-1"-1"0,12-18 0,8-10 0,-28 41 0,-5 9 0,-4 9 0,-42 151 0,41-140 0,1 0 0,1 0 0,2 0 0,2 37 0,-1-59 0,1 0 0,-1 0 0,1 0 0,0 0 0,1 0 0,-1 0 0,1 0 0,0 0 0,0-1 0,1 1 0,-1-1 0,1 0 0,0 0 0,0 0 0,0 0 0,1 0 0,-1 0 0,1-1 0,0 0 0,0 0 0,0 0 0,1 0 0,-1-1 0,0 1 0,1-1 0,0 0 0,0-1 0,-1 1 0,1-1 0,0 0 0,0 0 0,10 0 0,-1 0 0,1 0 0,-1-2 0,0 0 0,1 0 0,-1-1 0,0-1 0,0-1 0,0 0 0,0 0 0,-1-1 0,1-1 0,-1-1 0,-1 0 0,1 0 0,-1-1 0,-1-1 0,14-12 0,25-20 0,-50 41 0,1 0 0,-1-1 0,1 1 0,-1 0 0,0 0 0,1-1 0,-1 1 0,1 0 0,-1 0 0,1 0 0,-1 0 0,1-1 0,-1 1 0,0 0 0,1 0 0,-1 0 0,1 0 0,-1 0 0,1 0 0,-1 0 0,1 0 0,-1 1 0,1-1 0,-1 0 0,1 0 0,-1 0 0,1 0 0,-1 1 0,0-1 0,1 0 0,-1 0 0,1 1 0,-1-1 0,0 0 0,1 1 0,-1-1 0,0 0 0,1 1 0,-1-1 0,0 1 0,0-1 0,1 0 0,-1 1 0,0-1 0,0 1 0,0-1 0,0 1 0,1-1 0,-1 1 0,0-1 0,0 1 0,4 35 0,-2-17 0,0-11 0,1 0 0,0 1 0,1-1 0,-1 0 0,2-1 0,-1 1 0,1-1 0,0 0 0,1 0 0,-1 0 0,1 0 0,1-1 0,-1 0 0,1-1 0,0 0 0,0 0 0,1 0 0,0-1 0,-1 0 0,1 0 0,1-1 0,-1 0 0,0 0 0,1-1 0,-1 0 0,1-1 0,0 0 0,0 0 0,0-1 0,-1 0 0,1-1 0,14-2 0,-7 0 0,1-2 0,-2 0 0,1 0 0,-1-2 0,1 0 0,-2 0 0,24-17 0,-17 9 0,-1 0 0,-1-1 0,-1-2 0,23-26 0,-31 31-195,-1 1 0,0-1 0,-1 0 0,0-1 0,-1 0 0,5-15 0,-4 5-6631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4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24575,'-1'4'0,"0"0"0,-1-1 0,1 1 0,0-1 0,-1 1 0,0-1 0,0 0 0,0 0 0,-4 5 0,-7 12 0,-17 46 0,-23 74 0,46-117 0,1 1 0,1 0 0,0 0 0,2 1 0,1-1 0,2 1 0,1 24 0,0-43 0,0 0 0,0 0 0,0 0 0,1-1 0,0 1 0,0-1 0,1 1 0,-1-1 0,1 0 0,0 0 0,1 0 0,-1 0 0,1-1 0,0 1 0,0-1 0,0 0 0,1 0 0,0-1 0,-1 1 0,1-1 0,0 0 0,1 0 0,-1-1 0,0 1 0,8 1 0,-4-1 0,1-1 0,0 1 0,0-2 0,0 1 0,-1-1 0,1-1 0,0 0 0,0-1 0,0 1 0,0-2 0,0 1 0,0-2 0,-1 1 0,13-6 0,2-2 0,-1-1 0,-1-2 0,0 0 0,0-1 0,-2-1 0,27-24 0,-30 21 0,-12 12 0,-1 1 0,1 0 0,0 1 0,0-1 0,0 1 0,0 0 0,1 0 0,0 0 0,-1 1 0,9-3 0,-13 6 0,0 0 0,-1 0 0,1 0 0,0 0 0,0 1 0,0-1 0,0 0 0,0 0 0,0 1 0,0-1 0,0 1 0,-1-1 0,1 1 0,0-1 0,0 1 0,-1 0 0,1-1 0,0 1 0,-1 0 0,1-1 0,-1 1 0,1 0 0,-1 0 0,1 0 0,-1 0 0,1-1 0,-1 3 0,12 29 0,-8-20 0,-1-5 0,0 1 0,1-1 0,0 0 0,0 0 0,0 0 0,1 0 0,0-1 0,1 0 0,-1 0 0,1 0 0,1-1 0,-1 0 0,1 0 0,-1 0 0,1-1 0,1 0 0,-1-1 0,0 1 0,1-1 0,0-1 0,0 1 0,0-2 0,0 1 0,0-1 0,0 0 0,0 0 0,0-1 0,0 0 0,1-1 0,8-1 0,-3-1 0,0 0 0,1 0 0,-1-2 0,-1 0 0,1 0 0,-1-1 0,0-1 0,0 0 0,-1-1 0,0 0 0,0-1 0,-1 0 0,0-1 0,13-15 0,-15 15-97,-1-1-1,0 0 1,0-1-1,-1 1 1,0-2-1,-1 1 1,-1-1-1,0 0 1,-1 0-1,0 0 1,-1 0-1,0-1 0,1-24 1,-3 13-6729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4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24575,'1'0'0,"0"0"0,0 0 0,0 1 0,0-1 0,0 0 0,0 1 0,0-1 0,0 1 0,0 0 0,0-1 0,-1 1 0,1 0 0,0-1 0,0 1 0,-1 0 0,1 0 0,0-1 0,-1 1 0,1 0 0,-1 0 0,1 0 0,-1 0 0,0 0 0,1 0 0,-1 0 0,1 2 0,5 30 0,-6-30 0,2 28 0,-1 0 0,-2 0 0,-2 0 0,-8 44 0,4-25 0,6-44 0,0 1 0,1-1 0,-1 0 0,1 0 0,1 1 0,-1-1 0,1 0 0,0 0 0,0 0 0,1 0 0,0 0 0,0 0 0,1 0 0,-1 0 0,1-1 0,0 1 0,1-1 0,-1 0 0,1 0 0,0 0 0,0 0 0,1-1 0,0 0 0,-1 0 0,1 0 0,0 0 0,1-1 0,-1 0 0,1 0 0,0 0 0,-1-1 0,8 2 0,2 0 0,1-1 0,-1 0 0,1-1 0,0-1 0,0-1 0,-1 0 0,1-1 0,0-1 0,0 0 0,-1-1 0,1-1 0,-1 0 0,0-1 0,0 0 0,-1-2 0,22-12 0,-32 17 0,0 0 0,0-1 0,0 1 0,0 0 0,0 1 0,0-1 0,1 1 0,-1 0 0,1 0 0,-1 0 0,1 1 0,-1-1 0,1 1 0,-1 0 0,1 1 0,-1-1 0,1 1 0,-1 0 0,1 0 0,6 2 0,2 2 0,0-1 0,0-1 0,1 0 0,-1-1 0,1 0 0,0-1 0,-1 0 0,1-2 0,0 1 0,0-2 0,-1 0 0,1 0 0,15-6 0,-12 3 0,-2 0 0,1-1 0,0-1 0,-1 0 0,-1-1 0,1-1 0,22-18 0,-28 19 0,0-1 0,0 0 0,0 0 0,-1-1 0,-1 0 0,0 0 0,0-1 0,-1 0 0,0 0 0,7-22 0,3-8-1365,-10 24-5461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4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24575,'5'0'0,"7"0"0,5 0 0,20 10 0,3 2-8191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42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10 24575,'6'-9'0,"-16"11"0,-18 12 0,11-4 0,0 1 0,0 1 0,1 0 0,-27 28 0,-49 67 0,72-83 0,10-12 0,1 0 0,1 1 0,-9 16 0,14-25 0,1 0 0,1 0 0,-1 1 0,1-1 0,-1 0 0,1 0 0,0 1 0,1-1 0,-1 1 0,1-1 0,0 1 0,0-1 0,0 0 0,0 1 0,2 5 0,-1-8 0,-1-1 0,1 1 0,0-1 0,-1 0 0,1 0 0,0 1 0,0-1 0,0 0 0,-1 0 0,1 0 0,1 0 0,-1 0 0,0 0 0,0 0 0,0 0 0,0 0 0,1-1 0,-1 1 0,0 0 0,1-1 0,1 1 0,0 0 0,1 0 0,-1-1 0,1 0 0,-1 1 0,1-1 0,0-1 0,-1 1 0,7-2 0,-1 0 0,1-1 0,-1 0 0,0 0 0,0-1 0,15-9 0,18-20 0,-35 27 0,0-1 0,0 2 0,1-1 0,-1 1 0,1 0 0,0 0 0,15-5 0,-23 10 0,1 0 0,0 0 0,-1 0 0,1 0 0,0 0 0,-1 0 0,1 0 0,-1 0 0,1 0 0,0 0 0,-1 0 0,1 0 0,-1 0 0,1 0 0,0 1 0,-1-1 0,1 0 0,-1 1 0,1-1 0,-1 0 0,1 1 0,-1-1 0,1 0 0,-1 1 0,1-1 0,-1 1 0,0-1 0,1 1 0,-1-1 0,0 1 0,1-1 0,-1 1 0,0-1 0,0 1 0,1 0 0,-1-1 0,0 1 0,0-1 0,0 1 0,0 0 0,0-1 0,0 1 0,0 0 0,0-1 0,0 1 0,0-1 0,0 1 0,0 0 0,-1 0 0,-6 35 0,7-35 0,-21 63 0,-35 70 0,28-69 0,-56 111 317,-27 73-1999,103-226-5144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4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24575,'0'0'0,"1"1"0,0-1 0,0 0 0,-1 0 0,1 0 0,0 0 0,0 1 0,-1-1 0,1 0 0,0 1 0,0-1 0,-1 1 0,1-1 0,-1 1 0,1-1 0,0 1 0,-1-1 0,1 1 0,-1-1 0,1 1 0,-1 0 0,1-1 0,-1 1 0,0 0 0,1-1 0,-1 1 0,0 0 0,0 0 0,1-1 0,-1 1 0,0 0 0,0 0 0,0 0 0,0-1 0,0 1 0,0 0 0,0 1 0,-5 34 0,3-29 0,-4 27 0,-1 37 0,6-61 0,1 0 0,0 0 0,1 0 0,0 0 0,0 0 0,1 0 0,1 0 0,4 12 0,-5-18 0,0-1 0,0 1 0,0-1 0,1 1 0,0-1 0,-1 0 0,1 0 0,0 0 0,0-1 0,1 1 0,-1-1 0,1 1 0,-1-1 0,1 0 0,0-1 0,-1 1 0,1 0 0,0-1 0,0 0 0,0 0 0,0 0 0,6 0 0,-3-1 0,-1 1 0,1-1 0,0-1 0,-1 1 0,1-1 0,0 0 0,-1 0 0,1-1 0,-1 0 0,0 0 0,1-1 0,-1 0 0,6-4 0,-6 3 0,0-1 0,-1 0 0,0 0 0,0-1 0,0 1 0,-1-1 0,0 0 0,0-1 0,0 1 0,-1-1 0,0 0 0,0 1 0,0-1 0,-1 0 0,2-12 0,-2 10 0,-1 0 0,0 0 0,0 0 0,-1 0 0,0-1 0,0 1 0,-1 0 0,0 0 0,-1 0 0,0 0 0,-1 0 0,-3-9 0,4 14 0,0 0 0,0 1 0,-1 0 0,1-1 0,-1 1 0,1 0 0,-1 0 0,0 0 0,0 1 0,-1-1 0,1 1 0,-1 0 0,1 0 0,-1 0 0,1 0 0,-1 0 0,0 1 0,0 0 0,0 0 0,-6-1 0,0 1 0,1 0 0,-1 0 0,0 1 0,0 0 0,0 1 0,1 0 0,-18 5 0,-11 6-1365,-3 3-5461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4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 24575,'2'1'0,"0"-1"0,0 1 0,0-1 0,0 1 0,0 0 0,0 0 0,0-1 0,0 1 0,-1 1 0,1-1 0,0 0 0,2 3 0,21 21 0,-15-15 0,-3-3 0,1 0 0,0-1 0,15 10 0,-21-14 0,1-1 0,-1 0 0,1 1 0,0-1 0,-1 0 0,1-1 0,0 1 0,0 0 0,-1-1 0,1 0 0,0 1 0,0-1 0,0 0 0,-1 0 0,1-1 0,0 1 0,5-2 0,-7 2 0,0 0 0,0-1 0,0 1 0,-1 0 0,1-1 0,0 1 0,0 0 0,0-1 0,-1 1 0,1-1 0,0 1 0,0-1 0,-1 0 0,1 1 0,0-1 0,-1 0 0,1 1 0,-1-1 0,1 0 0,-1 0 0,1 0 0,-1 1 0,0-1 0,1 0 0,-1 0 0,0 0 0,0 0 0,0 0 0,0 0 0,1 0 0,-1 1 0,0-1 0,0 0 0,-1 0 0,1 0 0,0 0 0,0 0 0,0 0 0,-1 0 0,1 0 0,0 1 0,-1-1 0,1 0 0,-1 0 0,1 0 0,-2-1 0,0-1 0,-1-1 0,0 0 0,0 1 0,0 0 0,0-1 0,0 1 0,-8-5 0,3 4 29,-1 0-1,1 0 1,-1 1-1,0 0 0,1 0 1,-1 1-1,0 0 1,-1 1-1,1 0 1,0 0-1,-10 1 1,4 1-314,-1 0 1,1 1-1,0 1 1,-1 0-1,-24 10 1,9-1-6542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15:57:18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348 60 24575,'-12'0'0,"1"-1"0,-1 0 0,0-1 0,1 0 0,0-1 0,-1 0 0,1-1 0,-17-8 0,12 6 0,-1 0 0,1 1 0,-26-5 0,34 8 0,-1 1 0,1 0 0,-1 1 0,0 0 0,1 0 0,-1 1 0,1 0 0,-17 4 0,23-4 0,-1 0 0,1 0 0,-1 1 0,1-1 0,0 1 0,-1 0 0,1 0 0,0 0 0,0 0 0,0 0 0,1 0 0,-1 0 0,0 1 0,1-1 0,-1 0 0,1 1 0,0 0 0,0-1 0,0 1 0,0 0 0,1-1 0,-1 1 0,0 4 0,-1 7 0,1 1 0,1-1 0,1 21 0,0-17 0,0 18 0,4 56 0,-5-89 0,1 0 0,-1-1 0,1 1 0,0 0 0,0-1 0,0 1 0,0-1 0,1 1 0,-1-1 0,1 1 0,-1-1 0,1 0 0,0 0 0,0 0 0,0 0 0,0 0 0,0 0 0,0 0 0,1-1 0,-1 1 0,0-1 0,1 0 0,0 0 0,-1 1 0,1-2 0,-1 1 0,6 1 0,6 0 0,0 0 0,0 0 0,0-1 0,17-2 0,-20 1 0,10 0 0,-4-1 0,-1 1 0,1 0 0,0 2 0,24 4 0,-36-5 0,-1 1 0,0-1 0,1 1 0,-1 0 0,0 0 0,1 0 0,-1 1 0,-1-1 0,1 1 0,0 0 0,-1 0 0,1 1 0,-1-1 0,0 1 0,0-1 0,0 1 0,-1 0 0,1 0 0,-1 0 0,4 9 0,-2-1 0,-1 0 0,0 1 0,-1-1 0,0 1 0,0 16 0,-2-21 0,0 1 0,0-1 0,-1 1 0,0-1 0,0 1 0,-1-1 0,0 1 0,-6 12 0,5-17 0,1 0 0,-1 0 0,0 0 0,0-1 0,-1 1 0,1-1 0,-1 0 0,0 0 0,0 0 0,0-1 0,0 1 0,0-1 0,0 0 0,0 0 0,-1 0 0,1-1 0,-1 0 0,0 1 0,-8-1 0,-10 2 0,0-1 0,-43-3 0,43 0 0,23 1 0,-11 0-151,1 0-1,-1-1 0,1 0 1,-1 0-1,1-1 0,0-1 0,0 0 1,-19-8-1,8-2-6674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4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49 24575,'0'-2'0,"0"0"0,0 0 0,0 1 0,0-1 0,0 0 0,0 0 0,-1 0 0,1 0 0,-1 0 0,0 1 0,1-1 0,-1 0 0,0 0 0,0 1 0,0-1 0,0 0 0,0 1 0,0-1 0,-1 1 0,1 0 0,0-1 0,-1 1 0,1 0 0,-1 0 0,0 0 0,1 0 0,-1 0 0,0 0 0,1 0 0,-1 1 0,0-1 0,0 1 0,0-1 0,0 1 0,1 0 0,-1 0 0,0-1 0,0 1 0,0 0 0,0 1 0,0-1 0,-2 1 0,-6 0 0,1 1 0,-1 0 0,1 1 0,-1 0 0,1 0 0,-17 10 0,14-7 0,0 2 0,1 0 0,0 0 0,0 1 0,1 0 0,-18 21 0,23-23 0,-1 0 0,1 1 0,1-1 0,-1 1 0,1 1 0,0-1 0,1 0 0,0 1 0,1 0 0,-1 0 0,0 12 0,2-18 0,1-1 0,0 0 0,0 1 0,0-1 0,0 1 0,0-1 0,1 1 0,-1-1 0,1 1 0,-1-1 0,1 0 0,0 1 0,0-1 0,0 0 0,0 0 0,0 0 0,1 1 0,-1-1 0,1 0 0,-1-1 0,1 1 0,0 0 0,3 2 0,-2-2 0,0-1 0,0 0 0,0 1 0,0-1 0,0-1 0,0 1 0,0 0 0,0-1 0,0 1 0,0-1 0,1 0 0,-1 0 0,0 0 0,0-1 0,0 1 0,0-1 0,6-1 0,10-5 0,0-1 0,-1-1 0,1-1 0,-2 0 0,0-1 0,0-1 0,-1-1 0,18-16 0,-32 26 0,0 1 0,1 0 0,-1 0 0,1 0 0,-1 1 0,1-1 0,0 1 0,4-2 0,-7 3 0,0 0 0,0 0 0,0 0 0,0 0 0,1 0 0,-1 0 0,0 0 0,0 0 0,0 0 0,1 0 0,-1 0 0,0 0 0,0 0 0,0 0 0,1 0 0,-1 0 0,0 0 0,0 0 0,0 0 0,0 0 0,1 0 0,-1 1 0,0-1 0,0 0 0,0 0 0,0 0 0,0 0 0,0 0 0,1 1 0,-1-1 0,0 0 0,0 0 0,0 0 0,0 1 0,0-1 0,0 0 0,0 0 0,0 0 0,0 0 0,0 1 0,0-1 0,-4 19 0,-14 25 0,-2-1 0,-33 52 0,-61 76 0,17-43 0,81-109 0,-1-2 0,0 0 0,-1-1 0,-33 22 0,47-35 49,0-1 0,0 0 0,1 0-1,-1 0 1,-1-1 0,-4 2 0,8-3-135,-1 1 1,0-1 0,1 0-1,-1 0 1,1 0 0,-1 0-1,0 0 1,1-1 0,-1 1-1,1 0 1,-1-1 0,1 1-1,-1-1 1,1 1 0,-1-1-1,1 0 1,0 0 0,-1 1-1,-1-3 1,-12-13-6741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4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0 24575,'2'3'0,"0"-1"0,-1 1 0,1 0 0,-1 0 0,1 0 0,-1 0 0,0 0 0,-1 1 0,1-1 0,0 0 0,-1 0 0,0 0 0,1 1 0,-1-1 0,-1 0 0,1 1 0,0-1 0,-1 0 0,0 0 0,0 4 0,-4 9 0,0 0 0,-10 23 0,-138 294 0,123-272 0,2 0 0,2 2 0,-26 101 0,51-161-97,0 0-1,1 1 1,-1-1-1,1 0 1,0 1-1,0-1 1,0 1-1,0-1 1,0 1-1,1-1 1,-1 0-1,1 1 0,2 4 1,8 10-6729</inkml:trace>
  <inkml:trace contextRef="#ctx0" brushRef="#br0" timeOffset="1">562 451 24575,'1'0'0,"1"0"0,-1-1 0,1 1 0,-1-1 0,1 0 0,-1 1 0,1-1 0,-1 0 0,1 0 0,-1 0 0,0 0 0,1 0 0,-1 0 0,0 0 0,1-2 0,-1 3 0,-1 0 0,0 0 0,0-1 0,1 1 0,-1 0 0,0-1 0,0 1 0,1 0 0,-1-1 0,0 1 0,0 0 0,0-1 0,1 1 0,-1-1 0,0 1 0,0 0 0,0-1 0,0 1 0,0-1 0,0 1 0,0-1 0,0 1 0,0 0 0,0-1 0,0 1 0,0-1 0,0 1 0,-1 0 0,1-1 0,0 1 0,0 0 0,0-1 0,0 1 0,-1-1 0,1 1 0,0 0 0,0-1 0,-1 1 0,1 0 0,0 0 0,-1-1 0,1 1 0,0 0 0,-1 0 0,1-1 0,0 1 0,-1 0 0,1 0 0,-1 0 0,1 0 0,0 0 0,-1-1 0,1 1 0,-1 0 0,1 0 0,0 0 0,-1 0 0,1 0 0,-1 0 0,0 1 0,-6-2 0,0 1 0,0 0 0,0 1 0,0 0 0,-1 0 0,1 0 0,1 1 0,-1 0 0,0 1 0,0-1 0,1 1 0,-10 6 0,-2 2 0,0 1 0,-31 26 0,30-20 0,-1 0 0,2 2 0,-28 37 0,41-50 0,1-1 0,-1 1 0,2 0 0,-1 0 0,1 0 0,0 0 0,0 0 0,1 1 0,0-1 0,0 1 0,1 0 0,0 0 0,0-1 0,1 1 0,0 0 0,1 0 0,1 11 0,0-12 0,1 0 0,0 0 0,0-1 0,0 1 0,1-1 0,0 1 0,7 7 0,-8-10 0,0-1 0,0 1 0,1 0 0,0-1 0,0 0 0,0 0 0,0 0 0,0 0 0,0-1 0,1 0 0,-1 0 0,9 3 0,27-2-1365,6-4-5461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43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24575,'10'-5'0,"2"-6"0,5-7 0,0-4 0,-4-4 0,1 3 0,-2 1 0,-3-2 0,-3 4-8191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4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24575,'-8'14'0,"-1"-1"0,0 0 0,-1 0 0,-1-1 0,-16 15 0,-22 27 0,39-41 0,1 1 0,0-1 0,2 1 0,-1 1 0,2 0 0,0 0 0,0 0 0,2 0 0,-5 22 0,8-31 0,0 0 0,1 0 0,-1 0 0,1 0 0,1 0 0,-1 1 0,1-1 0,0 0 0,0-1 0,1 1 0,-1 0 0,1 0 0,1 0 0,-1-1 0,1 0 0,0 1 0,0-1 0,0 0 0,1 0 0,0-1 0,0 1 0,0-1 0,1 0 0,-1 0 0,1 0 0,0 0 0,10 4 0,-10-5 0,0-1 0,0 0 0,0 0 0,1 0 0,-1-1 0,0 0 0,1 0 0,-1 0 0,1-1 0,7 0 0,3-1 0,-1-1 0,20-5 0,-20 4 0,1 0 0,18-1 0,-28 4 0,-1 0 0,1 0 0,-1 1 0,1 0 0,-1 0 0,0 0 0,1 1 0,-1-1 0,0 1 0,6 4 0,41 28 0,-39-24 0,0-1 0,1-1 0,14 8 0,-6-7 0,-1-1 0,2-1 0,-1-1 0,1-1 0,-1-1 0,25 1 0,-30-4 0,0-1 0,0 0 0,0-1 0,0-1 0,-1-1 0,1 0 0,-1-1 0,1-1 0,15-7 0,-29 11 0,0 0 0,0-1 0,0 0 0,0 1 0,0-1 0,-1 0 0,1 0 0,0 0 0,-1-1 0,0 1 0,1-1 0,-1 1 0,0-1 0,2-3 0,-3 3 0,-1 1 0,1-1 0,0 1 0,-1-1 0,0 1 0,0-1 0,0 1 0,0-1 0,0 1 0,0-1 0,0 1 0,-1-1 0,1 1 0,-1-1 0,0 1 0,0-1 0,0 1 0,0 0 0,-2-4 0,-7-11-1365,1 0-5461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45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5 24575,'14'-2'0,"-13"1"0,0 1 0,0 0 0,-1 0 0,1-1 0,0 1 0,0 0 0,0 0 0,0 0 0,0 0 0,0 0 0,-1 0 0,1 0 0,0 0 0,0 0 0,0 1 0,0-1 0,0 0 0,-1 0 0,1 1 0,0-1 0,0 1 0,-1-1 0,1 1 0,0-1 0,0 1 0,-1-1 0,1 1 0,0 0 0,-1-1 0,1 1 0,-1 0 0,1-1 0,-1 1 0,1 0 0,-1 0 0,0 0 0,1-1 0,-1 1 0,0 1 0,4 6 0,-2 1 0,1-1 0,-1 0 0,0 1 0,-1 0 0,1 9 0,-1 57 0,-1-46 0,-15 157 0,2-54 0,8-70 0,-17 96 0,15-128 0,-2 1 0,-1-1 0,-1-1 0,-1 0 0,-18 32 0,1-14-1365,-2 3-5461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45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24575,'398'0'0,"-390"0"0,0 0 0,0 0 0,0 1 0,0 0 0,0 1 0,11 3 0,-16-4 0,0 1 0,-1-1 0,1 0 0,-1 1 0,1-1 0,-1 1 0,0 0 0,0 0 0,0 0 0,0 0 0,0 0 0,0 0 0,0 0 0,-1 1 0,1-1 0,-1 1 0,0-1 0,1 1 0,-1 0 0,0-1 0,1 7 0,-1 0 0,0 0 0,0 1 0,-1-1 0,0 1 0,-1-1 0,-3 16 0,-16 59 0,11-53 0,-116 325 0,49-159 0,70-180 15,-12 32-360,2 0 0,2 1 0,-7 55 0,17-74-6481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46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24575,'5'0'0,"6"0"0,6-4 0,5-3 0,8 1 0,4-4 0,6 0 0,6 1 0,47-6 0,9-2-8191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46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105 127 24575,'0'-7'0,"1"-1"0,-1 1 0,2-1 0,-1 1 0,1 0 0,0 0 0,0-1 0,1 1 0,0 1 0,0-1 0,6-8 0,-8 12 0,1 1 0,0-1 0,0 1 0,0 0 0,0 0 0,0 0 0,0 0 0,1 0 0,-1 1 0,1-1 0,-1 1 0,1-1 0,0 1 0,-1 0 0,1 0 0,0 0 0,0 0 0,0 1 0,0-1 0,0 1 0,-1 0 0,1 0 0,0 0 0,0 0 0,0 0 0,0 1 0,0-1 0,0 1 0,0 0 0,0 0 0,3 1 0,-1 0 0,-1 0 0,1 0 0,0 1 0,0 0 0,-1 0 0,0 0 0,1 0 0,-1 0 0,-1 1 0,1 0 0,0 0 0,-1 0 0,0 0 0,4 6 0,-4-3 0,0 0 0,0 0 0,-1 0 0,1 0 0,-1 0 0,-1 1 0,0-1 0,0 1 0,0 8 0,-2 3 0,0 1 0,-1-1 0,-1 0 0,-1 0 0,-1 0 0,-1 0 0,-8 18 0,-2 0 0,-2-1 0,-1-1 0,-31 42 0,-83 88 0,129-161 0,1 0 0,-1 1 0,1-1 0,0 1 0,0 0 0,0 0 0,1 0 0,-3 8 0,5-11 0,-1-1 0,1 1 0,0 0 0,0 0 0,0-1 0,0 1 0,0 0 0,0 0 0,0 0 0,0-1 0,1 1 0,-1 0 0,1 0 0,-1-1 0,1 1 0,0 0 0,-1-1 0,1 1 0,0-1 0,0 1 0,0-1 0,1 0 0,-1 1 0,0-1 0,0 0 0,1 0 0,-1 1 0,1-1 0,2 1 0,3 1-41,0 0-1,1 0 0,-1-1 1,1 0-1,-1 0 0,1-1 1,0 0-1,-1 0 0,1-1 1,9 0-1,-3 0-865,49 1-5919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46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47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61 24575,'0'-2'0,"1"1"0,0 0 0,-1 0 0,1-1 0,0 1 0,-1 0 0,1 0 0,0 0 0,0 0 0,0 0 0,0 0 0,0 0 0,0 0 0,0 0 0,0 0 0,3-1 0,23-13 0,-25 14 0,8-4 0,1 1 0,0 1 0,0-1 0,0 2 0,0 0 0,1 0 0,-1 1 0,1 0 0,-1 1 0,1 0 0,-1 1 0,0 0 0,1 1 0,-1 0 0,18 7 0,-25-8 0,-1 1 0,1 0 0,-1 0 0,0 0 0,0 0 0,0 1 0,0-1 0,0 1 0,0 0 0,-1 0 0,1 0 0,-1 0 0,0 0 0,0 0 0,3 6 0,-3-3 0,0-1 0,-1 1 0,0-1 0,0 1 0,0-1 0,-1 1 0,1 0 0,-1-1 0,-2 11 0,0 0 0,-2-1 0,0 0 0,-1 1 0,0-2 0,-1 1 0,-14 24 0,-4 3 0,-2-2 0,-2 0 0,-2-2 0,-1-1 0,-54 48 0,78-78 0,0-1 0,-1 0 0,1 1 0,1 0 0,-1 0 0,-5 10 0,11-16 0,0 1 0,0 0 0,0 0 0,0 0 0,1 0 0,-1-1 0,0 1 0,1 0 0,0 0 0,-1 0 0,1 0 0,0 0 0,0 0 0,0 0 0,0 0 0,0 0 0,1 0 0,-1 0 0,1 0 0,-1 0 0,1 0 0,0 0 0,-1 0 0,1 0 0,0-1 0,0 1 0,1 0 0,-1-1 0,0 1 0,2 1 0,4 3 27,-1 0-1,1-1 0,0 0 0,1 0 1,-1-1-1,1 0 0,0 0 0,0-1 1,0 1-1,0-2 0,1 0 0,13 3 1,10-1-596,-1-1 0,36-1 0,-11-3-6257</inkml:trace>
  <inkml:trace contextRef="#ctx0" brushRef="#br0" timeOffset="1">769 90 24575,'5'-5'0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15:57:24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24575,'0'1098'0,"0"-1130"-1365,0-12-5461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47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86 199 24575,'-1'0'0,"0"1"0,0-1 0,-1 1 0,1-1 0,0 1 0,0 0 0,0 0 0,-1-1 0,1 1 0,0 0 0,0 0 0,0 0 0,0 0 0,1 0 0,-1 0 0,0 0 0,0 1 0,1-1 0,-1 0 0,0 2 0,-13 30 0,13-30 0,-11 29 0,3 1 0,0 0 0,2 0 0,-5 64 0,12-83 0,0-1 0,1 1 0,1 0 0,0-1 0,1 0 0,1 1 0,0-1 0,8 19 0,-3-14 0,1 0 0,0 0 0,1-1 0,1-1 0,15 17 0,-25-30 57,1 0 0,0 0 0,-1 0 0,0 1 0,4 6 0,-6-8-143,1-1 1,-1 0 0,0 1-1,1-1 1,-1 1 0,0-1-1,0 0 1,0 1 0,0-1-1,0 1 1,0-1 0,-1 1-1,1-1 1,0 0 0,-1 1-1,1-1 1,-1 0 0,1 1-1,-2 1 1,-12 16-6741</inkml:trace>
  <inkml:trace contextRef="#ctx0" brushRef="#br0" timeOffset="1">58 114 24575,'5'-5'0,"6"-1"0,2-5 0,3 0 0,3 2 0,-1-3 0,2 1 0,1 3 0,2 2 0,2-3 0,2 1 0,1 1 0,0 2 0,0 2 0,1 1 0,24 1 0,2 1-8191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48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24575,'0'5'0,"5"1"0,2 5 0,4 0 0,5 4 0,28-2 0,8-2-8191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48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70 118 24575,'0'-2'0,"0"1"0,-1-1 0,1 1 0,0-1 0,-1 0 0,1 1 0,-1 0 0,1-1 0,-1 1 0,-1-3 0,1 3 0,1 1 0,-1-1 0,1 0 0,-1 0 0,1 0 0,-1 0 0,1 0 0,0 1 0,-1-1 0,1 0 0,0 0 0,0 0 0,0 0 0,0 0 0,0 0 0,0 0 0,0 0 0,0 0 0,0 0 0,0 0 0,1 0 0,-1 0 0,0 0 0,1 0 0,-1 0 0,0 1 0,1-1 0,-1 0 0,1 0 0,1-1 0,1-2 0,1 0 0,0 1 0,0-1 0,0 1 0,0 0 0,1 0 0,0 0 0,-1 0 0,10-3 0,48-14 0,-45 16 0,-1 1 0,1 0 0,0 1 0,0 1 0,1 0 0,27 4 0,-40-3 0,0 1 0,1 0 0,-1 0 0,0 0 0,0 1 0,0 0 0,0 0 0,0 0 0,-1 1 0,1-1 0,0 1 0,-1 0 0,0 1 0,0-1 0,0 1 0,0-1 0,-1 1 0,1 0 0,-1 1 0,0-1 0,0 0 0,0 1 0,-1 0 0,0 0 0,2 5 0,-2-1 0,0 0 0,0 1 0,-1-1 0,-1 0 0,0 1 0,0-1 0,-1 1 0,0-1 0,0 0 0,-1 1 0,0-1 0,-1 0 0,0 0 0,-1-1 0,1 1 0,-7 9 0,-5 8 0,-1-1 0,-1-1 0,-37 40 0,10-20 0,-96 74 0,38-36 0,100-81 0,0 1 0,0 0 0,0 0 0,0 0 0,1 0 0,-1 0 0,1 0 0,-1 0 0,1 1 0,-2 3 0,3-5 0,0 0 0,0 0 0,-1 0 0,1 0 0,1 0 0,-1 0 0,0-1 0,0 1 0,0 0 0,0 0 0,1 0 0,-1 0 0,0 0 0,1 0 0,-1 0 0,1 0 0,-1 0 0,1-1 0,-1 1 0,1 0 0,0 0 0,-1-1 0,1 1 0,0 0 0,0-1 0,-1 1 0,1-1 0,0 1 0,0-1 0,1 1 0,6 3 0,0 0 0,0-1 0,1 0 0,-1 0 0,1-1 0,-1 0 0,15 1 0,65 0 0,-64-3 0,33-3 0,86-14 0,-97 10 0,91-24-1365,-100 21-5461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48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0 24575,'-1'53'0,"-10"84"0,2-82 0,-7 44 0,-7 169 0,25-99-1365,-2-126-5461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50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59 24575,'1'0'0,"0"0"0,0 0 0,0 0 0,0 0 0,0 0 0,0 0 0,0 0 0,0 0 0,0-1 0,0 1 0,0 0 0,0-1 0,0 1 0,0-1 0,0 1 0,0-1 0,0 0 0,-1 1 0,1-1 0,0 0 0,0 1 0,-1-1 0,1 0 0,-1 0 0,1 0 0,0 0 0,-1 1 0,0-1 0,1 0 0,-1 0 0,1 0 0,-1 0 0,0 0 0,0 0 0,0 0 0,0 0 0,1 0 0,-1 0 0,0 0 0,-1 0 0,1 0 0,0 0 0,0 0 0,0 0 0,-1 0 0,1 0 0,0 0 0,-1 0 0,1 0 0,-1 0 0,1 0 0,-1 0 0,1 1 0,-1-1 0,0 0 0,1 0 0,-1 1 0,0-1 0,0 0 0,-1 0 0,-3-2 0,-1 1 0,1 0 0,-1 0 0,1 0 0,-1 1 0,0-1 0,1 2 0,-1-1 0,0 0 0,0 1 0,0 0 0,0 1 0,0-1 0,-9 3 0,-8 3 0,0 0 0,-26 11 0,45-15 0,-10 3 0,0 2 0,1 0 0,0 0 0,0 1 0,0 1 0,-12 11 0,17-13 0,1 0 0,-1 0 0,2 1 0,-1 0 0,1 0 0,1 1 0,-1-1 0,2 1 0,-1 0 0,-3 11 0,7-16 0,0-1 0,0 1 0,1 0 0,-1 0 0,1-1 0,0 1 0,0 0 0,0 0 0,0-1 0,1 1 0,0 0 0,0-1 0,0 1 0,0 0 0,0-1 0,1 1 0,-1-1 0,1 0 0,0 1 0,0-1 0,0 0 0,1 0 0,-1 0 0,1-1 0,0 1 0,5 3 0,-3-2 0,0 0 0,0 0 0,1-1 0,0 0 0,-1 0 0,1-1 0,0 0 0,1 0 0,-1 0 0,0 0 0,0-1 0,1 0 0,-1-1 0,13 0 0,-7-1 0,-1 0 0,0-1 0,0 0 0,0-1 0,0-1 0,0 0 0,0 0 0,-1-1 0,0 0 0,0-1 0,0 0 0,-1 0 0,0-1 0,0 0 0,-1-1 0,11-12 0,-8 9 0,-6 6 0,0 0 0,-1 0 0,1 0 0,-1-1 0,0 1 0,0-1 0,-1 0 0,5-11 0,-8 12 0,-6 8 0,-5 10 0,-9 17 0,2 1 0,1 1 0,1 0 0,2 1 0,-11 39 0,23-69 0,-37 132 0,34-109 0,0 1 0,1 0 0,1 31 0,4 59-1365,0-87-5461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50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24575,'5'0'0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50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22 24575,'0'1'0,"1"-1"0,-1 0 0,0 0 0,1 0 0,-1 0 0,0 0 0,0 0 0,1 0 0,-1 0 0,0 0 0,1 0 0,-1 0 0,0 0 0,1 0 0,-1 0 0,0 0 0,0 0 0,1 0 0,-1 0 0,0 0 0,1 0 0,-1-1 0,0 1 0,0 0 0,1 0 0,-1 0 0,0 0 0,0-1 0,1 1 0,-1 0 0,0 0 0,0-1 0,0 1 0,0 0 0,1 0 0,-1-1 0,0 1 0,0 0 0,0 0 0,0-1 0,0 1 0,0 0 0,0-1 0,0 1 0,0 0 0,0-1 0,0 1 0,0 0 0,0 0 0,0-1 0,0 1 0,0 0 0,0-1 0,0 1 0,0 0 0,0 0 0,0-1 0,0 1 0,-1-1 0,1 0 0,-1 0 0,0 0 0,0 1 0,0-1 0,1 0 0,-1 0 0,0 1 0,0-1 0,0 0 0,0 1 0,0-1 0,0 1 0,0-1 0,0 1 0,0 0 0,-1-1 0,0 1 0,-6 0 0,-1 0 0,1 0 0,0 1 0,-1 0 0,1 1 0,0 0 0,-9 3 0,-54 24 0,49-18 0,0 0 0,-25 20 0,37-25 0,1 1 0,0 1 0,1 0 0,0 0 0,0 1 0,1 0 0,-7 10 0,12-16 0,0 0 0,1 0 0,-1 0 0,1 0 0,-1 0 0,1 0 0,0 1 0,1-1 0,-1 0 0,0 1 0,1-1 0,0 1 0,0-1 0,0 0 0,0 1 0,0-1 0,1 1 0,-1-1 0,1 0 0,0 1 0,0-1 0,0 0 0,1 0 0,-1 0 0,1 0 0,0 0 0,0 0 0,0 0 0,0-1 0,0 1 0,0-1 0,1 1 0,-1-1 0,1 0 0,3 3 0,-1-2 0,0 0 0,0-1 0,0 1 0,0-1 0,0 0 0,0 0 0,1 0 0,-1-1 0,1 0 0,-1 0 0,1-1 0,-1 1 0,1-1 0,0 0 0,-1 0 0,1-1 0,-1 0 0,1 0 0,-1 0 0,1-1 0,6-2 0,10-8 0,0-1 0,-1-1 0,0-1 0,-1 0 0,-1-2 0,0 0 0,-1-1 0,22-29 0,-40 47 0,0 0 0,0 0 0,0 0 0,0 0 0,0 0 0,0 0 0,0 1 0,0-1 0,0 0 0,0 0 0,0 0 0,0 0 0,0 0 0,0 0 0,0 0 0,0 0 0,0 0 0,0 0 0,1 0 0,-1 0 0,0 0 0,0 0 0,0 0 0,0 0 0,0 1 0,0-1 0,0 0 0,0 0 0,0 0 0,0 0 0,0 0 0,0 0 0,1 0 0,-1 0 0,0 0 0,0 0 0,0 0 0,-6 17 0,-9 23 0,-93 261 0,34-79-1365,64-192-5461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0:51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0 24575,'3'3'0,"-7"4"0,-14 13 0,10-12 0,-70 81 0,-50 63 0,111-129 0,1 2 0,1 0 0,1 0 0,-18 50 0,22-46 0,1 0 0,1 1 0,2 0 0,-3 38 0,8-57 0,0-1 0,1 1 0,1 0 0,-1-1 0,2 1 0,0-1 0,0 1 0,1-1 0,0 0 0,1 1 0,0-2 0,0 1 0,1 0 0,0-1 0,11 15 0,-13-22 0,-1 0 0,1 1 0,0-1 0,-1 0 0,1 0 0,0 0 0,0-1 0,0 1 0,1-1 0,-1 1 0,0-1 0,0 0 0,1-1 0,-1 1 0,1 0 0,-1-1 0,1 0 0,-1 0 0,0 0 0,1 0 0,-1 0 0,1-1 0,-1 1 0,1-1 0,-1 0 0,0 0 0,0-1 0,1 1 0,-1-1 0,0 1 0,0-1 0,0 0 0,-1 0 0,1 0 0,0 0 0,-1-1 0,1 1 0,-1-1 0,0 0 0,0 1 0,0-1 0,0 0 0,-1 0 0,1 0 0,-1-1 0,1 1 0,-1 0 0,0 0 0,0-1 0,0-6 0,-1 7 10,0 0 0,0 0 0,0 0 0,0 0 0,-1 0 0,1 0 1,-1 0-1,0 0 0,0 0 0,0 1 0,0-1 0,-1 0 0,1 0 0,-1 1 0,0-1 0,-3-3 0,1 2 7,1 1 0,-1 0 0,0 0 0,0 1 0,0-1 0,0 1 0,0 0 0,0 0 1,-9-2-1,2 1-231,0 1 1,-1 0 0,1 0-1,0 2 1,0-1 0,-1 1-1,-21 4 1,-24 7-6613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49 229 24575,'0'0'0,"0"-1"0,0 1 0,0 0 0,0-1 0,0 1 0,-1-1 0,1 1 0,0-1 0,0 1 0,0-1 0,-1 1 0,1 0 0,0-1 0,0 1 0,-1-1 0,1 1 0,0 0 0,-1-1 0,1 1 0,0 0 0,-1 0 0,1-1 0,-1 1 0,1 0 0,-1 0 0,1-1 0,0 1 0,-1 0 0,1 0 0,-1 0 0,1 0 0,-2 0 0,0 0 0,1-1 0,-1 1 0,0 1 0,0-1 0,0 0 0,1 0 0,-1 1 0,0-1 0,0 1 0,-1 0 0,2-1 0,0 0 0,1 0 0,-1 0 0,0 1 0,0-1 0,1 0 0,-1 0 0,0 1 0,0-1 0,1 1 0,-1-1 0,1 1 0,-1-1 0,0 1 0,1-1 0,-1 1 0,1-1 0,-1 1 0,1 0 0,-1-1 0,1 1 0,0 0 0,-1-1 0,1 1 0,0 0 0,-1-1 0,1 1 0,0 0 0,0 0 0,0 0 0,0-1 0,0 1 0,0 0 0,0 0 0,0-1 0,0 1 0,0 0 0,0 0 0,0 0 0,0-1 0,1 1 0,-1 0 0,0 0 0,1-1 0,-1 1 0,0 0 0,1-1 0,-1 1 0,1 0 0,-1-1 0,1 1 0,0 0 0,4 2 0,-1 1 0,1-1 0,0-1 0,0 1 0,0-1 0,0 0 0,0 0 0,0 0 0,1-1 0,-1 1 0,6-1 0,6 2 0,0-2 0,22 0 0,-10-4 0,48-9 0,17-1 0,55-1 0,75-2 0,-186 15 0,59-12 0,15 0 0,-65 11 0,98-9 0,64-9 0,-50 7 0,16 5 0,-46 4 0,-27-9 0,-62 6 0,44-1 0,-64 8 0,7-1 0,0 0 0,39-8 0,-24 2 0,67-3 0,12-1 0,-38 2 0,155 3 0,-40 4 0,-70-12 0,22-1 0,-67 15 0,-37 1 0,-1-2 0,63-9 0,-49 1 0,85-2 0,63 12 0,-84 0 0,49 14 0,-26-2 0,382-10 0,-273-5 0,-202 4 0,55 10 0,27 2 0,340-11 0,-245-5 0,391 2 0,-567-3 0,54-9 0,28-1 0,15 12 0,25 0 0,-63-13 337,15 0-2039,-102 13-5124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5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24575,'-10'11'0,"1"0"0,0 1 0,0 1 0,2-1 0,-1 1 0,2 1 0,-1-1 0,-4 16 0,-27 119 0,34-132 0,-7 54-230,3 1 0,3-1 1,5 83-1,0-130-216,0 1-6380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15:57:26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87 24575,'0'-1'0,"1"-1"0,-1 1 0,1 0 0,0-1 0,0 1 0,-1 0 0,1-1 0,0 1 0,0 0 0,0 0 0,0 0 0,1 0 0,-1 0 0,0 0 0,0 0 0,0 0 0,1 1 0,-1-1 0,1 0 0,0 0 0,33-13 0,-35 14 0,29-11 0,1 1 0,0 2 0,1 1 0,59-6 0,-87 13 0,10-1 0,0 1 0,0 0 0,1 1 0,17 4 0,-27-4 0,-1 0 0,1 0 0,-1 0 0,1 1 0,-1-1 0,0 1 0,1 0 0,-1 0 0,0 0 0,0 0 0,0 1 0,-1-1 0,1 1 0,-1 0 0,1 0 0,-1 0 0,0 0 0,0 0 0,0 0 0,2 6 0,-1 1 0,0 1 0,0 1 0,-1-1 0,2 20 0,4 22 0,-1-26 0,20 93 0,-23-99 0,-1 1 0,-2-1 0,-1 36 0,0-52 0,-1-1 0,1 1 0,-1-1 0,0 0 0,0 1 0,-1-1 0,1 0 0,-1 0 0,0 0 0,0 0 0,-1 0 0,1 0 0,-1-1 0,0 1 0,-4 4 0,2-4 0,0 0 0,0 0 0,-1-1 0,0 1 0,0-1 0,0 0 0,0-1 0,0 1 0,-9 1 0,-10 1 0,-1-2 0,1 0 0,0-2 0,-33-1 0,47-1 0,-30 2 0,-36-2 0,70 0 0,0 0 0,0 0 0,1 0 0,-1-1 0,1 0 0,-1 0 0,1 0 0,-10-6 0,14 6-85,0 1 0,-1-1-1,1 0 1,0-1 0,0 1-1,0 0 1,0-1 0,0 1-1,1-1 1,-1 1 0,1-1-1,0 0 1,-1 1 0,1-1-1,-1-5 1,-3-19-6741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5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1101 31 24575,'-4'0'0,"0"-1"0,0 1 0,0-1 0,0-1 0,0 1 0,-6-3 0,-12-4 0,5 5 0,0 0 0,-1 2 0,1 0 0,-1 1 0,1 0 0,-1 2 0,-16 3 0,-8 3 0,-70 24 0,75-18 0,0 2 0,1 1 0,1 2 0,0 1 0,2 2 0,-42 35 0,37-24 0,2 2 0,1 1 0,2 2 0,-47 68 0,51-59 0,2 1 0,3 2 0,-20 54 0,13-16 0,-19 91 0,44-154 0,1 0 0,1 0 0,1 1 0,2-1 0,2 42 0,0-55 0,1 0 0,0 0 0,1 0 0,1 0 0,0 0 0,0-1 0,1 0 0,0 0 0,1 0 0,0-1 0,1 0 0,0 0 0,16 16 0,-7-11 0,1 0 0,1-2 0,0 0 0,1-1 0,0-1 0,1-1 0,0 0 0,0-2 0,1 0 0,0-1 0,29 4 0,-1-2 0,1-2 0,1-2 0,93-4 0,-78-5 0,-1-3 0,0-3 0,116-32 0,-131 25 0,0-1 0,-2-2 0,0-3 0,-1-2 0,53-38 0,-52 29 0,-2-2 0,-2-3 0,-2-1 0,47-56 0,-66 68 0,-2-2 0,-1 0 0,-1-2 0,-1 0 0,-2 0 0,-1-2 0,20-67 0,-31 83 0,-1 1 0,0-1 0,-2 0 0,1 0 0,-2 0 0,-1 0 0,0 1 0,-1-1 0,-1 0 0,-1 0 0,0 1 0,-13-33 0,7 29 0,-1 0 0,0 1 0,-1 0 0,-2 1 0,0 1 0,0 0 0,-2 0 0,0 2 0,-29-23 0,5 9 0,-1 1 0,-2 3 0,0 1 0,-67-27 0,70 36 0,0 3 0,-1 1 0,0 1 0,-1 3 0,-66-5 0,86 12-341,1 2 0,-1 0-1,-28 6 1,-24 6-6485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5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24575,'0'0'0,"0"-1"0,0 1 0,0-1 0,0 0 0,1 1 0,-1-1 0,0 1 0,0-1 0,1 1 0,-1-1 0,0 1 0,1-1 0,-1 1 0,0-1 0,1 1 0,-1 0 0,1-1 0,-1 1 0,1-1 0,-1 1 0,1 0 0,-1 0 0,1-1 0,-1 1 0,1 0 0,-1 0 0,1 0 0,0-1 0,-1 1 0,1 0 0,-1 0 0,1 0 0,0 0 0,-1 0 0,1 0 0,0 0 0,31 4 0,-16-2 0,88-10 0,-28 0 0,556-35-1015,-102 8-404,10-1 1149,807-44-1847,-67 69 994,-824 13 1083,-216-20 3119,-167 10-2657,-47 5-6130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5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60 24575,'-17'11'0,"17"-11"0,-1 0 0,1 1 0,0-1 0,-1 0 0,1 0 0,-1 1 0,1-1 0,-1 0 0,1 0 0,-1 0 0,1 0 0,-1 1 0,1-1 0,-1 0 0,1 0 0,-1 0 0,1 0 0,0 0 0,-1 0 0,1 0 0,-1-1 0,1 1 0,-1 0 0,1 0 0,-1 0 0,1 0 0,-1-1 0,1 1 0,-1 0 0,1 0 0,0-1 0,-1 1 0,0-1 0,1 1 0,0-1 0,0 1 0,0-1 0,1 0 0,-1 1 0,0-1 0,0 1 0,0-1 0,1 1 0,-1-1 0,0 1 0,0-1 0,1 1 0,-1-1 0,0 1 0,1-1 0,-1 1 0,1-1 0,-1 1 0,1 0 0,-1-1 0,1 1 0,-1 0 0,1-1 0,-1 1 0,2 0 0,17-10 0,-15 8 0,18-8 0,0 1 0,44-11 0,-60 18 0,0 1 0,0 0 0,0 0 0,0 0 0,1 1 0,-1 0 0,0 0 0,0 0 0,1 1 0,-1 0 0,0 0 0,0 1 0,0 0 0,0 0 0,0 0 0,7 5 0,-10-6 0,-1 1 0,0 0 0,0 0 0,0 0 0,0 0 0,0 0 0,0 0 0,-1 1 0,1-1 0,-1 0 0,1 1 0,-1-1 0,0 1 0,0 0 0,0-1 0,1 6 0,-2-3 0,1 0 0,-1 0 0,0 0 0,-1 0 0,1 0 0,-1 0 0,0 0 0,-2 8 0,-4 6 0,-1-1 0,0 0 0,-19 28 0,26-43 0,-88 121 0,25-37 0,59-81 0,1 0 0,1 0 0,-1 1 0,1 0 0,0-1 0,0 1 0,1 0 0,0 0 0,-1 10 0,3-15 0,0 0 0,0 1 0,0-1 0,0 0 0,0 1 0,1-1 0,-1 0 0,1 1 0,-1-1 0,1 0 0,0 0 0,0 1 0,0-1 0,0 0 0,1 0 0,-1 0 0,0 0 0,1 0 0,0-1 0,-1 1 0,1 0 0,0-1 0,0 1 0,0-1 0,0 0 0,0 0 0,0 1 0,0-1 0,0 0 0,0-1 0,5 2 0,11 2 0,1 0 0,-1-2 0,1 0 0,0-1 0,-1-1 0,26-4 0,2 2 0,210-8 342,-180 4-1196,102-23 1,-90 9-5973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5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1161 34 24575,'-56'0'0,"-14"-2"0,0 4 0,-131 20 0,156-11 0,1 2 0,0 1 0,0 3 0,2 1 0,0 3 0,1 1 0,1 2 0,2 1 0,0 2 0,2 2 0,-38 39 0,48-41 0,2 1 0,1 1 0,1 1 0,1 1 0,2 1 0,-18 38 0,25-42 0,1 1 0,2 0 0,0 1 0,2 0 0,1 0 0,2 1 0,-1 59 0,6-64 0,1 0 0,2-1 0,1 1 0,0-1 0,2 0 0,1 0 0,1-1 0,1 0 0,1 0 0,1-1 0,1-1 0,1 0 0,1-1 0,1 0 0,25 25 0,-17-23 0,1 0 0,0-2 0,2 0 0,0-2 0,1-1 0,1-1 0,1-2 0,0-1 0,1-1 0,1-2 0,49 12 0,-39-16 0,0-1 0,0-3 0,1-1 0,61-5 0,-27-5 0,117-28 0,-139 22 0,-1-2 0,0-3 0,-2-3 0,0-1 0,-1-3 0,-2-2 0,0-2 0,-2-2 0,-2-2 0,52-50 0,-70 57 0,-2-1 0,-1-1 0,-1-2 0,-1 0 0,-2-1 0,-2 0 0,16-39 0,-23 43 0,-1 0 0,-1-1 0,-2 0 0,-1 0 0,-2 0 0,0-1 0,-2 0 0,-1 0 0,-6-50 0,3 60 0,0-1 0,-2 2 0,-1-1 0,0 0 0,-1 1 0,-1 0 0,-1 0 0,-1 1 0,0 0 0,-1 1 0,-1 0 0,-1 0 0,0 1 0,-1 1 0,-22-20 0,9 13 0,-2 2 0,0 1 0,-1 1 0,-1 1 0,0 2 0,-1 1 0,-65-20 0,21 15 0,0 4 0,-111-10 0,143 22-682,-69 3-1,25 6-6143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5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65 24575,'-1'4'0,"0"1"0,0-1 0,-1 1 0,0-1 0,0 0 0,0 0 0,-6 7 0,1 2 0,6-13 0,1 1 0,0-1 0,-1 1 0,1-1 0,0 1 0,-1 0 0,1-1 0,0 1 0,0-1 0,-1 1 0,1 0 0,0-1 0,0 1 0,0-1 0,0 1 0,0 0 0,0-1 0,0 1 0,0 0 0,0-1 0,0 1 0,1-1 0,-1 2 0,1-1 0,-1-1 0,1 0 0,-1 0 0,1 1 0,-1-1 0,1 0 0,0 0 0,-1 0 0,1 0 0,-1 0 0,1 0 0,0 0 0,-1 0 0,1 0 0,-1 0 0,1 0 0,0 0 0,-1 0 0,1 0 0,0-1 0,35-13 0,-32 12 0,73-40 0,-58 30 0,1 1 0,-1 1 0,2 1 0,0 0 0,0 2 0,40-10 0,-57 16 0,0 1 0,-1 0 0,1-1 0,0 1 0,0 1 0,-1-1 0,1 0 0,0 1 0,-1 0 0,1 0 0,0 0 0,-1 0 0,1 1 0,-1-1 0,0 1 0,1 0 0,-1 0 0,0 0 0,0 0 0,0 1 0,3 3 0,-3-2 0,0 1 0,0-1 0,0 1 0,-1-1 0,1 1 0,-1 0 0,-1 0 0,1 0 0,-1 1 0,0-1 0,0 0 0,0 0 0,-1 1 0,1 7 0,-3 8 0,0 0 0,0 0 0,-2 0 0,-9 28 0,-34 81 0,32-91 0,1-7 0,-9 29 0,21-56 0,1 0 0,0 0 0,0-1 0,1 1 0,-1 0 0,1 0 0,0 0 0,0 0 0,1-1 0,1 9 0,-1-10 0,1 0 0,-1 0 0,1-1 0,-1 1 0,1-1 0,0 1 0,0-1 0,0 1 0,0-1 0,0 0 0,1 0 0,-1 0 0,1 0 0,-1-1 0,1 1 0,0-1 0,0 1 0,5 1 0,6 2 0,1-1 0,23 4 0,-25-5 0,6 0 0,-1 2 0,-1 0 0,1 1 0,-1 1 0,0 0 0,0 1 0,25 18 0,-37-23 0,0 1 0,0 0 0,0 0 0,0 0 0,-1 1 0,0 0 0,0 0 0,0 0 0,-1 0 0,0 1 0,1-1 0,-2 1 0,1 0 0,-1-1 0,0 1 0,0 0 0,-1 1 0,1-1 0,-1 0 0,-1 0 0,1 1 0,-1-1 0,0 0 0,-1 1 0,0-1 0,-1 6 0,0-5 0,0-1 0,0 1 0,-1-1 0,1 0 0,-1 0 0,-1 0 0,1-1 0,-1 1 0,0-1 0,-1 0 0,1 0 0,-1 0 0,0 0 0,0-1 0,0 0 0,-1 0 0,0-1 0,-7 4 0,-10 5 0,-1-2 0,0-1 0,-34 8 0,46-14 0,1 0-273,0-1 0,0 0 0,-1 0 0,-20-1 0,-17-3-6553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5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53 24575,'0'-2'0,"0"-1"0,0 1 0,0 0 0,-1 0 0,1 0 0,0 0 0,-1 0 0,0-1 0,0 1 0,1 0 0,-1 0 0,0 1 0,0-1 0,-1 0 0,1 0 0,0 0 0,-1 1 0,1-1 0,-1 1 0,1-1 0,-1 1 0,0-1 0,0 1 0,0 0 0,1 0 0,-1 0 0,0 0 0,0 0 0,0 0 0,-1 1 0,1-1 0,0 1 0,0 0 0,0-1 0,0 1 0,-1 0 0,-1 0 0,-10 0 0,1 1 0,-1 0 0,0 1 0,-20 5 0,3 1 0,1 2 0,0 1 0,0 2 0,1 0 0,-29 19 0,4 2 0,-77 65 0,103-75-26,1 2-1,2 1 1,0 0-1,2 2 1,1 1-1,2 1 1,1 1-1,1 0 0,1 1 1,2 1-1,-20 71 1,24-61-6,2 1 0,2 0 0,2 0 1,2 0-1,1 1 0,3-1 0,2 1 0,2-1 0,15 63 1,-6-52 31,3 1 0,2-2 0,2 0 0,3-2 0,2 0 0,54 79 0,-57-99 0,2-1 0,2-2 0,1-1 0,39 33 0,-43-43 0,1-1 0,1-1 0,0-1 0,2-1 0,-1-2 0,35 12 0,-41-18 0,1-1 0,0-1 0,0-2 0,0 0 0,1-1 0,-1-1 0,0-1 0,1 0 0,-1-2 0,34-8 0,-21 2 0,-2-2 0,1-2 0,-1-1 0,-1-2 0,60-36 0,-41 18-90,-2-2 1,-2-2 0,-1-1 0,-3-3 0,0-2 0,-3-1 0,-2-3 0,-2 0 0,50-88 0,-53 74-38,-3-1 0,-2-2 1,-3-1-1,32-134 1,-49 159 119,-1-1 1,-2 0 0,-2 0-1,-2 0 1,-2 0 0,-1 0-1,-2 0 1,-2 1 0,-20-71 0,18 88 6,0 2 1,-2 0-1,-1 0 1,-1 0-1,0 2 1,-1-1-1,-2 2 1,1 0-1,-2 1 1,-1 0-1,0 1 1,-1 1-1,0 1 1,-36-21-1,25 19-34,-1 1 0,-1 1 0,0 2-1,0 2 1,-1 0 0,0 3 0,-1 0 0,0 2-1,0 1 1,-41 2 0,-75 10-1999,-15 9-1533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55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24575,'5'-5'0,"-1"1"0,2 0 0,-1 0 0,0 0 0,1 0 0,-1 1 0,1 0 0,0 1 0,0-1 0,1 1 0,-1 0 0,0 1 0,1-1 0,-1 1 0,0 0 0,1 1 0,0 0 0,-1 0 0,1 0 0,-1 1 0,1 0 0,-1 0 0,0 1 0,1-1 0,-1 1 0,0 1 0,0-1 0,0 1 0,0 0 0,-1 1 0,1-1 0,-1 1 0,0 0 0,0 0 0,0 1 0,0-1 0,-1 1 0,0 0 0,0 1 0,0-1 0,-1 1 0,6 10 0,-3-1 0,1 0 0,0 0 0,2-1 0,-1-1 0,2 1 0,17 19 0,-20-27 0,0 0 0,0 0 0,1 0 0,-1-1 0,1 0 0,1-1 0,-1 0 0,0 0 0,1-1 0,0 0 0,0 0 0,0-1 0,12 1 0,2-1 0,-1-1 0,1-1 0,0-1 0,0 0 0,0-2 0,27-7 0,6-5 0,69-29 0,-95 33 0,0-1 0,-1-2 0,-1-1 0,0-1 0,-1-1 0,32-28 0,-41 31 0,-17 14 0,-1 0 0,0 0 0,0 0 0,0-1 0,0 1 0,1 0 0,-1 0 0,0 0 0,0 0 0,0 0 0,0 0 0,1 0 0,-1 0 0,0 0 0,0 0 0,0 0 0,0 0 0,1 0 0,-1 0 0,0 0 0,0 0 0,0 0 0,0 0 0,1 0 0,-1 0 0,0 1 0,0-1 0,0 0 0,0 0 0,0 0 0,1 0 0,-1 0 0,0 0 0,0 0 0,0 1 0,0-1 0,0 0 0,0 0 0,0 0 0,1 0 0,-1 0 0,0 1 0,0-1 0,0 0 0,0 0 0,0 0 0,0 0 0,0 1 0,0-1 0,-1 5 0,1 1 0,-1-1 0,0 0 0,-1 0 0,-2 7 0,-4 15 0,-8 18 0,2 0 0,2 2 0,3-1 0,-6 68 0,14-75 0,2 0 0,1 0 0,14 66 0,-15-99-151,0 1-1,0-1 0,-1 0 0,0 1 1,0-1-1,-1 1 0,1-1 1,-3 9-1,-7 21-6674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03:41:5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895 125 24575,'0'-6'0,"0"0"0,-1 0 0,1 0 0,-1 0 0,0 0 0,-1 0 0,1 0 0,-1 0 0,0 1 0,-1-1 0,1 1 0,-1-1 0,0 1 0,-4-5 0,4 7 0,0 0 0,-1 0 0,1 0 0,0 1 0,-1-1 0,0 1 0,0 0 0,0 0 0,0 0 0,0 0 0,0 1 0,0-1 0,0 1 0,-1 0 0,1 1 0,0-1 0,-1 1 0,1 0 0,-1 0 0,-3 1 0,-8 0 0,0 2 0,0 0 0,1 1 0,0 1 0,0 0 0,0 1 0,1 0 0,-1 1 0,-21 15 0,-2 5 0,-69 63 0,59-43-81,2 3-1,3 1 1,1 2-1,4 2 1,1 2 0,3 1-1,3 2 1,2 1-1,3 1 1,-25 89-1,41-111 82,1 1 0,2 0 0,2 0 0,1 0 0,2 0 0,2 1 0,2-1 0,13 72 0,-8-80 0,2 1 0,1-1 0,1-1 0,2 0 0,1-1 0,2 0 0,1-1 0,1-1 0,2-1 0,43 49 0,-38-52 0,1 0 0,1-2 0,1-2 0,1 0 0,1-2 0,1-1 0,54 23 0,-45-26 0,0-1 0,1-2 0,1-2 0,0-2 0,84 6 0,-76-13 0,0-2 0,0-2 0,0-2 0,-1-3 0,0-1 0,0-3 0,-1-2 0,0-2 0,-2-2 0,0-2 0,73-44 0,-76 36 0,-2-1 0,-1-3 0,-2-1 0,0-1 0,-3-2 0,-1-2 0,-2-1 0,54-86 0,-71 96 0,0 0 0,-2-1 0,-1-1 0,-1 0 0,-1 0 0,6-45 0,-13 51 0,0-1 0,-2 0 0,-1 0 0,-1 0 0,-1 1 0,-1-1 0,-2 1 0,-13-45 0,11 47 3,-2 1-1,-1 0 0,-1 0 1,-1 1-1,0 0 0,-2 1 1,0 1-1,-33-34 0,23 31-11,0 1 0,-2 1 1,0 1-1,-1 1 0,-58-27 0,34 23-151,0 2 1,-99-23-1,-106 1-1095,59 26 176,-253 11 0,239 15 517,-8 4-2247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4T15:57:43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 24575,'5'0'0,"7"0"0,10 0 0,7 0 0,7 0 0,3 0 0,0 0 0,-3 0 0,-2 0 0,-2 0 0,-2-5 0,-5-2-8191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FAFAF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E7C62-0663-4ACD-9D73-0E03FFBE9AC9}" type="datetimeFigureOut">
              <a:rPr lang="en-US" smtClean="0"/>
              <a:t>11-Sep-24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LISThhhh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756D8-DF34-4E2C-9009-147F0D42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9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56D8-DF34-4E2C-9009-147F0D422B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0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24-Jan-2022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91FCC2-A0DB-41D3-A7B0-B4FC5E8C0E61}"/>
              </a:ext>
            </a:extLst>
          </p:cNvPr>
          <p:cNvSpPr/>
          <p:nvPr userDrawn="1"/>
        </p:nvSpPr>
        <p:spPr>
          <a:xfrm>
            <a:off x="10256363" y="131975"/>
            <a:ext cx="1677971" cy="56799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24-Jan-2022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9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24-Jan-2022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24-Jan-2022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2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24-Jan-2022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24-Jan-2022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24-Jan-2022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24-Jan-2022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24-Jan-2022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24-Jan-2022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1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24-Jan-2022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1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24-Jan-2022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70671C7-461D-4697-8287-A40B4502E8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10" y="33090"/>
            <a:ext cx="1795020" cy="8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ismyip.com/" TargetMode="External"/><Relationship Id="rId2" Type="http://schemas.openxmlformats.org/officeDocument/2006/relationships/hyperlink" Target="https://viewdns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hois.com/whois/" TargetMode="External"/><Relationship Id="rId4" Type="http://schemas.openxmlformats.org/officeDocument/2006/relationships/hyperlink" Target="https://whois.domaintools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.png"/><Relationship Id="rId21" Type="http://schemas.openxmlformats.org/officeDocument/2006/relationships/image" Target="../media/image21.png"/><Relationship Id="rId42" Type="http://schemas.openxmlformats.org/officeDocument/2006/relationships/image" Target="../media/image31.png"/><Relationship Id="rId63" Type="http://schemas.openxmlformats.org/officeDocument/2006/relationships/customXml" Target="../ink/ink41.xml"/><Relationship Id="rId84" Type="http://schemas.openxmlformats.org/officeDocument/2006/relationships/customXml" Target="../ink/ink53.xml"/><Relationship Id="rId138" Type="http://schemas.openxmlformats.org/officeDocument/2006/relationships/image" Target="../media/image77.png"/><Relationship Id="rId107" Type="http://schemas.openxmlformats.org/officeDocument/2006/relationships/image" Target="../media/image62.png"/><Relationship Id="rId11" Type="http://schemas.openxmlformats.org/officeDocument/2006/relationships/image" Target="../media/image16.png"/><Relationship Id="rId32" Type="http://schemas.openxmlformats.org/officeDocument/2006/relationships/customXml" Target="../ink/ink25.xml"/><Relationship Id="rId53" Type="http://schemas.openxmlformats.org/officeDocument/2006/relationships/customXml" Target="../ink/ink36.xml"/><Relationship Id="rId74" Type="http://schemas.openxmlformats.org/officeDocument/2006/relationships/image" Target="../media/image46.png"/><Relationship Id="rId128" Type="http://schemas.openxmlformats.org/officeDocument/2006/relationships/customXml" Target="../ink/ink75.xml"/><Relationship Id="rId149" Type="http://schemas.openxmlformats.org/officeDocument/2006/relationships/customXml" Target="../ink/ink86.xml"/><Relationship Id="rId5" Type="http://schemas.openxmlformats.org/officeDocument/2006/relationships/image" Target="../media/image13.png"/><Relationship Id="rId95" Type="http://schemas.openxmlformats.org/officeDocument/2006/relationships/image" Target="../media/image56.png"/><Relationship Id="rId22" Type="http://schemas.openxmlformats.org/officeDocument/2006/relationships/customXml" Target="../ink/ink20.xml"/><Relationship Id="rId27" Type="http://schemas.openxmlformats.org/officeDocument/2006/relationships/image" Target="../media/image24.png"/><Relationship Id="rId43" Type="http://schemas.openxmlformats.org/officeDocument/2006/relationships/customXml" Target="../ink/ink31.xml"/><Relationship Id="rId48" Type="http://schemas.openxmlformats.org/officeDocument/2006/relationships/image" Target="../media/image34.png"/><Relationship Id="rId64" Type="http://schemas.openxmlformats.org/officeDocument/2006/relationships/customXml" Target="../ink/ink42.xml"/><Relationship Id="rId69" Type="http://schemas.openxmlformats.org/officeDocument/2006/relationships/image" Target="../media/image44.png"/><Relationship Id="rId113" Type="http://schemas.openxmlformats.org/officeDocument/2006/relationships/image" Target="../media/image65.png"/><Relationship Id="rId118" Type="http://schemas.openxmlformats.org/officeDocument/2006/relationships/customXml" Target="../ink/ink70.xml"/><Relationship Id="rId134" Type="http://schemas.openxmlformats.org/officeDocument/2006/relationships/image" Target="../media/image75.png"/><Relationship Id="rId139" Type="http://schemas.openxmlformats.org/officeDocument/2006/relationships/customXml" Target="../ink/ink81.xml"/><Relationship Id="rId80" Type="http://schemas.openxmlformats.org/officeDocument/2006/relationships/customXml" Target="../ink/ink51.xml"/><Relationship Id="rId85" Type="http://schemas.openxmlformats.org/officeDocument/2006/relationships/image" Target="../media/image51.png"/><Relationship Id="rId150" Type="http://schemas.openxmlformats.org/officeDocument/2006/relationships/image" Target="../media/image83.png"/><Relationship Id="rId12" Type="http://schemas.openxmlformats.org/officeDocument/2006/relationships/customXml" Target="../ink/ink15.xml"/><Relationship Id="rId17" Type="http://schemas.openxmlformats.org/officeDocument/2006/relationships/image" Target="../media/image19.png"/><Relationship Id="rId33" Type="http://schemas.openxmlformats.org/officeDocument/2006/relationships/customXml" Target="../ink/ink26.xml"/><Relationship Id="rId38" Type="http://schemas.openxmlformats.org/officeDocument/2006/relationships/image" Target="../media/image29.png"/><Relationship Id="rId59" Type="http://schemas.openxmlformats.org/officeDocument/2006/relationships/customXml" Target="../ink/ink39.xml"/><Relationship Id="rId103" Type="http://schemas.openxmlformats.org/officeDocument/2006/relationships/image" Target="../media/image60.png"/><Relationship Id="rId108" Type="http://schemas.openxmlformats.org/officeDocument/2006/relationships/customXml" Target="../ink/ink65.xml"/><Relationship Id="rId124" Type="http://schemas.openxmlformats.org/officeDocument/2006/relationships/customXml" Target="../ink/ink73.xml"/><Relationship Id="rId129" Type="http://schemas.openxmlformats.org/officeDocument/2006/relationships/customXml" Target="../ink/ink76.xml"/><Relationship Id="rId54" Type="http://schemas.openxmlformats.org/officeDocument/2006/relationships/image" Target="../media/image37.png"/><Relationship Id="rId70" Type="http://schemas.openxmlformats.org/officeDocument/2006/relationships/customXml" Target="../ink/ink45.xml"/><Relationship Id="rId75" Type="http://schemas.openxmlformats.org/officeDocument/2006/relationships/customXml" Target="../ink/ink48.xml"/><Relationship Id="rId91" Type="http://schemas.openxmlformats.org/officeDocument/2006/relationships/image" Target="../media/image54.png"/><Relationship Id="rId96" Type="http://schemas.openxmlformats.org/officeDocument/2006/relationships/customXml" Target="../ink/ink59.xml"/><Relationship Id="rId140" Type="http://schemas.openxmlformats.org/officeDocument/2006/relationships/image" Target="../media/image78.png"/><Relationship Id="rId145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23" Type="http://schemas.openxmlformats.org/officeDocument/2006/relationships/image" Target="../media/image22.png"/><Relationship Id="rId28" Type="http://schemas.openxmlformats.org/officeDocument/2006/relationships/customXml" Target="../ink/ink23.xml"/><Relationship Id="rId49" Type="http://schemas.openxmlformats.org/officeDocument/2006/relationships/customXml" Target="../ink/ink34.xml"/><Relationship Id="rId114" Type="http://schemas.openxmlformats.org/officeDocument/2006/relationships/customXml" Target="../ink/ink68.xml"/><Relationship Id="rId119" Type="http://schemas.openxmlformats.org/officeDocument/2006/relationships/image" Target="../media/image68.png"/><Relationship Id="rId44" Type="http://schemas.openxmlformats.org/officeDocument/2006/relationships/image" Target="../media/image32.png"/><Relationship Id="rId60" Type="http://schemas.openxmlformats.org/officeDocument/2006/relationships/image" Target="../media/image40.png"/><Relationship Id="rId65" Type="http://schemas.openxmlformats.org/officeDocument/2006/relationships/image" Target="../media/image42.png"/><Relationship Id="rId81" Type="http://schemas.openxmlformats.org/officeDocument/2006/relationships/image" Target="../media/image49.png"/><Relationship Id="rId86" Type="http://schemas.openxmlformats.org/officeDocument/2006/relationships/customXml" Target="../ink/ink54.xml"/><Relationship Id="rId130" Type="http://schemas.openxmlformats.org/officeDocument/2006/relationships/image" Target="../media/image73.png"/><Relationship Id="rId135" Type="http://schemas.openxmlformats.org/officeDocument/2006/relationships/customXml" Target="../ink/ink79.xml"/><Relationship Id="rId151" Type="http://schemas.openxmlformats.org/officeDocument/2006/relationships/customXml" Target="../ink/ink87.xml"/><Relationship Id="rId13" Type="http://schemas.openxmlformats.org/officeDocument/2006/relationships/image" Target="../media/image17.png"/><Relationship Id="rId18" Type="http://schemas.openxmlformats.org/officeDocument/2006/relationships/customXml" Target="../ink/ink18.xml"/><Relationship Id="rId39" Type="http://schemas.openxmlformats.org/officeDocument/2006/relationships/customXml" Target="../ink/ink29.xml"/><Relationship Id="rId109" Type="http://schemas.openxmlformats.org/officeDocument/2006/relationships/image" Target="../media/image63.png"/><Relationship Id="rId34" Type="http://schemas.openxmlformats.org/officeDocument/2006/relationships/image" Target="../media/image27.png"/><Relationship Id="rId50" Type="http://schemas.openxmlformats.org/officeDocument/2006/relationships/image" Target="../media/image35.png"/><Relationship Id="rId55" Type="http://schemas.openxmlformats.org/officeDocument/2006/relationships/customXml" Target="../ink/ink37.xml"/><Relationship Id="rId76" Type="http://schemas.openxmlformats.org/officeDocument/2006/relationships/image" Target="../media/image47.png"/><Relationship Id="rId97" Type="http://schemas.openxmlformats.org/officeDocument/2006/relationships/image" Target="../media/image57.png"/><Relationship Id="rId104" Type="http://schemas.openxmlformats.org/officeDocument/2006/relationships/customXml" Target="../ink/ink63.xml"/><Relationship Id="rId120" Type="http://schemas.openxmlformats.org/officeDocument/2006/relationships/customXml" Target="../ink/ink71.xml"/><Relationship Id="rId125" Type="http://schemas.openxmlformats.org/officeDocument/2006/relationships/image" Target="../media/image71.png"/><Relationship Id="rId141" Type="http://schemas.openxmlformats.org/officeDocument/2006/relationships/customXml" Target="../ink/ink82.xml"/><Relationship Id="rId146" Type="http://schemas.openxmlformats.org/officeDocument/2006/relationships/image" Target="../media/image81.png"/><Relationship Id="rId7" Type="http://schemas.openxmlformats.org/officeDocument/2006/relationships/image" Target="../media/image14.png"/><Relationship Id="rId71" Type="http://schemas.openxmlformats.org/officeDocument/2006/relationships/customXml" Target="../ink/ink46.xml"/><Relationship Id="rId92" Type="http://schemas.openxmlformats.org/officeDocument/2006/relationships/customXml" Target="../ink/ink57.xml"/><Relationship Id="rId2" Type="http://schemas.openxmlformats.org/officeDocument/2006/relationships/customXml" Target="../ink/ink10.xml"/><Relationship Id="rId29" Type="http://schemas.openxmlformats.org/officeDocument/2006/relationships/image" Target="../media/image25.png"/><Relationship Id="rId24" Type="http://schemas.openxmlformats.org/officeDocument/2006/relationships/customXml" Target="../ink/ink21.xml"/><Relationship Id="rId40" Type="http://schemas.openxmlformats.org/officeDocument/2006/relationships/image" Target="../media/image30.png"/><Relationship Id="rId45" Type="http://schemas.openxmlformats.org/officeDocument/2006/relationships/customXml" Target="../ink/ink32.xml"/><Relationship Id="rId66" Type="http://schemas.openxmlformats.org/officeDocument/2006/relationships/customXml" Target="../ink/ink43.xml"/><Relationship Id="rId87" Type="http://schemas.openxmlformats.org/officeDocument/2006/relationships/image" Target="../media/image52.png"/><Relationship Id="rId110" Type="http://schemas.openxmlformats.org/officeDocument/2006/relationships/customXml" Target="../ink/ink66.xml"/><Relationship Id="rId115" Type="http://schemas.openxmlformats.org/officeDocument/2006/relationships/image" Target="../media/image66.png"/><Relationship Id="rId131" Type="http://schemas.openxmlformats.org/officeDocument/2006/relationships/customXml" Target="../ink/ink77.xml"/><Relationship Id="rId136" Type="http://schemas.openxmlformats.org/officeDocument/2006/relationships/image" Target="../media/image76.png"/><Relationship Id="rId61" Type="http://schemas.openxmlformats.org/officeDocument/2006/relationships/customXml" Target="../ink/ink40.xml"/><Relationship Id="rId82" Type="http://schemas.openxmlformats.org/officeDocument/2006/relationships/customXml" Target="../ink/ink52.xml"/><Relationship Id="rId152" Type="http://schemas.openxmlformats.org/officeDocument/2006/relationships/image" Target="../media/image84.png"/><Relationship Id="rId19" Type="http://schemas.openxmlformats.org/officeDocument/2006/relationships/image" Target="../media/image20.png"/><Relationship Id="rId14" Type="http://schemas.openxmlformats.org/officeDocument/2006/relationships/customXml" Target="../ink/ink16.xml"/><Relationship Id="rId30" Type="http://schemas.openxmlformats.org/officeDocument/2006/relationships/customXml" Target="../ink/ink24.xml"/><Relationship Id="rId35" Type="http://schemas.openxmlformats.org/officeDocument/2006/relationships/customXml" Target="../ink/ink27.xml"/><Relationship Id="rId56" Type="http://schemas.openxmlformats.org/officeDocument/2006/relationships/image" Target="../media/image38.png"/><Relationship Id="rId77" Type="http://schemas.openxmlformats.org/officeDocument/2006/relationships/customXml" Target="../ink/ink49.xml"/><Relationship Id="rId100" Type="http://schemas.openxmlformats.org/officeDocument/2006/relationships/customXml" Target="../ink/ink61.xml"/><Relationship Id="rId105" Type="http://schemas.openxmlformats.org/officeDocument/2006/relationships/image" Target="../media/image61.png"/><Relationship Id="rId126" Type="http://schemas.openxmlformats.org/officeDocument/2006/relationships/customXml" Target="../ink/ink74.xml"/><Relationship Id="rId147" Type="http://schemas.openxmlformats.org/officeDocument/2006/relationships/customXml" Target="../ink/ink85.xml"/><Relationship Id="rId8" Type="http://schemas.openxmlformats.org/officeDocument/2006/relationships/customXml" Target="../ink/ink13.xml"/><Relationship Id="rId51" Type="http://schemas.openxmlformats.org/officeDocument/2006/relationships/customXml" Target="../ink/ink35.xml"/><Relationship Id="rId72" Type="http://schemas.openxmlformats.org/officeDocument/2006/relationships/image" Target="../media/image45.png"/><Relationship Id="rId93" Type="http://schemas.openxmlformats.org/officeDocument/2006/relationships/image" Target="../media/image55.png"/><Relationship Id="rId98" Type="http://schemas.openxmlformats.org/officeDocument/2006/relationships/customXml" Target="../ink/ink60.xml"/><Relationship Id="rId121" Type="http://schemas.openxmlformats.org/officeDocument/2006/relationships/image" Target="../media/image69.png"/><Relationship Id="rId142" Type="http://schemas.openxmlformats.org/officeDocument/2006/relationships/image" Target="../media/image79.png"/><Relationship Id="rId3" Type="http://schemas.openxmlformats.org/officeDocument/2006/relationships/image" Target="../media/image12.png"/><Relationship Id="rId25" Type="http://schemas.openxmlformats.org/officeDocument/2006/relationships/image" Target="../media/image23.png"/><Relationship Id="rId46" Type="http://schemas.openxmlformats.org/officeDocument/2006/relationships/image" Target="../media/image33.png"/><Relationship Id="rId67" Type="http://schemas.openxmlformats.org/officeDocument/2006/relationships/image" Target="../media/image43.png"/><Relationship Id="rId116" Type="http://schemas.openxmlformats.org/officeDocument/2006/relationships/customXml" Target="../ink/ink69.xml"/><Relationship Id="rId137" Type="http://schemas.openxmlformats.org/officeDocument/2006/relationships/customXml" Target="../ink/ink80.xml"/><Relationship Id="rId20" Type="http://schemas.openxmlformats.org/officeDocument/2006/relationships/customXml" Target="../ink/ink19.xml"/><Relationship Id="rId41" Type="http://schemas.openxmlformats.org/officeDocument/2006/relationships/customXml" Target="../ink/ink30.xml"/><Relationship Id="rId62" Type="http://schemas.openxmlformats.org/officeDocument/2006/relationships/image" Target="../media/image41.png"/><Relationship Id="rId83" Type="http://schemas.openxmlformats.org/officeDocument/2006/relationships/image" Target="../media/image50.png"/><Relationship Id="rId88" Type="http://schemas.openxmlformats.org/officeDocument/2006/relationships/customXml" Target="../ink/ink55.xml"/><Relationship Id="rId111" Type="http://schemas.openxmlformats.org/officeDocument/2006/relationships/image" Target="../media/image64.png"/><Relationship Id="rId132" Type="http://schemas.openxmlformats.org/officeDocument/2006/relationships/image" Target="../media/image74.png"/><Relationship Id="rId15" Type="http://schemas.openxmlformats.org/officeDocument/2006/relationships/image" Target="../media/image18.png"/><Relationship Id="rId36" Type="http://schemas.openxmlformats.org/officeDocument/2006/relationships/image" Target="../media/image28.png"/><Relationship Id="rId57" Type="http://schemas.openxmlformats.org/officeDocument/2006/relationships/customXml" Target="../ink/ink38.xml"/><Relationship Id="rId106" Type="http://schemas.openxmlformats.org/officeDocument/2006/relationships/customXml" Target="../ink/ink64.xml"/><Relationship Id="rId127" Type="http://schemas.openxmlformats.org/officeDocument/2006/relationships/image" Target="../media/image72.png"/><Relationship Id="rId10" Type="http://schemas.openxmlformats.org/officeDocument/2006/relationships/customXml" Target="../ink/ink14.xml"/><Relationship Id="rId31" Type="http://schemas.openxmlformats.org/officeDocument/2006/relationships/image" Target="../media/image26.png"/><Relationship Id="rId52" Type="http://schemas.openxmlformats.org/officeDocument/2006/relationships/image" Target="../media/image36.png"/><Relationship Id="rId73" Type="http://schemas.openxmlformats.org/officeDocument/2006/relationships/customXml" Target="../ink/ink47.xml"/><Relationship Id="rId78" Type="http://schemas.openxmlformats.org/officeDocument/2006/relationships/customXml" Target="../ink/ink50.xml"/><Relationship Id="rId94" Type="http://schemas.openxmlformats.org/officeDocument/2006/relationships/customXml" Target="../ink/ink58.xml"/><Relationship Id="rId99" Type="http://schemas.openxmlformats.org/officeDocument/2006/relationships/image" Target="../media/image58.png"/><Relationship Id="rId101" Type="http://schemas.openxmlformats.org/officeDocument/2006/relationships/image" Target="../media/image59.png"/><Relationship Id="rId122" Type="http://schemas.openxmlformats.org/officeDocument/2006/relationships/customXml" Target="../ink/ink72.xml"/><Relationship Id="rId143" Type="http://schemas.openxmlformats.org/officeDocument/2006/relationships/customXml" Target="../ink/ink83.xml"/><Relationship Id="rId148" Type="http://schemas.openxmlformats.org/officeDocument/2006/relationships/image" Target="../media/image82.png"/><Relationship Id="rId4" Type="http://schemas.openxmlformats.org/officeDocument/2006/relationships/customXml" Target="../ink/ink11.xml"/><Relationship Id="rId9" Type="http://schemas.openxmlformats.org/officeDocument/2006/relationships/image" Target="../media/image15.png"/><Relationship Id="rId26" Type="http://schemas.openxmlformats.org/officeDocument/2006/relationships/customXml" Target="../ink/ink22.xml"/><Relationship Id="rId47" Type="http://schemas.openxmlformats.org/officeDocument/2006/relationships/customXml" Target="../ink/ink33.xml"/><Relationship Id="rId68" Type="http://schemas.openxmlformats.org/officeDocument/2006/relationships/customXml" Target="../ink/ink44.xml"/><Relationship Id="rId89" Type="http://schemas.openxmlformats.org/officeDocument/2006/relationships/image" Target="../media/image53.png"/><Relationship Id="rId112" Type="http://schemas.openxmlformats.org/officeDocument/2006/relationships/customXml" Target="../ink/ink67.xml"/><Relationship Id="rId133" Type="http://schemas.openxmlformats.org/officeDocument/2006/relationships/customXml" Target="../ink/ink78.xml"/><Relationship Id="rId16" Type="http://schemas.openxmlformats.org/officeDocument/2006/relationships/customXml" Target="../ink/ink17.xml"/><Relationship Id="rId37" Type="http://schemas.openxmlformats.org/officeDocument/2006/relationships/customXml" Target="../ink/ink28.xml"/><Relationship Id="rId58" Type="http://schemas.openxmlformats.org/officeDocument/2006/relationships/image" Target="../media/image39.png"/><Relationship Id="rId79" Type="http://schemas.openxmlformats.org/officeDocument/2006/relationships/image" Target="../media/image48.png"/><Relationship Id="rId102" Type="http://schemas.openxmlformats.org/officeDocument/2006/relationships/customXml" Target="../ink/ink62.xml"/><Relationship Id="rId123" Type="http://schemas.openxmlformats.org/officeDocument/2006/relationships/image" Target="../media/image70.png"/><Relationship Id="rId144" Type="http://schemas.openxmlformats.org/officeDocument/2006/relationships/image" Target="../media/image80.png"/><Relationship Id="rId90" Type="http://schemas.openxmlformats.org/officeDocument/2006/relationships/customXml" Target="../ink/ink5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C02-1441-4CD9-89BE-5DA8AA67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0" i="0" dirty="0">
                <a:solidFill>
                  <a:schemeClr val="tx1"/>
                </a:solidFill>
                <a:effectLst/>
              </a:rPr>
              <a:t>Network Addressing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0C70-D34C-4BFC-9496-CC4C7C109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573A4-CCE8-4C04-9CE3-46B924B1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D3CAB-EB3C-4492-ADF5-E43BCAE1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sz="2400" b="1" dirty="0"/>
              <a:t>Private IP address</a:t>
            </a:r>
            <a:r>
              <a:rPr lang="en-IN" sz="2400" dirty="0"/>
              <a:t> of a system is the IP address which is used to communicate within the same network. Using private IP data or information can be sent or received within the same network.</a:t>
            </a:r>
          </a:p>
          <a:p>
            <a:pPr algn="just" fontAlgn="base"/>
            <a:endParaRPr lang="en-IN" sz="2400" dirty="0"/>
          </a:p>
          <a:p>
            <a:pPr algn="just" fontAlgn="base"/>
            <a:r>
              <a:rPr lang="en-IN" sz="2400" b="1" dirty="0"/>
              <a:t>Public IP address</a:t>
            </a:r>
            <a:r>
              <a:rPr lang="en-IN" sz="2400" dirty="0"/>
              <a:t> of a system is the IP address which is used to communicate outside the network. Public IP address is basically assigned by the ISP.</a:t>
            </a:r>
          </a:p>
          <a:p>
            <a:pPr algn="just"/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FD99-C9EA-4EBE-B054-B8BE2321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E2C36-EC01-4157-953F-CD0162F7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774422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/>
              <a:t>Private addresses ranges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00" y="1836760"/>
            <a:ext cx="10058400" cy="402336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10.0.0.0 – 10.255.255.255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172.16.0.0 – 172.31.255.255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192.168.0.0 – 192.168.255.255</a:t>
            </a:r>
          </a:p>
          <a:p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B4F8-7EC9-48E6-8548-0F642A3C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CB7F-D89D-40B8-BDCC-BA2FD706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32038"/>
            <a:ext cx="8229600" cy="45259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Which information can we get from IP Address?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792B8-84C2-4A88-931C-01124C0C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351B-D1ED-4904-ABF2-9BB59B6B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hlinkClick r:id="rId2"/>
              </a:rPr>
              <a:t>https://viewdns.info/</a:t>
            </a:r>
            <a:endParaRPr lang="en-IN" dirty="0"/>
          </a:p>
          <a:p>
            <a:endParaRPr lang="en-US" dirty="0"/>
          </a:p>
          <a:p>
            <a:r>
              <a:rPr lang="en-IN" dirty="0">
                <a:hlinkClick r:id="rId3"/>
              </a:rPr>
              <a:t>https://www.whatismyip.com/</a:t>
            </a:r>
            <a:endParaRPr lang="en-IN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https://whois.domaintools.com/</a:t>
            </a:r>
            <a:endParaRPr lang="en-US" dirty="0"/>
          </a:p>
          <a:p>
            <a:endParaRPr lang="en-US" dirty="0"/>
          </a:p>
          <a:p>
            <a:r>
              <a:rPr lang="en-GB" dirty="0">
                <a:hlinkClick r:id="rId5"/>
              </a:rPr>
              <a:t>https://www.whois.com/whois/</a:t>
            </a:r>
            <a:endParaRPr lang="en-US" dirty="0"/>
          </a:p>
          <a:p>
            <a:endParaRPr lang="en-US" dirty="0"/>
          </a:p>
          <a:p>
            <a:r>
              <a:rPr lang="en-US" dirty="0"/>
              <a:t>182.73.197.20 (VIT)</a:t>
            </a:r>
          </a:p>
          <a:p>
            <a:r>
              <a:rPr lang="en-IN" dirty="0"/>
              <a:t>182.72.39.10</a:t>
            </a:r>
          </a:p>
          <a:p>
            <a:r>
              <a:rPr lang="en-US" b="0" i="0" dirty="0">
                <a:solidFill>
                  <a:srgbClr val="777777"/>
                </a:solidFill>
                <a:effectLst/>
                <a:latin typeface="Lato" panose="020F0502020204030203" pitchFamily="34" charset="0"/>
              </a:rPr>
              <a:t>182.72.39.9</a:t>
            </a:r>
            <a:endParaRPr lang="en-IN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66FCB-EE16-4BE2-BC5F-58F0FDE3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259B-500C-4BD7-BE46-6A3D3C81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7726" y="2209800"/>
            <a:ext cx="8136874" cy="299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55ECA-5ACD-47BF-B6E6-1FB2C752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31EA4-DAED-46F1-B572-EF02C309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1E9768-56D1-FD94-302C-137E67C4B3C8}"/>
                  </a:ext>
                </a:extLst>
              </p14:cNvPr>
              <p14:cNvContentPartPr/>
              <p14:nvPr/>
            </p14:nvContentPartPr>
            <p14:xfrm>
              <a:off x="2296600" y="3557560"/>
              <a:ext cx="405000" cy="144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1E9768-56D1-FD94-302C-137E67C4B3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3960" y="3494920"/>
                <a:ext cx="5306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25F555A-0A39-57D1-C43B-296C1D312653}"/>
                  </a:ext>
                </a:extLst>
              </p14:cNvPr>
              <p14:cNvContentPartPr/>
              <p14:nvPr/>
            </p14:nvContentPartPr>
            <p14:xfrm>
              <a:off x="1446280" y="3667000"/>
              <a:ext cx="782280" cy="428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25F555A-0A39-57D1-C43B-296C1D3126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3280" y="3604360"/>
                <a:ext cx="90792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BB4098E-5CC0-8104-3D75-73A368852C3E}"/>
                  </a:ext>
                </a:extLst>
              </p14:cNvPr>
              <p14:cNvContentPartPr/>
              <p14:nvPr/>
            </p14:nvContentPartPr>
            <p14:xfrm>
              <a:off x="2718880" y="3555040"/>
              <a:ext cx="538560" cy="163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BB4098E-5CC0-8104-3D75-73A368852C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55880" y="3492400"/>
                <a:ext cx="6642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CD01092-C5A0-63E9-0FA0-F2EF54174F00}"/>
                  </a:ext>
                </a:extLst>
              </p14:cNvPr>
              <p14:cNvContentPartPr/>
              <p14:nvPr/>
            </p14:nvContentPartPr>
            <p14:xfrm>
              <a:off x="2407480" y="3521200"/>
              <a:ext cx="75600" cy="14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CD01092-C5A0-63E9-0FA0-F2EF54174F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89480" y="3503200"/>
                <a:ext cx="11124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241E90B2-8108-1EB0-DC2B-92D1A677DC34}"/>
              </a:ext>
            </a:extLst>
          </p:cNvPr>
          <p:cNvGrpSpPr/>
          <p:nvPr/>
        </p:nvGrpSpPr>
        <p:grpSpPr>
          <a:xfrm>
            <a:off x="2407480" y="3535600"/>
            <a:ext cx="773280" cy="486360"/>
            <a:chOff x="2407480" y="3535600"/>
            <a:chExt cx="773280" cy="4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528510C-D441-21BB-5173-790C8C5C09E4}"/>
                    </a:ext>
                  </a:extLst>
                </p14:cNvPr>
                <p14:cNvContentPartPr/>
                <p14:nvPr/>
              </p14:nvContentPartPr>
              <p14:xfrm>
                <a:off x="2458600" y="3535600"/>
                <a:ext cx="7920" cy="248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528510C-D441-21BB-5173-790C8C5C09E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40960" y="3517600"/>
                  <a:ext cx="435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BDAF99-A240-0CEC-9CB7-ECBD3C2FC6F6}"/>
                    </a:ext>
                  </a:extLst>
                </p14:cNvPr>
                <p14:cNvContentPartPr/>
                <p14:nvPr/>
              </p14:nvContentPartPr>
              <p14:xfrm>
                <a:off x="2638240" y="3554320"/>
                <a:ext cx="138240" cy="238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BDAF99-A240-0CEC-9CB7-ECBD3C2FC6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20600" y="3536680"/>
                  <a:ext cx="1738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2EC3C13-8D43-19A5-2092-DC0AB3261C37}"/>
                    </a:ext>
                  </a:extLst>
                </p14:cNvPr>
                <p14:cNvContentPartPr/>
                <p14:nvPr/>
              </p14:nvContentPartPr>
              <p14:xfrm>
                <a:off x="3006880" y="3626320"/>
                <a:ext cx="360" cy="395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2EC3C13-8D43-19A5-2092-DC0AB3261C3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89240" y="3608680"/>
                  <a:ext cx="360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87CF83-7D2A-83F8-9025-D98A059D7A73}"/>
                    </a:ext>
                  </a:extLst>
                </p14:cNvPr>
                <p14:cNvContentPartPr/>
                <p14:nvPr/>
              </p14:nvContentPartPr>
              <p14:xfrm>
                <a:off x="3004360" y="3646480"/>
                <a:ext cx="176400" cy="205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87CF83-7D2A-83F8-9025-D98A059D7A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86720" y="3628480"/>
                  <a:ext cx="2120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4A33D4D-CB95-C488-CA8B-4886E0543F3C}"/>
                    </a:ext>
                  </a:extLst>
                </p14:cNvPr>
                <p14:cNvContentPartPr/>
                <p14:nvPr/>
              </p14:nvContentPartPr>
              <p14:xfrm>
                <a:off x="2407480" y="3785440"/>
                <a:ext cx="122040" cy="4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4A33D4D-CB95-C488-CA8B-4886E0543F3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89480" y="3767440"/>
                  <a:ext cx="157680" cy="39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B79D-DD30-F8D9-6CA6-51ACAED8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85722-596B-B8FA-A774-025A8D6D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0F6DC-21F8-D548-6749-FD8AE603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64D14-FBE0-422E-B382-4291F278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02F9C6-6A22-1D7D-30AF-1DDB65916D06}"/>
                  </a:ext>
                </a:extLst>
              </p14:cNvPr>
              <p14:cNvContentPartPr/>
              <p14:nvPr/>
            </p14:nvContentPartPr>
            <p14:xfrm>
              <a:off x="8086840" y="3240400"/>
              <a:ext cx="21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02F9C6-6A22-1D7D-30AF-1DDB65916D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9200" y="3222760"/>
                <a:ext cx="378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A49B1DFE-0CC3-9034-38BD-89918F1BEFD1}"/>
              </a:ext>
            </a:extLst>
          </p:cNvPr>
          <p:cNvGrpSpPr/>
          <p:nvPr/>
        </p:nvGrpSpPr>
        <p:grpSpPr>
          <a:xfrm>
            <a:off x="8885320" y="2497360"/>
            <a:ext cx="503640" cy="828360"/>
            <a:chOff x="8885320" y="2497360"/>
            <a:chExt cx="503640" cy="82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17758B-5668-E766-7EC4-943F2D8F2ABF}"/>
                    </a:ext>
                  </a:extLst>
                </p14:cNvPr>
                <p14:cNvContentPartPr/>
                <p14:nvPr/>
              </p14:nvContentPartPr>
              <p14:xfrm>
                <a:off x="8885320" y="2552440"/>
                <a:ext cx="99720" cy="403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17758B-5668-E766-7EC4-943F2D8F2A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67320" y="2534440"/>
                  <a:ext cx="1353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51CFAE6-971D-A73D-A52D-2424FB9C1025}"/>
                    </a:ext>
                  </a:extLst>
                </p14:cNvPr>
                <p14:cNvContentPartPr/>
                <p14:nvPr/>
              </p14:nvContentPartPr>
              <p14:xfrm>
                <a:off x="8889640" y="2497360"/>
                <a:ext cx="499320" cy="510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51CFAE6-971D-A73D-A52D-2424FB9C10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71640" y="2479360"/>
                  <a:ext cx="53496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6FF1AB-8751-6CC7-8FA3-EED98FA79AF2}"/>
                    </a:ext>
                  </a:extLst>
                </p14:cNvPr>
                <p14:cNvContentPartPr/>
                <p14:nvPr/>
              </p14:nvContentPartPr>
              <p14:xfrm>
                <a:off x="8923480" y="2946280"/>
                <a:ext cx="84600" cy="328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6FF1AB-8751-6CC7-8FA3-EED98FA79A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05840" y="2928280"/>
                  <a:ext cx="1202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B8ACEC-EFDB-9ED3-6BC6-A1883CF0CF02}"/>
                    </a:ext>
                  </a:extLst>
                </p14:cNvPr>
                <p14:cNvContentPartPr/>
                <p14:nvPr/>
              </p14:nvContentPartPr>
              <p14:xfrm>
                <a:off x="9082240" y="2993080"/>
                <a:ext cx="56880" cy="332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B8ACEC-EFDB-9ED3-6BC6-A1883CF0CF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64240" y="2975440"/>
                  <a:ext cx="92520" cy="36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C9BF94D-A292-954C-9F0D-3E6263F0BCDC}"/>
                  </a:ext>
                </a:extLst>
              </p14:cNvPr>
              <p14:cNvContentPartPr/>
              <p14:nvPr/>
            </p14:nvContentPartPr>
            <p14:xfrm>
              <a:off x="7853560" y="4602280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C9BF94D-A292-954C-9F0D-3E6263F0BC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44920" y="45932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B6F021B-FFF2-57FE-66D2-A7A53CF705EE}"/>
              </a:ext>
            </a:extLst>
          </p:cNvPr>
          <p:cNvGrpSpPr/>
          <p:nvPr/>
        </p:nvGrpSpPr>
        <p:grpSpPr>
          <a:xfrm>
            <a:off x="7074160" y="2921440"/>
            <a:ext cx="712080" cy="308880"/>
            <a:chOff x="7074160" y="2921440"/>
            <a:chExt cx="71208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CEC7D57-1423-1CBA-504B-4F1CFD9E42C3}"/>
                    </a:ext>
                  </a:extLst>
                </p14:cNvPr>
                <p14:cNvContentPartPr/>
                <p14:nvPr/>
              </p14:nvContentPartPr>
              <p14:xfrm>
                <a:off x="7152640" y="3037360"/>
                <a:ext cx="633600" cy="12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CEC7D57-1423-1CBA-504B-4F1CFD9E42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43640" y="3028360"/>
                  <a:ext cx="651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0623FE-A29B-3904-6640-80E740D0B1F3}"/>
                    </a:ext>
                  </a:extLst>
                </p14:cNvPr>
                <p14:cNvContentPartPr/>
                <p14:nvPr/>
              </p14:nvContentPartPr>
              <p14:xfrm>
                <a:off x="7074160" y="2921440"/>
                <a:ext cx="291600" cy="308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0623FE-A29B-3904-6640-80E740D0B1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65520" y="2912800"/>
                  <a:ext cx="30924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6D473B-5515-8980-6337-9400F8979451}"/>
              </a:ext>
            </a:extLst>
          </p:cNvPr>
          <p:cNvGrpSpPr/>
          <p:nvPr/>
        </p:nvGrpSpPr>
        <p:grpSpPr>
          <a:xfrm>
            <a:off x="5451280" y="2569720"/>
            <a:ext cx="645480" cy="404280"/>
            <a:chOff x="5451280" y="2569720"/>
            <a:chExt cx="64548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E3B9FB-81B4-F961-B76B-47A19604FD14}"/>
                    </a:ext>
                  </a:extLst>
                </p14:cNvPr>
                <p14:cNvContentPartPr/>
                <p14:nvPr/>
              </p14:nvContentPartPr>
              <p14:xfrm>
                <a:off x="5451280" y="2610760"/>
                <a:ext cx="36360" cy="363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E3B9FB-81B4-F961-B76B-47A19604FD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42640" y="2602120"/>
                  <a:ext cx="54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77AAB2-135D-29AC-A5E9-C57BF77F9704}"/>
                    </a:ext>
                  </a:extLst>
                </p14:cNvPr>
                <p14:cNvContentPartPr/>
                <p14:nvPr/>
              </p14:nvContentPartPr>
              <p14:xfrm>
                <a:off x="5466040" y="2580160"/>
                <a:ext cx="236160" cy="366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77AAB2-135D-29AC-A5E9-C57BF77F97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57040" y="2571520"/>
                  <a:ext cx="2538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69EA9C-70DC-4DB3-DEDE-D40EFEF74F2A}"/>
                    </a:ext>
                  </a:extLst>
                </p14:cNvPr>
                <p14:cNvContentPartPr/>
                <p14:nvPr/>
              </p14:nvContentPartPr>
              <p14:xfrm>
                <a:off x="5895160" y="2569720"/>
                <a:ext cx="201600" cy="369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69EA9C-70DC-4DB3-DEDE-D40EFEF74F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86520" y="2561080"/>
                  <a:ext cx="219240" cy="38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C6C4953-CB40-141D-E481-687FA45DB8D1}"/>
                  </a:ext>
                </a:extLst>
              </p14:cNvPr>
              <p14:cNvContentPartPr/>
              <p14:nvPr/>
            </p14:nvContentPartPr>
            <p14:xfrm>
              <a:off x="4656760" y="3825040"/>
              <a:ext cx="67680" cy="424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C6C4953-CB40-141D-E481-687FA45DB8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47760" y="3816400"/>
                <a:ext cx="85320" cy="44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EB294B8B-0716-F83F-968B-41FE7BF049EB}"/>
              </a:ext>
            </a:extLst>
          </p:cNvPr>
          <p:cNvGrpSpPr/>
          <p:nvPr/>
        </p:nvGrpSpPr>
        <p:grpSpPr>
          <a:xfrm>
            <a:off x="4907320" y="3901000"/>
            <a:ext cx="247680" cy="370080"/>
            <a:chOff x="4907320" y="3901000"/>
            <a:chExt cx="24768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C60B193-6365-E612-793F-FAC7AE59D24E}"/>
                    </a:ext>
                  </a:extLst>
                </p14:cNvPr>
                <p14:cNvContentPartPr/>
                <p14:nvPr/>
              </p14:nvContentPartPr>
              <p14:xfrm>
                <a:off x="4907320" y="3901000"/>
                <a:ext cx="172080" cy="370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C60B193-6365-E612-793F-FAC7AE59D2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98320" y="3892000"/>
                  <a:ext cx="1897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F571D2E-75B7-4A78-B753-C2983DC39CB9}"/>
                    </a:ext>
                  </a:extLst>
                </p14:cNvPr>
                <p14:cNvContentPartPr/>
                <p14:nvPr/>
              </p14:nvContentPartPr>
              <p14:xfrm>
                <a:off x="4947640" y="4050760"/>
                <a:ext cx="207360" cy="43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571D2E-75B7-4A78-B753-C2983DC39C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38640" y="4042120"/>
                  <a:ext cx="2250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DAF09B5-B41E-7927-7E5E-5331340A8CA6}"/>
              </a:ext>
            </a:extLst>
          </p:cNvPr>
          <p:cNvGrpSpPr/>
          <p:nvPr/>
        </p:nvGrpSpPr>
        <p:grpSpPr>
          <a:xfrm>
            <a:off x="5414920" y="3880120"/>
            <a:ext cx="1730520" cy="366840"/>
            <a:chOff x="5414920" y="3880120"/>
            <a:chExt cx="173052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190C6E-3176-4523-3CC5-F68E7DA54A1C}"/>
                    </a:ext>
                  </a:extLst>
                </p14:cNvPr>
                <p14:cNvContentPartPr/>
                <p14:nvPr/>
              </p14:nvContentPartPr>
              <p14:xfrm>
                <a:off x="5414920" y="3922240"/>
                <a:ext cx="128160" cy="254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190C6E-3176-4523-3CC5-F68E7DA54A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05920" y="3913240"/>
                  <a:ext cx="145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AF0BBEB-50ED-427E-CAE2-CE8F01D6D3A5}"/>
                    </a:ext>
                  </a:extLst>
                </p14:cNvPr>
                <p14:cNvContentPartPr/>
                <p14:nvPr/>
              </p14:nvContentPartPr>
              <p14:xfrm>
                <a:off x="5709760" y="4063720"/>
                <a:ext cx="21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AF0BBEB-50ED-427E-CAE2-CE8F01D6D3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00760" y="4054720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19C2DA3-5CD3-8F01-6E05-C966A0A9C2BF}"/>
                    </a:ext>
                  </a:extLst>
                </p14:cNvPr>
                <p14:cNvContentPartPr/>
                <p14:nvPr/>
              </p14:nvContentPartPr>
              <p14:xfrm>
                <a:off x="5801200" y="3950680"/>
                <a:ext cx="144000" cy="235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19C2DA3-5CD3-8F01-6E05-C966A0A9C2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92560" y="3942040"/>
                  <a:ext cx="161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7D9D99-EDF6-1CC0-5E85-A757095E8390}"/>
                    </a:ext>
                  </a:extLst>
                </p14:cNvPr>
                <p14:cNvContentPartPr/>
                <p14:nvPr/>
              </p14:nvContentPartPr>
              <p14:xfrm>
                <a:off x="6110080" y="3955000"/>
                <a:ext cx="108000" cy="274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7D9D99-EDF6-1CC0-5E85-A757095E839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01080" y="3946360"/>
                  <a:ext cx="125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4C8DD75-AEE8-8135-092F-00E8448B902C}"/>
                    </a:ext>
                  </a:extLst>
                </p14:cNvPr>
                <p14:cNvContentPartPr/>
                <p14:nvPr/>
              </p14:nvContentPartPr>
              <p14:xfrm>
                <a:off x="6299080" y="4002520"/>
                <a:ext cx="10440" cy="21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4C8DD75-AEE8-8135-092F-00E8448B902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290080" y="3993880"/>
                  <a:ext cx="28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CB5FDC5-8765-995F-4D38-E5C779C61945}"/>
                    </a:ext>
                  </a:extLst>
                </p14:cNvPr>
                <p14:cNvContentPartPr/>
                <p14:nvPr/>
              </p14:nvContentPartPr>
              <p14:xfrm>
                <a:off x="6390520" y="3940600"/>
                <a:ext cx="171000" cy="236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CB5FDC5-8765-995F-4D38-E5C779C6194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81520" y="3931960"/>
                  <a:ext cx="188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5B38E4D-2996-3948-B274-C2EE19C9FCCF}"/>
                    </a:ext>
                  </a:extLst>
                </p14:cNvPr>
                <p14:cNvContentPartPr/>
                <p14:nvPr/>
              </p14:nvContentPartPr>
              <p14:xfrm>
                <a:off x="6630640" y="3937720"/>
                <a:ext cx="36000" cy="261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5B38E4D-2996-3948-B274-C2EE19C9FCC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22000" y="3929080"/>
                  <a:ext cx="536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C81BAC3-9BD2-E5E1-148B-CFEC5D3D5F31}"/>
                    </a:ext>
                  </a:extLst>
                </p14:cNvPr>
                <p14:cNvContentPartPr/>
                <p14:nvPr/>
              </p14:nvContentPartPr>
              <p14:xfrm>
                <a:off x="6708040" y="3901360"/>
                <a:ext cx="156240" cy="287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C81BAC3-9BD2-E5E1-148B-CFEC5D3D5F3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99040" y="3892360"/>
                  <a:ext cx="1738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B77A17-A305-A10D-7FA9-A8AC2A909829}"/>
                    </a:ext>
                  </a:extLst>
                </p14:cNvPr>
                <p14:cNvContentPartPr/>
                <p14:nvPr/>
              </p14:nvContentPartPr>
              <p14:xfrm>
                <a:off x="6867880" y="3880120"/>
                <a:ext cx="277560" cy="366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B77A17-A305-A10D-7FA9-A8AC2A90982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59240" y="3871480"/>
                  <a:ext cx="295200" cy="38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B8AAC06-3BD3-4F2D-B5C5-A4AB14B1177A}"/>
                  </a:ext>
                </a:extLst>
              </p14:cNvPr>
              <p14:cNvContentPartPr/>
              <p14:nvPr/>
            </p14:nvContentPartPr>
            <p14:xfrm>
              <a:off x="3845320" y="2926120"/>
              <a:ext cx="749160" cy="30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B8AAC06-3BD3-4F2D-B5C5-A4AB14B1177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36680" y="2917120"/>
                <a:ext cx="76680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8C677DE7-1DF3-F497-5463-CBC3B94FB187}"/>
              </a:ext>
            </a:extLst>
          </p:cNvPr>
          <p:cNvGrpSpPr/>
          <p:nvPr/>
        </p:nvGrpSpPr>
        <p:grpSpPr>
          <a:xfrm>
            <a:off x="2285800" y="2557120"/>
            <a:ext cx="572400" cy="389160"/>
            <a:chOff x="2285800" y="2557120"/>
            <a:chExt cx="57240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7F7A7C0-496B-F462-A8B7-8A5AF2762CF3}"/>
                    </a:ext>
                  </a:extLst>
                </p14:cNvPr>
                <p14:cNvContentPartPr/>
                <p14:nvPr/>
              </p14:nvContentPartPr>
              <p14:xfrm>
                <a:off x="2295160" y="2559640"/>
                <a:ext cx="79560" cy="386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7F7A7C0-496B-F462-A8B7-8A5AF2762CF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86520" y="2550640"/>
                  <a:ext cx="972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F3097D-DA57-C888-5F1F-D7CBE35C9379}"/>
                    </a:ext>
                  </a:extLst>
                </p14:cNvPr>
                <p14:cNvContentPartPr/>
                <p14:nvPr/>
              </p14:nvContentPartPr>
              <p14:xfrm>
                <a:off x="2285800" y="2590600"/>
                <a:ext cx="185760" cy="163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F3097D-DA57-C888-5F1F-D7CBE35C937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77160" y="2581600"/>
                  <a:ext cx="203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114B1EB-F680-4B3C-34FC-90E832734060}"/>
                    </a:ext>
                  </a:extLst>
                </p14:cNvPr>
                <p14:cNvContentPartPr/>
                <p14:nvPr/>
              </p14:nvContentPartPr>
              <p14:xfrm>
                <a:off x="2601160" y="2557120"/>
                <a:ext cx="257040" cy="319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114B1EB-F680-4B3C-34FC-90E83273406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92520" y="2548480"/>
                  <a:ext cx="2746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3F1934-171B-CDC3-46AA-C532D0684CDA}"/>
                    </a:ext>
                  </a:extLst>
                </p14:cNvPr>
                <p14:cNvContentPartPr/>
                <p14:nvPr/>
              </p14:nvContentPartPr>
              <p14:xfrm>
                <a:off x="2662360" y="2752600"/>
                <a:ext cx="190440" cy="12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3F1934-171B-CDC3-46AA-C532D0684C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53360" y="2743960"/>
                  <a:ext cx="2080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C434369-1F84-AD48-025B-7462CC48A303}"/>
              </a:ext>
            </a:extLst>
          </p:cNvPr>
          <p:cNvGrpSpPr/>
          <p:nvPr/>
        </p:nvGrpSpPr>
        <p:grpSpPr>
          <a:xfrm>
            <a:off x="599200" y="3849520"/>
            <a:ext cx="1067400" cy="452520"/>
            <a:chOff x="599200" y="3849520"/>
            <a:chExt cx="1067400" cy="45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762C417-ED8C-934B-027E-F4ECDE3EE2FE}"/>
                    </a:ext>
                  </a:extLst>
                </p14:cNvPr>
                <p14:cNvContentPartPr/>
                <p14:nvPr/>
              </p14:nvContentPartPr>
              <p14:xfrm>
                <a:off x="599200" y="3880840"/>
                <a:ext cx="71280" cy="335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762C417-ED8C-934B-027E-F4ECDE3EE2F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90200" y="3872200"/>
                  <a:ext cx="889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0529D5-ACC8-82F1-CCD3-9FA9B56ACB58}"/>
                    </a:ext>
                  </a:extLst>
                </p14:cNvPr>
                <p14:cNvContentPartPr/>
                <p14:nvPr/>
              </p14:nvContentPartPr>
              <p14:xfrm>
                <a:off x="770200" y="3849520"/>
                <a:ext cx="185760" cy="357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0529D5-ACC8-82F1-CCD3-9FA9B56ACB5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1200" y="3840520"/>
                  <a:ext cx="2034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A90D1DD-293A-0D00-4E03-1D51E0067311}"/>
                    </a:ext>
                  </a:extLst>
                </p14:cNvPr>
                <p14:cNvContentPartPr/>
                <p14:nvPr/>
              </p14:nvContentPartPr>
              <p14:xfrm>
                <a:off x="1137040" y="3925840"/>
                <a:ext cx="140400" cy="320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90D1DD-293A-0D00-4E03-1D51E006731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8040" y="3916840"/>
                  <a:ext cx="1580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908B86D-376A-33D8-E4E7-FB175ABC7EFC}"/>
                    </a:ext>
                  </a:extLst>
                </p14:cNvPr>
                <p14:cNvContentPartPr/>
                <p14:nvPr/>
              </p14:nvContentPartPr>
              <p14:xfrm>
                <a:off x="1468960" y="4072360"/>
                <a:ext cx="4320" cy="2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908B86D-376A-33D8-E4E7-FB175ABC7E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60320" y="4063360"/>
                  <a:ext cx="21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27122AD-2C3D-4524-9B07-4E64279E9243}"/>
                    </a:ext>
                  </a:extLst>
                </p14:cNvPr>
                <p14:cNvContentPartPr/>
                <p14:nvPr/>
              </p14:nvContentPartPr>
              <p14:xfrm>
                <a:off x="1614760" y="3927280"/>
                <a:ext cx="51840" cy="374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27122AD-2C3D-4524-9B07-4E64279E924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06120" y="3918280"/>
                  <a:ext cx="69480" cy="39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A1D25C6-F60D-C365-B2D5-2A3843676114}"/>
              </a:ext>
            </a:extLst>
          </p:cNvPr>
          <p:cNvGrpSpPr/>
          <p:nvPr/>
        </p:nvGrpSpPr>
        <p:grpSpPr>
          <a:xfrm>
            <a:off x="1880080" y="3949600"/>
            <a:ext cx="2104560" cy="400320"/>
            <a:chOff x="1880080" y="3949600"/>
            <a:chExt cx="210456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58800FF-838D-B150-45C6-24E96C1FDEA6}"/>
                    </a:ext>
                  </a:extLst>
                </p14:cNvPr>
                <p14:cNvContentPartPr/>
                <p14:nvPr/>
              </p14:nvContentPartPr>
              <p14:xfrm>
                <a:off x="1880080" y="3949600"/>
                <a:ext cx="128160" cy="308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58800FF-838D-B150-45C6-24E96C1FDE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71440" y="3940960"/>
                  <a:ext cx="1458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073CB7D-8D5D-7577-61C9-3D7CFC553591}"/>
                    </a:ext>
                  </a:extLst>
                </p14:cNvPr>
                <p14:cNvContentPartPr/>
                <p14:nvPr/>
              </p14:nvContentPartPr>
              <p14:xfrm>
                <a:off x="2133160" y="3980920"/>
                <a:ext cx="204120" cy="315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073CB7D-8D5D-7577-61C9-3D7CFC5535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24520" y="3971920"/>
                  <a:ext cx="2217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8AEC93-19D6-968D-D527-F496C1317269}"/>
                    </a:ext>
                  </a:extLst>
                </p14:cNvPr>
                <p14:cNvContentPartPr/>
                <p14:nvPr/>
              </p14:nvContentPartPr>
              <p14:xfrm>
                <a:off x="2428000" y="4114480"/>
                <a:ext cx="360" cy="2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8AEC93-19D6-968D-D527-F496C13172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19360" y="4105480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D61F6C1-ECBC-15C2-C4CC-227A19127006}"/>
                    </a:ext>
                  </a:extLst>
                </p14:cNvPr>
                <p14:cNvContentPartPr/>
                <p14:nvPr/>
              </p14:nvContentPartPr>
              <p14:xfrm>
                <a:off x="2549680" y="4002520"/>
                <a:ext cx="22320" cy="288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D61F6C1-ECBC-15C2-C4CC-227A1912700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40680" y="3993880"/>
                  <a:ext cx="39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30E21A-BC6F-E824-1970-38A43BA2B26A}"/>
                    </a:ext>
                  </a:extLst>
                </p14:cNvPr>
                <p14:cNvContentPartPr/>
                <p14:nvPr/>
              </p14:nvContentPartPr>
              <p14:xfrm>
                <a:off x="2646880" y="4043560"/>
                <a:ext cx="212760" cy="277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30E21A-BC6F-E824-1970-38A43BA2B26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37880" y="4034560"/>
                  <a:ext cx="2304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6548C17-9345-57EF-1BA8-46B031DFC1B7}"/>
                    </a:ext>
                  </a:extLst>
                </p14:cNvPr>
                <p14:cNvContentPartPr/>
                <p14:nvPr/>
              </p14:nvContentPartPr>
              <p14:xfrm>
                <a:off x="2966200" y="4012960"/>
                <a:ext cx="170280" cy="336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6548C17-9345-57EF-1BA8-46B031DFC1B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957200" y="4003960"/>
                  <a:ext cx="1879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A47B174-384E-507C-A7C7-C5FEBFF19EA3}"/>
                    </a:ext>
                  </a:extLst>
                </p14:cNvPr>
                <p14:cNvContentPartPr/>
                <p14:nvPr/>
              </p14:nvContentPartPr>
              <p14:xfrm>
                <a:off x="3179680" y="4124560"/>
                <a:ext cx="21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A47B174-384E-507C-A7C7-C5FEBFF19E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71040" y="4115920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CE8D542-ACF0-7B0B-3F67-9956FF633098}"/>
                    </a:ext>
                  </a:extLst>
                </p14:cNvPr>
                <p14:cNvContentPartPr/>
                <p14:nvPr/>
              </p14:nvContentPartPr>
              <p14:xfrm>
                <a:off x="3322240" y="3982360"/>
                <a:ext cx="21960" cy="304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CE8D542-ACF0-7B0B-3F67-9956FF63309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13240" y="3973720"/>
                  <a:ext cx="396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E3511F0-AA11-F67E-14C1-E212D3C581AA}"/>
                    </a:ext>
                  </a:extLst>
                </p14:cNvPr>
                <p14:cNvContentPartPr/>
                <p14:nvPr/>
              </p14:nvContentPartPr>
              <p14:xfrm>
                <a:off x="3457240" y="3998200"/>
                <a:ext cx="146520" cy="309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E3511F0-AA11-F67E-14C1-E212D3C581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48600" y="3989200"/>
                  <a:ext cx="1641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2F46AE5-AE2C-84FC-238C-06C1973B993E}"/>
                    </a:ext>
                  </a:extLst>
                </p14:cNvPr>
                <p14:cNvContentPartPr/>
                <p14:nvPr/>
              </p14:nvContentPartPr>
              <p14:xfrm>
                <a:off x="3657400" y="4000720"/>
                <a:ext cx="327240" cy="267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2F46AE5-AE2C-84FC-238C-06C1973B99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48400" y="3992080"/>
                  <a:ext cx="344880" cy="28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EC92727-6D9A-856F-A6EE-C0FDB7B67EC4}"/>
              </a:ext>
            </a:extLst>
          </p:cNvPr>
          <p:cNvGrpSpPr/>
          <p:nvPr/>
        </p:nvGrpSpPr>
        <p:grpSpPr>
          <a:xfrm>
            <a:off x="9052360" y="1726960"/>
            <a:ext cx="2820240" cy="416160"/>
            <a:chOff x="9052360" y="1726960"/>
            <a:chExt cx="2820240" cy="4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28F8D78-A45D-33B3-DFF7-D57CEDCFCA77}"/>
                    </a:ext>
                  </a:extLst>
                </p14:cNvPr>
                <p14:cNvContentPartPr/>
                <p14:nvPr/>
              </p14:nvContentPartPr>
              <p14:xfrm>
                <a:off x="9052360" y="1850440"/>
                <a:ext cx="375840" cy="201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28F8D78-A45D-33B3-DFF7-D57CEDCFCA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43360" y="1841800"/>
                  <a:ext cx="393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7F50960-EB54-F75B-A65B-997D06905DC1}"/>
                    </a:ext>
                  </a:extLst>
                </p14:cNvPr>
                <p14:cNvContentPartPr/>
                <p14:nvPr/>
              </p14:nvContentPartPr>
              <p14:xfrm>
                <a:off x="9477880" y="1818400"/>
                <a:ext cx="379080" cy="220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7F50960-EB54-F75B-A65B-997D06905DC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69240" y="1809400"/>
                  <a:ext cx="396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43C9B05-ED32-7671-F188-5A4581488265}"/>
                    </a:ext>
                  </a:extLst>
                </p14:cNvPr>
                <p14:cNvContentPartPr/>
                <p14:nvPr/>
              </p14:nvContentPartPr>
              <p14:xfrm>
                <a:off x="9956680" y="1807960"/>
                <a:ext cx="343080" cy="174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43C9B05-ED32-7671-F188-5A458148826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47680" y="1799320"/>
                  <a:ext cx="360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8571792-F402-A116-8465-AB8CFAB6DA1E}"/>
                    </a:ext>
                  </a:extLst>
                </p14:cNvPr>
                <p14:cNvContentPartPr/>
                <p14:nvPr/>
              </p14:nvContentPartPr>
              <p14:xfrm>
                <a:off x="10312000" y="1849000"/>
                <a:ext cx="39960" cy="8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8571792-F402-A116-8465-AB8CFAB6DA1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03000" y="1840000"/>
                  <a:ext cx="57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006DB24-539B-431C-2F73-3D24E881D8BB}"/>
                    </a:ext>
                  </a:extLst>
                </p14:cNvPr>
                <p14:cNvContentPartPr/>
                <p14:nvPr/>
              </p14:nvContentPartPr>
              <p14:xfrm>
                <a:off x="10447000" y="1763680"/>
                <a:ext cx="132120" cy="379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006DB24-539B-431C-2F73-3D24E881D8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438360" y="1755040"/>
                  <a:ext cx="1497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CDDB84B-86A7-6545-F853-71527CB77FB0}"/>
                    </a:ext>
                  </a:extLst>
                </p14:cNvPr>
                <p14:cNvContentPartPr/>
                <p14:nvPr/>
              </p14:nvContentPartPr>
              <p14:xfrm>
                <a:off x="10656160" y="1858720"/>
                <a:ext cx="95400" cy="117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CDDB84B-86A7-6545-F853-71527CB77FB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47520" y="1849720"/>
                  <a:ext cx="113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BA45749-D104-6665-E438-4227F76BE89A}"/>
                    </a:ext>
                  </a:extLst>
                </p14:cNvPr>
                <p14:cNvContentPartPr/>
                <p14:nvPr/>
              </p14:nvContentPartPr>
              <p14:xfrm>
                <a:off x="10817080" y="1857640"/>
                <a:ext cx="108720" cy="35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BA45749-D104-6665-E438-4227F76BE89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08440" y="1849000"/>
                  <a:ext cx="126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D610EFA-7BF9-9B39-66CF-C9673C5729C9}"/>
                    </a:ext>
                  </a:extLst>
                </p14:cNvPr>
                <p14:cNvContentPartPr/>
                <p14:nvPr/>
              </p14:nvContentPartPr>
              <p14:xfrm>
                <a:off x="10926880" y="1851520"/>
                <a:ext cx="182520" cy="280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D610EFA-7BF9-9B39-66CF-C9673C5729C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18240" y="1842520"/>
                  <a:ext cx="2001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D417F2A-B0D4-ECD4-7542-B1D6B42A8C99}"/>
                    </a:ext>
                  </a:extLst>
                </p14:cNvPr>
                <p14:cNvContentPartPr/>
                <p14:nvPr/>
              </p14:nvContentPartPr>
              <p14:xfrm>
                <a:off x="11187160" y="1726960"/>
                <a:ext cx="212040" cy="321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D417F2A-B0D4-ECD4-7542-B1D6B42A8C9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78520" y="1717960"/>
                  <a:ext cx="229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C5AC470-E769-8582-AA70-903266855C16}"/>
                    </a:ext>
                  </a:extLst>
                </p14:cNvPr>
                <p14:cNvContentPartPr/>
                <p14:nvPr/>
              </p14:nvContentPartPr>
              <p14:xfrm>
                <a:off x="11430160" y="1919560"/>
                <a:ext cx="39600" cy="61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C5AC470-E769-8582-AA70-903266855C1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21160" y="1910560"/>
                  <a:ext cx="5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AF6EDAF-F2FB-39E7-75AD-B3C8E2F94317}"/>
                    </a:ext>
                  </a:extLst>
                </p14:cNvPr>
                <p14:cNvContentPartPr/>
                <p14:nvPr/>
              </p14:nvContentPartPr>
              <p14:xfrm>
                <a:off x="11560840" y="1787800"/>
                <a:ext cx="311760" cy="215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AF6EDAF-F2FB-39E7-75AD-B3C8E2F9431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551840" y="1779160"/>
                  <a:ext cx="32940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B288168-0428-1C2E-3536-994038D84034}"/>
              </a:ext>
            </a:extLst>
          </p:cNvPr>
          <p:cNvGrpSpPr/>
          <p:nvPr/>
        </p:nvGrpSpPr>
        <p:grpSpPr>
          <a:xfrm>
            <a:off x="8374120" y="3728560"/>
            <a:ext cx="3229920" cy="1393200"/>
            <a:chOff x="8374120" y="3728560"/>
            <a:chExt cx="3229920" cy="139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DC250BF-A715-2F13-15BB-BFA03A78A2C9}"/>
                    </a:ext>
                  </a:extLst>
                </p14:cNvPr>
                <p14:cNvContentPartPr/>
                <p14:nvPr/>
              </p14:nvContentPartPr>
              <p14:xfrm>
                <a:off x="8374120" y="3980920"/>
                <a:ext cx="70200" cy="372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DC250BF-A715-2F13-15BB-BFA03A78A2C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56120" y="3963280"/>
                  <a:ext cx="1058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E592F6-9FC1-A141-84DC-959581B42694}"/>
                    </a:ext>
                  </a:extLst>
                </p14:cNvPr>
                <p14:cNvContentPartPr/>
                <p14:nvPr/>
              </p14:nvContentPartPr>
              <p14:xfrm>
                <a:off x="8625400" y="3951760"/>
                <a:ext cx="184320" cy="400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E592F6-9FC1-A141-84DC-959581B426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07760" y="3934120"/>
                  <a:ext cx="2199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8316CD-E4BC-6E75-2831-07B51B9F33EC}"/>
                    </a:ext>
                  </a:extLst>
                </p14:cNvPr>
                <p14:cNvContentPartPr/>
                <p14:nvPr/>
              </p14:nvContentPartPr>
              <p14:xfrm>
                <a:off x="8676520" y="4157680"/>
                <a:ext cx="144360" cy="28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8316CD-E4BC-6E75-2831-07B51B9F33E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58880" y="4139680"/>
                  <a:ext cx="180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5975CF-B4B3-26D6-5AEB-19D88F571D7F}"/>
                    </a:ext>
                  </a:extLst>
                </p14:cNvPr>
                <p14:cNvContentPartPr/>
                <p14:nvPr/>
              </p14:nvContentPartPr>
              <p14:xfrm>
                <a:off x="9034720" y="3997840"/>
                <a:ext cx="109440" cy="280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5975CF-B4B3-26D6-5AEB-19D88F571D7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17080" y="3980200"/>
                  <a:ext cx="145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9D3627-3EDC-209D-874F-4AF22C56E349}"/>
                    </a:ext>
                  </a:extLst>
                </p14:cNvPr>
                <p14:cNvContentPartPr/>
                <p14:nvPr/>
              </p14:nvContentPartPr>
              <p14:xfrm>
                <a:off x="9347200" y="4124560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9D3627-3EDC-209D-874F-4AF22C56E3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29200" y="41069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C33A908-D561-5C65-6E34-08931BF146A4}"/>
                    </a:ext>
                  </a:extLst>
                </p14:cNvPr>
                <p14:cNvContentPartPr/>
                <p14:nvPr/>
              </p14:nvContentPartPr>
              <p14:xfrm>
                <a:off x="9456280" y="3970480"/>
                <a:ext cx="278640" cy="259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C33A908-D561-5C65-6E34-08931BF146A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38640" y="3952840"/>
                  <a:ext cx="3142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021231-E621-928C-EB08-1A791605E0C6}"/>
                    </a:ext>
                  </a:extLst>
                </p14:cNvPr>
                <p14:cNvContentPartPr/>
                <p14:nvPr/>
              </p14:nvContentPartPr>
              <p14:xfrm>
                <a:off x="9702160" y="3920800"/>
                <a:ext cx="171720" cy="294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021231-E621-928C-EB08-1A791605E0C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684520" y="3902800"/>
                  <a:ext cx="2073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6764C2-3F70-5195-BB3E-E8FF11102D6D}"/>
                    </a:ext>
                  </a:extLst>
                </p14:cNvPr>
                <p14:cNvContentPartPr/>
                <p14:nvPr/>
              </p14:nvContentPartPr>
              <p14:xfrm>
                <a:off x="9956680" y="3971920"/>
                <a:ext cx="48960" cy="26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6764C2-3F70-5195-BB3E-E8FF11102D6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38680" y="3954280"/>
                  <a:ext cx="84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3E0D6A1-7620-9762-72AE-21F122100246}"/>
                    </a:ext>
                  </a:extLst>
                </p14:cNvPr>
                <p14:cNvContentPartPr/>
                <p14:nvPr/>
              </p14:nvContentPartPr>
              <p14:xfrm>
                <a:off x="10165480" y="3909640"/>
                <a:ext cx="226080" cy="256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3E0D6A1-7620-9762-72AE-21F1221002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47480" y="3891640"/>
                  <a:ext cx="261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32869A-C843-9D91-A228-4D40A80ED7B4}"/>
                    </a:ext>
                  </a:extLst>
                </p14:cNvPr>
                <p14:cNvContentPartPr/>
                <p14:nvPr/>
              </p14:nvContentPartPr>
              <p14:xfrm>
                <a:off x="10596040" y="3860320"/>
                <a:ext cx="21600" cy="296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32869A-C843-9D91-A228-4D40A80ED7B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78040" y="3842320"/>
                  <a:ext cx="572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9CA078-2D33-33A0-81F8-AD58299A535B}"/>
                    </a:ext>
                  </a:extLst>
                </p14:cNvPr>
                <p14:cNvContentPartPr/>
                <p14:nvPr/>
              </p14:nvContentPartPr>
              <p14:xfrm>
                <a:off x="10772080" y="3849520"/>
                <a:ext cx="138960" cy="298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9CA078-2D33-33A0-81F8-AD58299A53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54440" y="3831520"/>
                  <a:ext cx="1746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FEBDFB7-656B-9565-7811-7D2E391058C7}"/>
                    </a:ext>
                  </a:extLst>
                </p14:cNvPr>
                <p14:cNvContentPartPr/>
                <p14:nvPr/>
              </p14:nvContentPartPr>
              <p14:xfrm>
                <a:off x="10962160" y="4012960"/>
                <a:ext cx="21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FEBDFB7-656B-9565-7811-7D2E391058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44520" y="3994960"/>
                  <a:ext cx="3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454D171-7693-5705-ABE0-39B02A2E44F1}"/>
                    </a:ext>
                  </a:extLst>
                </p14:cNvPr>
                <p14:cNvContentPartPr/>
                <p14:nvPr/>
              </p14:nvContentPartPr>
              <p14:xfrm>
                <a:off x="11137120" y="3832240"/>
                <a:ext cx="131760" cy="265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454D171-7693-5705-ABE0-39B02A2E44F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119480" y="3814600"/>
                  <a:ext cx="167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1C2286D-A4BE-5614-3FEB-F64E4EA47E12}"/>
                    </a:ext>
                  </a:extLst>
                </p14:cNvPr>
                <p14:cNvContentPartPr/>
                <p14:nvPr/>
              </p14:nvContentPartPr>
              <p14:xfrm>
                <a:off x="11452480" y="3728560"/>
                <a:ext cx="151560" cy="303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1C2286D-A4BE-5614-3FEB-F64E4EA47E1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434840" y="3710560"/>
                  <a:ext cx="1872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F595B63-6C51-1656-8072-77B3A61889E5}"/>
                    </a:ext>
                  </a:extLst>
                </p14:cNvPr>
                <p14:cNvContentPartPr/>
                <p14:nvPr/>
              </p14:nvContentPartPr>
              <p14:xfrm>
                <a:off x="8526760" y="4469080"/>
                <a:ext cx="2770560" cy="103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F595B63-6C51-1656-8072-77B3A61889E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518120" y="4460080"/>
                  <a:ext cx="2788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75A7216-818C-AD94-24BF-693B7C395339}"/>
                    </a:ext>
                  </a:extLst>
                </p14:cNvPr>
                <p14:cNvContentPartPr/>
                <p14:nvPr/>
              </p14:nvContentPartPr>
              <p14:xfrm>
                <a:off x="10423600" y="4703440"/>
                <a:ext cx="51840" cy="253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75A7216-818C-AD94-24BF-693B7C39533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14960" y="4694800"/>
                  <a:ext cx="69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215BEE-3B1D-41A3-66B5-5AC710CB1640}"/>
                    </a:ext>
                  </a:extLst>
                </p14:cNvPr>
                <p14:cNvContentPartPr/>
                <p14:nvPr/>
              </p14:nvContentPartPr>
              <p14:xfrm>
                <a:off x="10149640" y="4580680"/>
                <a:ext cx="649080" cy="541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215BEE-3B1D-41A3-66B5-5AC710CB164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141000" y="4571680"/>
                  <a:ext cx="666720" cy="55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01F57ED-0A74-84A0-F722-843420C71599}"/>
              </a:ext>
            </a:extLst>
          </p:cNvPr>
          <p:cNvGrpSpPr/>
          <p:nvPr/>
        </p:nvGrpSpPr>
        <p:grpSpPr>
          <a:xfrm>
            <a:off x="4846120" y="4480240"/>
            <a:ext cx="1932840" cy="762480"/>
            <a:chOff x="4846120" y="4480240"/>
            <a:chExt cx="1932840" cy="76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D2BF701-6F0D-E7DA-58A9-3E37870FAE57}"/>
                    </a:ext>
                  </a:extLst>
                </p14:cNvPr>
                <p14:cNvContentPartPr/>
                <p14:nvPr/>
              </p14:nvContentPartPr>
              <p14:xfrm>
                <a:off x="4846120" y="4480240"/>
                <a:ext cx="1932840" cy="91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D2BF701-6F0D-E7DA-58A9-3E37870FAE5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837480" y="4471240"/>
                  <a:ext cx="1950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9AD014-20A9-5E65-BF6E-66ED1D4E3B06}"/>
                    </a:ext>
                  </a:extLst>
                </p14:cNvPr>
                <p14:cNvContentPartPr/>
                <p14:nvPr/>
              </p14:nvContentPartPr>
              <p14:xfrm>
                <a:off x="5972200" y="4844560"/>
                <a:ext cx="318600" cy="208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9AD014-20A9-5E65-BF6E-66ED1D4E3B0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963200" y="4835920"/>
                  <a:ext cx="336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B67C716-7A74-AA3D-7A6D-75D1C30B5D61}"/>
                    </a:ext>
                  </a:extLst>
                </p14:cNvPr>
                <p14:cNvContentPartPr/>
                <p14:nvPr/>
              </p14:nvContentPartPr>
              <p14:xfrm>
                <a:off x="5830360" y="4691560"/>
                <a:ext cx="705240" cy="551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B67C716-7A74-AA3D-7A6D-75D1C30B5D6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821720" y="4682920"/>
                  <a:ext cx="722880" cy="5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90235DF-92B2-BA98-D6CC-6835DBC5D06E}"/>
              </a:ext>
            </a:extLst>
          </p:cNvPr>
          <p:cNvGrpSpPr/>
          <p:nvPr/>
        </p:nvGrpSpPr>
        <p:grpSpPr>
          <a:xfrm>
            <a:off x="1940200" y="4644400"/>
            <a:ext cx="658800" cy="710280"/>
            <a:chOff x="1940200" y="4644400"/>
            <a:chExt cx="658800" cy="71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2ED6DB9-EC0F-C409-3144-FD987612E229}"/>
                    </a:ext>
                  </a:extLst>
                </p14:cNvPr>
                <p14:cNvContentPartPr/>
                <p14:nvPr/>
              </p14:nvContentPartPr>
              <p14:xfrm>
                <a:off x="2132800" y="4822600"/>
                <a:ext cx="235440" cy="364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2ED6DB9-EC0F-C409-3144-FD987612E22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123800" y="4813600"/>
                  <a:ext cx="2530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903A342-D7C7-C40F-5D4E-1A8986AB31C2}"/>
                    </a:ext>
                  </a:extLst>
                </p14:cNvPr>
                <p14:cNvContentPartPr/>
                <p14:nvPr/>
              </p14:nvContentPartPr>
              <p14:xfrm>
                <a:off x="1940200" y="4644400"/>
                <a:ext cx="658800" cy="710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903A342-D7C7-C40F-5D4E-1A8986AB31C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31200" y="4635400"/>
                  <a:ext cx="676440" cy="72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6C0AC8B-1DB8-1023-939E-8AF6E56B4F7E}"/>
              </a:ext>
            </a:extLst>
          </p:cNvPr>
          <p:cNvGrpSpPr/>
          <p:nvPr/>
        </p:nvGrpSpPr>
        <p:grpSpPr>
          <a:xfrm>
            <a:off x="-68240" y="4811440"/>
            <a:ext cx="708480" cy="714240"/>
            <a:chOff x="-68240" y="4811440"/>
            <a:chExt cx="708480" cy="71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D7CD3C7-80A3-14AE-69D3-797ED8180DA0}"/>
                    </a:ext>
                  </a:extLst>
                </p14:cNvPr>
                <p14:cNvContentPartPr/>
                <p14:nvPr/>
              </p14:nvContentPartPr>
              <p14:xfrm>
                <a:off x="9880" y="5063440"/>
                <a:ext cx="385200" cy="267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D7CD3C7-80A3-14AE-69D3-797ED8180DA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40" y="5054800"/>
                  <a:ext cx="4028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1495985-35F4-7FEB-4EF9-134B114EB1B4}"/>
                    </a:ext>
                  </a:extLst>
                </p14:cNvPr>
                <p14:cNvContentPartPr/>
                <p14:nvPr/>
              </p14:nvContentPartPr>
              <p14:xfrm>
                <a:off x="-68240" y="4811440"/>
                <a:ext cx="708480" cy="714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1495985-35F4-7FEB-4EF9-134B114EB1B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-77240" y="4802800"/>
                  <a:ext cx="726120" cy="731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3D656B12-CC89-F980-BBC5-FFB8BB72CD59}"/>
              </a:ext>
            </a:extLst>
          </p:cNvPr>
          <p:cNvSpPr txBox="1"/>
          <p:nvPr/>
        </p:nvSpPr>
        <p:spPr>
          <a:xfrm>
            <a:off x="-35520" y="2432200"/>
            <a:ext cx="615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[142.250.71.100</a:t>
            </a:r>
          </a:p>
        </p:txBody>
      </p:sp>
    </p:spTree>
    <p:extLst>
      <p:ext uri="{BB962C8B-B14F-4D97-AF65-F5344CB8AC3E}">
        <p14:creationId xmlns:p14="http://schemas.microsoft.com/office/powerpoint/2010/main" val="231230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210560"/>
            <a:ext cx="10058400" cy="226568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How to map from Private Address to Public and vice versa?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F022-CA53-4E91-8A12-BB3E7C45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919C-59B9-48BB-847A-4A78B3E9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Network Address Translation (NAT)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Network Address Translation (NAT)</a:t>
            </a:r>
            <a:r>
              <a:rPr lang="en-US" sz="2400" dirty="0"/>
              <a:t> is a process in which one or more local IP address is translated into one or more Global IP address and vice versa in order to provide Internet access.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FA48B-D4E9-4A42-8782-AA550531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00119-2546-44FC-90F5-11AC59F9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dirty="0"/>
              <a:t>Default Gateway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Default Gateway: is an intermediate device between the local network and Global Network.</a:t>
            </a:r>
          </a:p>
          <a:p>
            <a:r>
              <a:rPr lang="en-US" sz="2400" dirty="0"/>
              <a:t>CMD: </a:t>
            </a:r>
            <a:r>
              <a:rPr lang="en-US" sz="2400" dirty="0" err="1"/>
              <a:t>Tracert</a:t>
            </a:r>
            <a:r>
              <a:rPr lang="en-US" sz="2400" dirty="0"/>
              <a:t> &lt;Domain/IP&gt;</a:t>
            </a:r>
            <a:endParaRPr lang="en-IN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0F9E-583E-426D-99BF-D0FFB3C9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63EB-01CC-402C-8756-5FF51B51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 Address (Hardware or Physical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 Address (Logical Address)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9AD9-2572-48C6-87D3-9E95D4BC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C0A19-FF4A-4786-BEFB-E46296D8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 </a:t>
            </a:r>
            <a:r>
              <a:rPr lang="en-US" sz="2400" b="1" dirty="0"/>
              <a:t>Media Access Control (MAC)</a:t>
            </a:r>
            <a:r>
              <a:rPr lang="en-US" sz="2400" dirty="0"/>
              <a:t> address is a 48-bit (6 bytes) address that is used for communication between two hosts in an Ethernet environment.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is a hardware address, which means that it is stored in the firmware of the network card (NIC).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C3FB0-5D9C-44A5-8B7F-8CDF61B1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B8188-45E7-4018-90C7-52640F72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MAC addresses are usually written in the form of 12 hexadecimal digits. For example, consider the following MAC address:</a:t>
            </a:r>
          </a:p>
          <a:p>
            <a:pPr algn="just"/>
            <a:endParaRPr lang="en-US" dirty="0"/>
          </a:p>
          <a:p>
            <a:pPr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D8-D3-85-EB-12-E3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7908-57F1-4BD3-A6CE-2D0C9B29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9F3F-0824-4605-947F-F15AF789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819400"/>
            <a:ext cx="8229600" cy="14478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How to find out your own MAC address?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F1BA1-C7E2-4DD4-813F-1885BCF7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5F5F-B2E0-425A-8488-C8084742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An IP address is a 32-bit number that identifies a host on a network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An IP address is usually written in the form of four decimal numbers separated by periods (.)</a:t>
            </a:r>
          </a:p>
          <a:p>
            <a:pPr algn="just"/>
            <a:r>
              <a:rPr lang="en-US" sz="2400" dirty="0"/>
              <a:t>Example</a:t>
            </a:r>
          </a:p>
          <a:p>
            <a:pPr algn="just"/>
            <a:endParaRPr lang="en-US" dirty="0"/>
          </a:p>
          <a:p>
            <a:pPr algn="ctr">
              <a:buNone/>
            </a:pPr>
            <a:r>
              <a:rPr lang="en-US" sz="3600" dirty="0">
                <a:solidFill>
                  <a:srgbClr val="FF0000"/>
                </a:solidFill>
              </a:rPr>
              <a:t>10.2.3.4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214BA-4F46-4C65-9F64-E71C23E5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1E268-F3E8-4C6E-A5BB-AC8A1A2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A9EA-C67E-214D-5D0D-579ED08F6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A6344-73C3-32B8-2926-81FACC1F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172.25.219.96   </a:t>
            </a:r>
            <a:r>
              <a:rPr lang="en-US" dirty="0" err="1"/>
              <a:t>cmd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139.167.143.182 public </a:t>
            </a:r>
          </a:p>
          <a:p>
            <a:endParaRPr lang="en-US" dirty="0"/>
          </a:p>
          <a:p>
            <a:r>
              <a:rPr lang="en-US" dirty="0"/>
              <a:t>Default gateway 172.25.216.1</a:t>
            </a:r>
          </a:p>
          <a:p>
            <a:endParaRPr lang="en-US" b="1" u="sng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r>
              <a:rPr lang="en-US" b="1" u="sng" dirty="0">
                <a:solidFill>
                  <a:srgbClr val="FFFFFF"/>
                </a:solidFill>
                <a:latin typeface="Open Sans" panose="020B0606030504020204" pitchFamily="34" charset="0"/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32F69-E7C8-7A88-B589-415407BE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A8CFF-5875-C1D0-2AC5-8E8223AF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2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How to find out your IP address?</a:t>
            </a:r>
          </a:p>
          <a:p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51E7-913D-4AED-B8B6-CA5A289D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27146-000F-4DF9-B49D-34B8A0AC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CMD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Google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22B5-8069-42F6-AF34-A21B3905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Address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90CE-A67A-4A05-877B-81A17C44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1395</TotalTime>
  <Words>435</Words>
  <Application>Microsoft Office PowerPoint</Application>
  <PresentationFormat>Widescreen</PresentationFormat>
  <Paragraphs>111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Lato</vt:lpstr>
      <vt:lpstr>Open Sans</vt:lpstr>
      <vt:lpstr>Retrospect</vt:lpstr>
      <vt:lpstr>Network Addressing</vt:lpstr>
      <vt:lpstr>Address </vt:lpstr>
      <vt:lpstr>MAC</vt:lpstr>
      <vt:lpstr> </vt:lpstr>
      <vt:lpstr> </vt:lpstr>
      <vt:lpstr>IP Address</vt:lpstr>
      <vt:lpstr> </vt:lpstr>
      <vt:lpstr> </vt:lpstr>
      <vt:lpstr> </vt:lpstr>
      <vt:lpstr> </vt:lpstr>
      <vt:lpstr>    Private addresses ranges </vt:lpstr>
      <vt:lpstr> </vt:lpstr>
      <vt:lpstr> </vt:lpstr>
      <vt:lpstr> </vt:lpstr>
      <vt:lpstr> </vt:lpstr>
      <vt:lpstr> </vt:lpstr>
      <vt:lpstr>Network Address Translation (NAT)</vt:lpstr>
      <vt:lpstr> Default Gateway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100356</dc:creator>
  <cp:lastModifiedBy>vikas jain</cp:lastModifiedBy>
  <cp:revision>159</cp:revision>
  <dcterms:created xsi:type="dcterms:W3CDTF">2021-11-29T07:35:21Z</dcterms:created>
  <dcterms:modified xsi:type="dcterms:W3CDTF">2024-09-11T04:03:08Z</dcterms:modified>
</cp:coreProperties>
</file>