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81" r:id="rId2"/>
    <p:sldId id="259" r:id="rId3"/>
    <p:sldId id="260" r:id="rId4"/>
    <p:sldId id="261" r:id="rId5"/>
    <p:sldId id="262" r:id="rId6"/>
    <p:sldId id="263" r:id="rId7"/>
    <p:sldId id="264" r:id="rId8"/>
    <p:sldId id="271" r:id="rId9"/>
    <p:sldId id="265" r:id="rId10"/>
    <p:sldId id="266" r:id="rId11"/>
    <p:sldId id="27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110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BA96CA-0CA0-4016-89EE-1D1A0E2BA9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C9873-53CB-42A6-ACDD-B0268B2BDB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VIKAS K JAIN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C7BC2-EA01-4483-B436-C890BDA42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3467B-15F9-4FD7-81F1-FCDCB8A6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36DA7E-D4C8-4B45-BA61-B56285BCD0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012FC-9380-4645-B547-CBAF550A1031}" type="datetimeFigureOut">
              <a:rPr lang="en-US" smtClean="0"/>
              <a:t>02-Feb-24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387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FAFAF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E7C62-0663-4ACD-9D73-0E03FFBE9AC9}" type="datetimeFigureOut">
              <a:rPr lang="en-US" smtClean="0"/>
              <a:t>02-Feb-24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LISThhhh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756D8-DF34-4E2C-9009-147F0D42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695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756D8-DF34-4E2C-9009-147F0D422B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0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21-JAN-2022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991FCC2-A0DB-41D3-A7B0-B4FC5E8C0E61}"/>
              </a:ext>
            </a:extLst>
          </p:cNvPr>
          <p:cNvSpPr/>
          <p:nvPr userDrawn="1"/>
        </p:nvSpPr>
        <p:spPr>
          <a:xfrm>
            <a:off x="10256363" y="131975"/>
            <a:ext cx="1677971" cy="56799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7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21-JAN-2022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9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21-JAN-2022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2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21-JAN-2022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2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21-JAN-2022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2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21-JAN-2022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21-JAN-2022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21-JAN-2022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7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21-JAN-2022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Networking Addressing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21-JAN-2022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Networking Addressing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1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21-JAN-2022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1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21-JAN-2022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Networking Addressing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70671C7-461D-4697-8287-A40B4502E8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10" y="33090"/>
            <a:ext cx="1795020" cy="8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7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atismyip.com/" TargetMode="External"/><Relationship Id="rId2" Type="http://schemas.openxmlformats.org/officeDocument/2006/relationships/hyperlink" Target="https://viewdns.inf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hois.com/whois/" TargetMode="External"/><Relationship Id="rId4" Type="http://schemas.openxmlformats.org/officeDocument/2006/relationships/hyperlink" Target="https://whois.domaintoo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7C02-1441-4CD9-89BE-5DA8AA67C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0" i="0" dirty="0">
                <a:solidFill>
                  <a:schemeClr val="tx1"/>
                </a:solidFill>
                <a:effectLst/>
              </a:rPr>
              <a:t>Network Addressing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F0C70-D34C-4BFC-9496-CC4C7C109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D632-ABEA-4444-A9AF-1EB6235E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1B726-05B8-413F-9D93-3CD0E8AC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87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3524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/>
              <a:t>Private addresses ranges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10.0.0.0 – 10.255.255.255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172.16.0.0 – 172.31.255.255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192.168.0.0 – 192.168.255.255</a:t>
            </a:r>
          </a:p>
          <a:p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6DA2-37CE-40D4-A8E9-958D5541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FF15-7347-46B3-81B1-2E6C0DA9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332038"/>
            <a:ext cx="8229600" cy="45259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Which information can we get from IP Address?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6A3E4-01E3-425F-A556-CF24AFDD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C46B-3E4C-4662-9515-0BF84320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hlinkClick r:id="rId2"/>
              </a:rPr>
              <a:t>https://viewdns.info/</a:t>
            </a:r>
            <a:endParaRPr lang="en-IN" dirty="0"/>
          </a:p>
          <a:p>
            <a:endParaRPr lang="en-US" dirty="0"/>
          </a:p>
          <a:p>
            <a:r>
              <a:rPr lang="en-IN" dirty="0">
                <a:hlinkClick r:id="rId3"/>
              </a:rPr>
              <a:t>https://www.whatismyip.com/</a:t>
            </a:r>
            <a:endParaRPr lang="en-IN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https://whois.domaintools.com/</a:t>
            </a:r>
            <a:endParaRPr lang="en-US" dirty="0"/>
          </a:p>
          <a:p>
            <a:endParaRPr lang="en-US" dirty="0"/>
          </a:p>
          <a:p>
            <a:r>
              <a:rPr lang="en-GB" dirty="0">
                <a:hlinkClick r:id="rId5"/>
              </a:rPr>
              <a:t>https://www.whois.com/whois/</a:t>
            </a:r>
            <a:endParaRPr lang="en-US" dirty="0"/>
          </a:p>
          <a:p>
            <a:endParaRPr lang="en-US" dirty="0"/>
          </a:p>
          <a:p>
            <a:r>
              <a:rPr lang="en-US" dirty="0"/>
              <a:t>182.73.197.20 (VIT)</a:t>
            </a:r>
          </a:p>
          <a:p>
            <a:r>
              <a:rPr lang="en-IN" dirty="0"/>
              <a:t>182.72.39.10</a:t>
            </a:r>
          </a:p>
          <a:p>
            <a:r>
              <a:rPr lang="en-US" b="0" i="0" dirty="0">
                <a:solidFill>
                  <a:srgbClr val="777777"/>
                </a:solidFill>
                <a:effectLst/>
                <a:latin typeface="Lato" panose="020F0502020204030203" pitchFamily="34" charset="0"/>
              </a:rPr>
              <a:t>182.72.39.9</a:t>
            </a:r>
            <a:endParaRPr lang="en-IN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9CE9A-4BF9-41A8-895D-CB92E842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A0364-3323-4BCC-94FE-4B791169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 Address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 Address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996EA-0D23-450D-BD2C-DFD32A3E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9309D-15A4-4BD9-9332-E13CA500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 </a:t>
            </a:r>
            <a:r>
              <a:rPr lang="en-US" sz="2400" b="1" dirty="0"/>
              <a:t>Media Access Control (MAC)</a:t>
            </a:r>
            <a:r>
              <a:rPr lang="en-US" sz="2400" dirty="0"/>
              <a:t> address is a 48-bit (6 bytes) address that is used for communication between two hosts in an Ethernet environment.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is a hardware address, which means that it is stored in the firmware of the </a:t>
            </a:r>
            <a:r>
              <a:rPr lang="en-US" sz="2400"/>
              <a:t>network card (NIC).</a:t>
            </a:r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2175-D718-4DA3-9993-B986A6BA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1CBFE-E766-46A8-B1F6-B3F09F2F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MAC addresses are usually written in the form of 12 hexadecimal digits. For example, consider the following MAC address:</a:t>
            </a:r>
          </a:p>
          <a:p>
            <a:pPr algn="just"/>
            <a:endParaRPr lang="en-US" dirty="0"/>
          </a:p>
          <a:p>
            <a:pPr algn="ctr">
              <a:buNone/>
            </a:pPr>
            <a:r>
              <a:rPr lang="en-US" sz="4000" dirty="0">
                <a:solidFill>
                  <a:srgbClr val="FF0000"/>
                </a:solidFill>
              </a:rPr>
              <a:t>D8-D3-85-EB-12-E3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701A6-61BE-4D43-A8A9-DF7C62E7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DDE8F-DA8F-4B95-8BC6-2788AC2D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2819400"/>
            <a:ext cx="8229600" cy="14478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How to find out your own MAC address?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E411B-0ED9-4B6F-9210-AD7E600C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EC428-482A-4C40-99EF-D474E7B0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An IP address is a 32-bit number that identifies a host on a network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An IP address is usually written in the form of four decimal numbers separated by periods (.)</a:t>
            </a:r>
          </a:p>
          <a:p>
            <a:pPr algn="just"/>
            <a:r>
              <a:rPr lang="en-US" sz="2400" dirty="0"/>
              <a:t>Example</a:t>
            </a:r>
          </a:p>
          <a:p>
            <a:pPr algn="just"/>
            <a:endParaRPr lang="en-US" dirty="0"/>
          </a:p>
          <a:p>
            <a:pPr algn="ctr">
              <a:buNone/>
            </a:pPr>
            <a:r>
              <a:rPr lang="en-US" sz="3600" dirty="0">
                <a:solidFill>
                  <a:srgbClr val="FF0000"/>
                </a:solidFill>
              </a:rPr>
              <a:t>10.2.3.4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B5154-B138-4D68-A2B2-56209730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A2DC4-C0ED-4FFB-92A1-5FCAE843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How to find out your IP address?</a:t>
            </a:r>
          </a:p>
          <a:p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9F391-AC3F-4742-B61C-4B636E5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D6E0D-CF7C-4189-BC5B-81900287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CMD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Google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383BB-E4D5-44C7-A900-51EC947A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35F9-272B-40A9-A3E7-5A728E7D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N" sz="2400" b="1" dirty="0"/>
              <a:t>Private IP address</a:t>
            </a:r>
            <a:r>
              <a:rPr lang="en-IN" sz="2400" dirty="0"/>
              <a:t> of a system is the IP address which is used to communicate within the same network. Using private IP data or information can be sent or received within the same </a:t>
            </a:r>
            <a:r>
              <a:rPr lang="en-IN" sz="2400"/>
              <a:t>network.</a:t>
            </a:r>
          </a:p>
          <a:p>
            <a:pPr algn="just" fontAlgn="base"/>
            <a:endParaRPr lang="en-IN" sz="2400" dirty="0"/>
          </a:p>
          <a:p>
            <a:pPr algn="just" fontAlgn="base"/>
            <a:r>
              <a:rPr lang="en-IN" sz="2400" b="1" dirty="0"/>
              <a:t>Public IP address</a:t>
            </a:r>
            <a:r>
              <a:rPr lang="en-IN" sz="2400" dirty="0"/>
              <a:t> of a system is the IP address which is used to communicate outside the network. Public IP address is basically assigned by the ISP.</a:t>
            </a:r>
          </a:p>
          <a:p>
            <a:pPr algn="just"/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6F289-77DC-4BE5-B017-6FB548AF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25DC-CE1B-4451-B2FD-61539081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1288</TotalTime>
  <Words>312</Words>
  <Application>Microsoft Office PowerPoint</Application>
  <PresentationFormat>Widescreen</PresentationFormat>
  <Paragraphs>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Lato</vt:lpstr>
      <vt:lpstr>Retrospect</vt:lpstr>
      <vt:lpstr>Network Addressing</vt:lpstr>
      <vt:lpstr>Address </vt:lpstr>
      <vt:lpstr>MAC</vt:lpstr>
      <vt:lpstr> </vt:lpstr>
      <vt:lpstr> </vt:lpstr>
      <vt:lpstr>IP Address</vt:lpstr>
      <vt:lpstr> </vt:lpstr>
      <vt:lpstr> </vt:lpstr>
      <vt:lpstr> </vt:lpstr>
      <vt:lpstr>    Private addresses ranges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100356</dc:creator>
  <cp:lastModifiedBy>vikas jain</cp:lastModifiedBy>
  <cp:revision>152</cp:revision>
  <dcterms:created xsi:type="dcterms:W3CDTF">2021-11-29T07:35:21Z</dcterms:created>
  <dcterms:modified xsi:type="dcterms:W3CDTF">2024-02-02T09:29:11Z</dcterms:modified>
</cp:coreProperties>
</file>