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handoutMasterIdLst>
    <p:handoutMasterId r:id="rId29"/>
  </p:handoutMasterIdLst>
  <p:sldIdLst>
    <p:sldId id="256" r:id="rId2"/>
    <p:sldId id="286" r:id="rId3"/>
    <p:sldId id="588" r:id="rId4"/>
    <p:sldId id="290" r:id="rId5"/>
    <p:sldId id="296" r:id="rId6"/>
    <p:sldId id="291" r:id="rId7"/>
    <p:sldId id="292" r:id="rId8"/>
    <p:sldId id="288" r:id="rId9"/>
    <p:sldId id="289" r:id="rId10"/>
    <p:sldId id="589" r:id="rId11"/>
    <p:sldId id="278" r:id="rId12"/>
    <p:sldId id="592" r:id="rId13"/>
    <p:sldId id="609" r:id="rId14"/>
    <p:sldId id="276" r:id="rId15"/>
    <p:sldId id="614" r:id="rId16"/>
    <p:sldId id="610" r:id="rId17"/>
    <p:sldId id="611" r:id="rId18"/>
    <p:sldId id="593" r:id="rId19"/>
    <p:sldId id="274" r:id="rId20"/>
    <p:sldId id="594" r:id="rId21"/>
    <p:sldId id="612" r:id="rId22"/>
    <p:sldId id="595" r:id="rId23"/>
    <p:sldId id="273" r:id="rId24"/>
    <p:sldId id="596" r:id="rId25"/>
    <p:sldId id="613" r:id="rId26"/>
    <p:sldId id="59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3842" autoAdjust="0"/>
  </p:normalViewPr>
  <p:slideViewPr>
    <p:cSldViewPr snapToGrid="0">
      <p:cViewPr>
        <p:scale>
          <a:sx n="66" d="100"/>
          <a:sy n="66" d="100"/>
        </p:scale>
        <p:origin x="976"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BA96CA-0CA0-4016-89EE-1D1A0E2BA9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99DC9873-53CB-42A6-ACDD-B0268B2BDB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VIKAS K JAIN</a:t>
            </a:r>
          </a:p>
        </p:txBody>
      </p:sp>
      <p:sp>
        <p:nvSpPr>
          <p:cNvPr id="5" name="Slide Number Placeholder 4">
            <a:extLst>
              <a:ext uri="{FF2B5EF4-FFF2-40B4-BE49-F238E27FC236}">
                <a16:creationId xmlns:a16="http://schemas.microsoft.com/office/drawing/2014/main" id="{0C5C7BC2-EA01-4483-B436-C890BDA42E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63467B-15F9-4FD7-81F1-FCDCB8A6ABAF}" type="slidenum">
              <a:rPr lang="en-US" smtClean="0"/>
              <a:t>‹#›</a:t>
            </a:fld>
            <a:endParaRPr lang="en-US"/>
          </a:p>
        </p:txBody>
      </p:sp>
      <p:sp>
        <p:nvSpPr>
          <p:cNvPr id="6" name="Date Placeholder 5">
            <a:extLst>
              <a:ext uri="{FF2B5EF4-FFF2-40B4-BE49-F238E27FC236}">
                <a16:creationId xmlns:a16="http://schemas.microsoft.com/office/drawing/2014/main" id="{F836DA7E-D4C8-4B45-BA61-B56285BCD0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012FC-9380-4645-B547-CBAF550A1031}" type="datetimeFigureOut">
              <a:rPr lang="en-US" smtClean="0"/>
              <a:t>13-Sep-24</a:t>
            </a:fld>
            <a:endParaRPr lang="en-US"/>
          </a:p>
        </p:txBody>
      </p:sp>
    </p:spTree>
    <p:extLst>
      <p:ext uri="{BB962C8B-B14F-4D97-AF65-F5344CB8AC3E}">
        <p14:creationId xmlns:p14="http://schemas.microsoft.com/office/powerpoint/2010/main" val="3152238737"/>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3:53:08.831"/>
    </inkml:context>
    <inkml:brush xml:id="br0">
      <inkml:brushProperty name="width" value="0.035" units="cm"/>
      <inkml:brushProperty name="height" value="0.035" units="cm"/>
    </inkml:brush>
  </inkml:definitions>
  <inkml:trace contextRef="#ctx0" brushRef="#br0">3800 573 24575,'-15'-13'0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3:52:19.322"/>
    </inkml:context>
    <inkml:brush xml:id="br0">
      <inkml:brushProperty name="width" value="0.035" units="cm"/>
      <inkml:brushProperty name="height" value="0.03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3:53:08.825"/>
    </inkml:context>
    <inkml:brush xml:id="br0">
      <inkml:brushProperty name="width" value="0.035" units="cm"/>
      <inkml:brushProperty name="height" value="0.035" units="cm"/>
    </inkml:brush>
  </inkml:definitions>
  <inkml:trace contextRef="#ctx0" brushRef="#br0">1 5 24575,'18'-2'0,"-17"1"0,1 1 0,0-1 0,0 1 0,0 0 0,-1 0 0,1-1 0,0 1 0,0 1 0,0-1 0,-1 0 0,1 0 0,0 1 0,0-1 0,0 1 0,-1-1 0,1 1 0,2 1 0,5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FAFAF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E7C62-0663-4ACD-9D73-0E03FFBE9AC9}" type="datetimeFigureOut">
              <a:rPr lang="en-US" smtClean="0"/>
              <a:t>13-Sep-24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LISThhhh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756D8-DF34-4E2C-9009-147F0D422B7C}" type="slidenum">
              <a:rPr lang="en-US" smtClean="0"/>
              <a:t>‹#›</a:t>
            </a:fld>
            <a:endParaRPr lang="en-US"/>
          </a:p>
        </p:txBody>
      </p:sp>
    </p:spTree>
    <p:extLst>
      <p:ext uri="{BB962C8B-B14F-4D97-AF65-F5344CB8AC3E}">
        <p14:creationId xmlns:p14="http://schemas.microsoft.com/office/powerpoint/2010/main" val="95606956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3165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60F15CE6-1D1E-4931-B290-602BAF23A557}"/>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4600C1D4-4FA6-47A0-A513-EE3FC56194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22C9C9C1-9847-4DC0-8254-A29C9197E899}"/>
              </a:ext>
            </a:extLst>
          </p:cNvPr>
          <p:cNvSpPr>
            <a:spLocks noGrp="1" noRot="1" noChangeAspect="1" noChangeArrowheads="1" noTextEdit="1"/>
          </p:cNvSpPr>
          <p:nvPr>
            <p:ph type="sldImg"/>
          </p:nvPr>
        </p:nvSpPr>
        <p:spPr>
          <a:ln/>
        </p:spPr>
      </p:sp>
      <p:sp>
        <p:nvSpPr>
          <p:cNvPr id="702467" name="Rectangle 3">
            <a:extLst>
              <a:ext uri="{FF2B5EF4-FFF2-40B4-BE49-F238E27FC236}">
                <a16:creationId xmlns:a16="http://schemas.microsoft.com/office/drawing/2014/main" id="{848182A0-8DED-492A-8B94-9885867183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D48ADAAE-2C6D-4A39-AD2A-4E36559E9A50}"/>
              </a:ext>
            </a:extLst>
          </p:cNvPr>
          <p:cNvSpPr>
            <a:spLocks noGrp="1" noRot="1" noChangeAspect="1" noChangeArrowheads="1" noTextEdit="1"/>
          </p:cNvSpPr>
          <p:nvPr>
            <p:ph type="sldImg"/>
          </p:nvPr>
        </p:nvSpPr>
        <p:spPr>
          <a:ln/>
        </p:spPr>
      </p:sp>
      <p:sp>
        <p:nvSpPr>
          <p:cNvPr id="703491" name="Rectangle 3">
            <a:extLst>
              <a:ext uri="{FF2B5EF4-FFF2-40B4-BE49-F238E27FC236}">
                <a16:creationId xmlns:a16="http://schemas.microsoft.com/office/drawing/2014/main" id="{D78FADA4-20C2-42FA-ACB9-7DB4799A29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374A516-DCFA-47A7-B337-65533358ED1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2E11E651-BC20-4BF8-9BBD-DB74A9DBF6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a:extLst>
              <a:ext uri="{FF2B5EF4-FFF2-40B4-BE49-F238E27FC236}">
                <a16:creationId xmlns:a16="http://schemas.microsoft.com/office/drawing/2014/main" id="{C0FF9E6F-6392-4E19-8155-0E2F3530DB77}"/>
              </a:ext>
            </a:extLst>
          </p:cNvPr>
          <p:cNvSpPr>
            <a:spLocks noGrp="1" noRot="1" noChangeAspect="1" noChangeArrowheads="1" noTextEdit="1"/>
          </p:cNvSpPr>
          <p:nvPr>
            <p:ph type="sldImg"/>
          </p:nvPr>
        </p:nvSpPr>
        <p:spPr>
          <a:ln/>
        </p:spPr>
      </p:sp>
      <p:sp>
        <p:nvSpPr>
          <p:cNvPr id="704515" name="Rectangle 3">
            <a:extLst>
              <a:ext uri="{FF2B5EF4-FFF2-40B4-BE49-F238E27FC236}">
                <a16:creationId xmlns:a16="http://schemas.microsoft.com/office/drawing/2014/main" id="{C9A36572-759B-4FE2-9A6A-79BB2CA17A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E2872AD0-BE1E-4AF4-9C39-D30B7E36DC66}"/>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E9B3DE02-7016-4D03-A758-1D6F96191A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0D7D069E-00C1-4338-9816-24583FDDC841}"/>
              </a:ext>
            </a:extLst>
          </p:cNvPr>
          <p:cNvSpPr>
            <a:spLocks noGrp="1" noRot="1" noChangeAspect="1" noChangeArrowheads="1" noTextEdit="1"/>
          </p:cNvSpPr>
          <p:nvPr>
            <p:ph type="sldImg"/>
          </p:nvPr>
        </p:nvSpPr>
        <p:spPr>
          <a:ln/>
        </p:spPr>
      </p:sp>
      <p:sp>
        <p:nvSpPr>
          <p:cNvPr id="706563" name="Rectangle 3">
            <a:extLst>
              <a:ext uri="{FF2B5EF4-FFF2-40B4-BE49-F238E27FC236}">
                <a16:creationId xmlns:a16="http://schemas.microsoft.com/office/drawing/2014/main" id="{AE7AB0C2-B644-4C9E-B54D-FFFBEAD5BBA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C1CE08C-D1CD-4FCA-9AE8-D288A23C053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B680AE0D-9B0F-4542-9598-077ECAF5D9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a:extLst>
              <a:ext uri="{FF2B5EF4-FFF2-40B4-BE49-F238E27FC236}">
                <a16:creationId xmlns:a16="http://schemas.microsoft.com/office/drawing/2014/main" id="{538A949F-52FB-4D77-928C-865803A1E7C1}"/>
              </a:ext>
            </a:extLst>
          </p:cNvPr>
          <p:cNvSpPr>
            <a:spLocks noGrp="1" noRot="1" noChangeAspect="1" noChangeArrowheads="1" noTextEdit="1"/>
          </p:cNvSpPr>
          <p:nvPr>
            <p:ph type="sldImg"/>
          </p:nvPr>
        </p:nvSpPr>
        <p:spPr>
          <a:ln/>
        </p:spPr>
      </p:sp>
      <p:sp>
        <p:nvSpPr>
          <p:cNvPr id="696323" name="Rectangle 3">
            <a:extLst>
              <a:ext uri="{FF2B5EF4-FFF2-40B4-BE49-F238E27FC236}">
                <a16:creationId xmlns:a16="http://schemas.microsoft.com/office/drawing/2014/main" id="{10DF373D-34BE-49E3-AC56-8A90ECFEB8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300E6363-CDAC-4B16-8989-8BC05B846E9E}"/>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E85A64D9-6DA8-4450-AE7C-B3F59C9F7A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9002FFC-8325-405B-84D5-4ABBAD64A338}"/>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B9ECB19B-17D4-4158-AC7D-E282EA9D0B6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0BCAB6D5-3B68-4B13-95C7-72D15F6C27E3}"/>
              </a:ext>
            </a:extLst>
          </p:cNvPr>
          <p:cNvSpPr>
            <a:spLocks noGrp="1" noRot="1" noChangeAspect="1" noChangeArrowheads="1" noTextEdit="1"/>
          </p:cNvSpPr>
          <p:nvPr>
            <p:ph type="sldImg"/>
          </p:nvPr>
        </p:nvSpPr>
        <p:spPr>
          <a:ln/>
        </p:spPr>
      </p:sp>
      <p:sp>
        <p:nvSpPr>
          <p:cNvPr id="698371" name="Rectangle 3">
            <a:extLst>
              <a:ext uri="{FF2B5EF4-FFF2-40B4-BE49-F238E27FC236}">
                <a16:creationId xmlns:a16="http://schemas.microsoft.com/office/drawing/2014/main" id="{3EEFDB6A-96BD-460C-8AB9-25BA9386B2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a:extLst>
              <a:ext uri="{FF2B5EF4-FFF2-40B4-BE49-F238E27FC236}">
                <a16:creationId xmlns:a16="http://schemas.microsoft.com/office/drawing/2014/main" id="{7D244A3B-1411-467D-9435-AD21F1E770D7}"/>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3079E277-A083-4A25-A170-EFF1F5AFFE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097361AB-7A29-4174-80C0-31DCDCDC4984}"/>
              </a:ext>
            </a:extLst>
          </p:cNvPr>
          <p:cNvSpPr>
            <a:spLocks noGrp="1" noRot="1" noChangeAspect="1" noChangeArrowheads="1" noTextEdit="1"/>
          </p:cNvSpPr>
          <p:nvPr>
            <p:ph type="sldImg"/>
          </p:nvPr>
        </p:nvSpPr>
        <p:spPr>
          <a:ln/>
        </p:spPr>
      </p:sp>
      <p:sp>
        <p:nvSpPr>
          <p:cNvPr id="700419" name="Rectangle 3">
            <a:extLst>
              <a:ext uri="{FF2B5EF4-FFF2-40B4-BE49-F238E27FC236}">
                <a16:creationId xmlns:a16="http://schemas.microsoft.com/office/drawing/2014/main" id="{9145113D-5FE6-446E-A5FC-ABFBBDBD86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2280D1D-17B2-4519-887F-6E00FE459159}"/>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2539AB1A-A898-4A9F-A2C4-11822BFFA802}"/>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28 Jan 2022</a:t>
            </a:r>
          </a:p>
        </p:txBody>
      </p:sp>
      <p:sp>
        <p:nvSpPr>
          <p:cNvPr id="5" name="Footer Placeholder 4"/>
          <p:cNvSpPr>
            <a:spLocks noGrp="1"/>
          </p:cNvSpPr>
          <p:nvPr>
            <p:ph type="ftr" sz="quarter" idx="11"/>
          </p:nvPr>
        </p:nvSpPr>
        <p:spPr/>
        <p:txBody>
          <a:bodyPr/>
          <a:lstStyle/>
          <a:p>
            <a:r>
              <a:rPr lang="en-US"/>
              <a:t>OSI MODEL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991FCC2-A0DB-41D3-A7B0-B4FC5E8C0E61}"/>
              </a:ext>
            </a:extLst>
          </p:cNvPr>
          <p:cNvSpPr/>
          <p:nvPr userDrawn="1"/>
        </p:nvSpPr>
        <p:spPr>
          <a:xfrm>
            <a:off x="10256363" y="131975"/>
            <a:ext cx="1677971" cy="567992"/>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367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 Jan 2022</a:t>
            </a:r>
          </a:p>
        </p:txBody>
      </p:sp>
      <p:sp>
        <p:nvSpPr>
          <p:cNvPr id="5" name="Footer Placeholder 4"/>
          <p:cNvSpPr>
            <a:spLocks noGrp="1"/>
          </p:cNvSpPr>
          <p:nvPr>
            <p:ph type="ftr" sz="quarter" idx="11"/>
          </p:nvPr>
        </p:nvSpPr>
        <p:spPr/>
        <p:txBody>
          <a:bodyPr/>
          <a:lstStyle/>
          <a:p>
            <a:r>
              <a:rPr lang="en-US"/>
              <a:t>OSI MODEL</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39139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 Jan 2022</a:t>
            </a:r>
          </a:p>
        </p:txBody>
      </p:sp>
      <p:sp>
        <p:nvSpPr>
          <p:cNvPr id="5" name="Footer Placeholder 4"/>
          <p:cNvSpPr>
            <a:spLocks noGrp="1"/>
          </p:cNvSpPr>
          <p:nvPr>
            <p:ph type="ftr" sz="quarter" idx="11"/>
          </p:nvPr>
        </p:nvSpPr>
        <p:spPr/>
        <p:txBody>
          <a:bodyPr/>
          <a:lstStyle/>
          <a:p>
            <a:r>
              <a:rPr lang="en-US"/>
              <a:t>OSI MODEL</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26382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8D8F-6508-4D08-81C2-A7659F99E132}"/>
              </a:ext>
            </a:extLst>
          </p:cNvPr>
          <p:cNvSpPr>
            <a:spLocks noGrp="1"/>
          </p:cNvSpPr>
          <p:nvPr>
            <p:ph type="title"/>
          </p:nvPr>
        </p:nvSpPr>
        <p:spPr>
          <a:xfrm>
            <a:off x="1016000" y="762000"/>
            <a:ext cx="10566400" cy="1143000"/>
          </a:xfrm>
        </p:spPr>
        <p:txBody>
          <a:bodyPr/>
          <a:lstStyle/>
          <a:p>
            <a:r>
              <a:rPr lang="en-US"/>
              <a:t>Click to edit Master title style</a:t>
            </a:r>
          </a:p>
        </p:txBody>
      </p:sp>
      <p:sp>
        <p:nvSpPr>
          <p:cNvPr id="3" name="Online Image Placeholder 2">
            <a:extLst>
              <a:ext uri="{FF2B5EF4-FFF2-40B4-BE49-F238E27FC236}">
                <a16:creationId xmlns:a16="http://schemas.microsoft.com/office/drawing/2014/main" id="{C0A8BA5C-50A4-4C16-A3B8-D8152B5B491F}"/>
              </a:ext>
            </a:extLst>
          </p:cNvPr>
          <p:cNvSpPr>
            <a:spLocks noGrp="1"/>
          </p:cNvSpPr>
          <p:nvPr>
            <p:ph type="clipArt" sz="half" idx="1"/>
          </p:nvPr>
        </p:nvSpPr>
        <p:spPr>
          <a:xfrm>
            <a:off x="1117601" y="2362201"/>
            <a:ext cx="5027084" cy="3724275"/>
          </a:xfrm>
        </p:spPr>
        <p:txBody>
          <a:bodyPr/>
          <a:lstStyle/>
          <a:p>
            <a:endParaRPr lang="en-US"/>
          </a:p>
        </p:txBody>
      </p:sp>
      <p:sp>
        <p:nvSpPr>
          <p:cNvPr id="4" name="Text Placeholder 3">
            <a:extLst>
              <a:ext uri="{FF2B5EF4-FFF2-40B4-BE49-F238E27FC236}">
                <a16:creationId xmlns:a16="http://schemas.microsoft.com/office/drawing/2014/main" id="{53FF74D8-17BD-4C7A-AD92-8145602B53EC}"/>
              </a:ext>
            </a:extLst>
          </p:cNvPr>
          <p:cNvSpPr>
            <a:spLocks noGrp="1"/>
          </p:cNvSpPr>
          <p:nvPr>
            <p:ph type="body" sz="half" idx="2"/>
          </p:nvPr>
        </p:nvSpPr>
        <p:spPr>
          <a:xfrm>
            <a:off x="6347884" y="2362201"/>
            <a:ext cx="502708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E01F3F-75DA-4D06-838F-A2A4B8CB5243}"/>
              </a:ext>
            </a:extLst>
          </p:cNvPr>
          <p:cNvSpPr>
            <a:spLocks noGrp="1"/>
          </p:cNvSpPr>
          <p:nvPr>
            <p:ph type="dt" sz="half" idx="10"/>
          </p:nvPr>
        </p:nvSpPr>
        <p:spPr>
          <a:xfrm>
            <a:off x="3251201" y="6248401"/>
            <a:ext cx="2840567" cy="474663"/>
          </a:xfrm>
        </p:spPr>
        <p:txBody>
          <a:bodyPr/>
          <a:lstStyle>
            <a:lvl1pPr>
              <a:defRPr/>
            </a:lvl1pPr>
          </a:lstStyle>
          <a:p>
            <a:r>
              <a:rPr lang="en-US" altLang="en-US"/>
              <a:t>28 Jan 2022</a:t>
            </a:r>
          </a:p>
        </p:txBody>
      </p:sp>
      <p:sp>
        <p:nvSpPr>
          <p:cNvPr id="6" name="Footer Placeholder 5">
            <a:extLst>
              <a:ext uri="{FF2B5EF4-FFF2-40B4-BE49-F238E27FC236}">
                <a16:creationId xmlns:a16="http://schemas.microsoft.com/office/drawing/2014/main" id="{FB57A60C-2791-4B3A-AD12-99D08CD4EBD4}"/>
              </a:ext>
            </a:extLst>
          </p:cNvPr>
          <p:cNvSpPr>
            <a:spLocks noGrp="1"/>
          </p:cNvSpPr>
          <p:nvPr>
            <p:ph type="ftr" sz="quarter" idx="11"/>
          </p:nvPr>
        </p:nvSpPr>
        <p:spPr>
          <a:xfrm>
            <a:off x="7721600" y="6248401"/>
            <a:ext cx="3862917" cy="474663"/>
          </a:xfrm>
        </p:spPr>
        <p:txBody>
          <a:bodyPr/>
          <a:lstStyle>
            <a:lvl1pPr>
              <a:defRPr/>
            </a:lvl1pPr>
          </a:lstStyle>
          <a:p>
            <a:r>
              <a:rPr lang="en-US" altLang="en-US"/>
              <a:t>OSI MODEL</a:t>
            </a:r>
          </a:p>
        </p:txBody>
      </p:sp>
      <p:sp>
        <p:nvSpPr>
          <p:cNvPr id="7" name="Slide Number Placeholder 6">
            <a:extLst>
              <a:ext uri="{FF2B5EF4-FFF2-40B4-BE49-F238E27FC236}">
                <a16:creationId xmlns:a16="http://schemas.microsoft.com/office/drawing/2014/main" id="{E1570812-503E-421B-9726-81B355484222}"/>
              </a:ext>
            </a:extLst>
          </p:cNvPr>
          <p:cNvSpPr>
            <a:spLocks noGrp="1"/>
          </p:cNvSpPr>
          <p:nvPr>
            <p:ph type="sldNum" sz="quarter" idx="12"/>
          </p:nvPr>
        </p:nvSpPr>
        <p:spPr>
          <a:xfrm>
            <a:off x="112184" y="6242050"/>
            <a:ext cx="783167" cy="488950"/>
          </a:xfrm>
        </p:spPr>
        <p:txBody>
          <a:bodyPr/>
          <a:lstStyle>
            <a:lvl1pPr>
              <a:defRPr/>
            </a:lvl1pPr>
          </a:lstStyle>
          <a:p>
            <a:fld id="{409F7D06-845D-4B31-945E-9BC4696248DE}" type="slidenum">
              <a:rPr lang="en-US" altLang="en-US"/>
              <a:pPr/>
              <a:t>‹#›</a:t>
            </a:fld>
            <a:endParaRPr lang="en-US" altLang="en-US"/>
          </a:p>
        </p:txBody>
      </p:sp>
    </p:spTree>
    <p:extLst>
      <p:ext uri="{BB962C8B-B14F-4D97-AF65-F5344CB8AC3E}">
        <p14:creationId xmlns:p14="http://schemas.microsoft.com/office/powerpoint/2010/main" val="1470414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a:t>28 Jan 2022</a:t>
            </a:r>
            <a:endParaRPr lang="en-US" dirty="0"/>
          </a:p>
        </p:txBody>
      </p:sp>
      <p:sp>
        <p:nvSpPr>
          <p:cNvPr id="5" name="Footer Placeholder 4"/>
          <p:cNvSpPr>
            <a:spLocks noGrp="1"/>
          </p:cNvSpPr>
          <p:nvPr>
            <p:ph type="ftr" sz="quarter" idx="11"/>
          </p:nvPr>
        </p:nvSpPr>
        <p:spPr/>
        <p:txBody>
          <a:bodyPr/>
          <a:lstStyle/>
          <a:p>
            <a:r>
              <a:rPr lang="en-US"/>
              <a:t>OSI MODEL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12402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 Jan 2022</a:t>
            </a:r>
          </a:p>
        </p:txBody>
      </p:sp>
      <p:sp>
        <p:nvSpPr>
          <p:cNvPr id="5" name="Footer Placeholder 4"/>
          <p:cNvSpPr>
            <a:spLocks noGrp="1"/>
          </p:cNvSpPr>
          <p:nvPr>
            <p:ph type="ftr" sz="quarter" idx="11"/>
          </p:nvPr>
        </p:nvSpPr>
        <p:spPr/>
        <p:txBody>
          <a:bodyPr/>
          <a:lstStyle/>
          <a:p>
            <a:r>
              <a:rPr lang="en-US"/>
              <a:t>OSI MODEL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28 Jan 2022</a:t>
            </a:r>
          </a:p>
        </p:txBody>
      </p:sp>
      <p:sp>
        <p:nvSpPr>
          <p:cNvPr id="6" name="Footer Placeholder 5"/>
          <p:cNvSpPr>
            <a:spLocks noGrp="1"/>
          </p:cNvSpPr>
          <p:nvPr>
            <p:ph type="ftr" sz="quarter" idx="11"/>
          </p:nvPr>
        </p:nvSpPr>
        <p:spPr/>
        <p:txBody>
          <a:bodyPr/>
          <a:lstStyle/>
          <a:p>
            <a:r>
              <a:rPr lang="en-US"/>
              <a:t>OSI MODEL</a:t>
            </a:r>
            <a:endParaRPr lang="en-US" dirty="0"/>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60940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28 Jan 2022</a:t>
            </a:r>
          </a:p>
        </p:txBody>
      </p:sp>
      <p:sp>
        <p:nvSpPr>
          <p:cNvPr id="8" name="Footer Placeholder 7"/>
          <p:cNvSpPr>
            <a:spLocks noGrp="1"/>
          </p:cNvSpPr>
          <p:nvPr>
            <p:ph type="ftr" sz="quarter" idx="11"/>
          </p:nvPr>
        </p:nvSpPr>
        <p:spPr/>
        <p:txBody>
          <a:bodyPr/>
          <a:lstStyle/>
          <a:p>
            <a:r>
              <a:rPr lang="en-US"/>
              <a:t>OSI MODEL</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16803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28 Jan 2022</a:t>
            </a:r>
          </a:p>
        </p:txBody>
      </p:sp>
      <p:sp>
        <p:nvSpPr>
          <p:cNvPr id="4" name="Footer Placeholder 3"/>
          <p:cNvSpPr>
            <a:spLocks noGrp="1"/>
          </p:cNvSpPr>
          <p:nvPr>
            <p:ph type="ftr" sz="quarter" idx="11"/>
          </p:nvPr>
        </p:nvSpPr>
        <p:spPr/>
        <p:txBody>
          <a:bodyPr/>
          <a:lstStyle/>
          <a:p>
            <a:r>
              <a:rPr lang="en-US"/>
              <a:t>OSI MODEL</a:t>
            </a:r>
            <a:endParaRPr lang="en-US" dirty="0"/>
          </a:p>
        </p:txBody>
      </p:sp>
      <p:sp>
        <p:nvSpPr>
          <p:cNvPr id="5" name="Slide Number Placeholder 4"/>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41047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28 Jan 2022</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OSI MODEL</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41271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28 Jan 2022</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OSI MODEL</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923B90-4616-40B3-A419-E44D928EB479}" type="slidenum">
              <a:rPr lang="en-US" smtClean="0"/>
              <a:t>‹#›</a:t>
            </a:fld>
            <a:endParaRPr lang="en-US"/>
          </a:p>
        </p:txBody>
      </p:sp>
    </p:spTree>
    <p:extLst>
      <p:ext uri="{BB962C8B-B14F-4D97-AF65-F5344CB8AC3E}">
        <p14:creationId xmlns:p14="http://schemas.microsoft.com/office/powerpoint/2010/main" val="194191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28 Jan 2022</a:t>
            </a:r>
            <a:endParaRPr lang="en-US" dirty="0"/>
          </a:p>
        </p:txBody>
      </p:sp>
      <p:sp>
        <p:nvSpPr>
          <p:cNvPr id="6" name="Footer Placeholder 5"/>
          <p:cNvSpPr>
            <a:spLocks noGrp="1"/>
          </p:cNvSpPr>
          <p:nvPr>
            <p:ph type="ftr" sz="quarter" idx="11"/>
          </p:nvPr>
        </p:nvSpPr>
        <p:spPr/>
        <p:txBody>
          <a:bodyPr/>
          <a:lstStyle/>
          <a:p>
            <a:r>
              <a:rPr lang="en-US"/>
              <a:t>OSI MODEL</a:t>
            </a:r>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7956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28 Jan 2022</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OSI MODEL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923B90-4616-40B3-A419-E44D928EB4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70671C7-461D-4697-8287-A40B4502E87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97210" y="33090"/>
            <a:ext cx="1795020" cy="897510"/>
          </a:xfrm>
          <a:prstGeom prst="rect">
            <a:avLst/>
          </a:prstGeom>
        </p:spPr>
      </p:pic>
    </p:spTree>
    <p:extLst>
      <p:ext uri="{BB962C8B-B14F-4D97-AF65-F5344CB8AC3E}">
        <p14:creationId xmlns:p14="http://schemas.microsoft.com/office/powerpoint/2010/main" val="11018781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C02-1441-4CD9-89BE-5DA8AA67C77D}"/>
              </a:ext>
            </a:extLst>
          </p:cNvPr>
          <p:cNvSpPr>
            <a:spLocks noGrp="1"/>
          </p:cNvSpPr>
          <p:nvPr>
            <p:ph type="ctrTitle"/>
          </p:nvPr>
        </p:nvSpPr>
        <p:spPr/>
        <p:txBody>
          <a:bodyPr>
            <a:normAutofit/>
          </a:bodyPr>
          <a:lstStyle/>
          <a:p>
            <a:pPr algn="ctr"/>
            <a:r>
              <a:rPr lang="en-US" sz="6000" dirty="0"/>
              <a:t>OSI Model</a:t>
            </a:r>
          </a:p>
        </p:txBody>
      </p:sp>
      <p:sp>
        <p:nvSpPr>
          <p:cNvPr id="3" name="Subtitle 2">
            <a:extLst>
              <a:ext uri="{FF2B5EF4-FFF2-40B4-BE49-F238E27FC236}">
                <a16:creationId xmlns:a16="http://schemas.microsoft.com/office/drawing/2014/main" id="{CAEF0C70-D34C-4BFC-9496-CC4C7C109529}"/>
              </a:ext>
            </a:extLst>
          </p:cNvPr>
          <p:cNvSpPr>
            <a:spLocks noGrp="1"/>
          </p:cNvSpPr>
          <p:nvPr>
            <p:ph type="subTitle" idx="1"/>
          </p:nvPr>
        </p:nvSpPr>
        <p:spPr/>
        <p:txBody>
          <a:bodyPr/>
          <a:lstStyle/>
          <a:p>
            <a:r>
              <a:rPr lang="en-US" dirty="0"/>
              <a:t> </a:t>
            </a:r>
          </a:p>
        </p:txBody>
      </p:sp>
      <p:sp>
        <p:nvSpPr>
          <p:cNvPr id="5" name="Footer Placeholder 4">
            <a:extLst>
              <a:ext uri="{FF2B5EF4-FFF2-40B4-BE49-F238E27FC236}">
                <a16:creationId xmlns:a16="http://schemas.microsoft.com/office/drawing/2014/main" id="{93E2791F-8892-45BE-8442-3BA2680184B8}"/>
              </a:ext>
            </a:extLst>
          </p:cNvPr>
          <p:cNvSpPr>
            <a:spLocks noGrp="1"/>
          </p:cNvSpPr>
          <p:nvPr>
            <p:ph type="ftr" sz="quarter" idx="11"/>
          </p:nvPr>
        </p:nvSpPr>
        <p:spPr/>
        <p:txBody>
          <a:bodyPr/>
          <a:lstStyle/>
          <a:p>
            <a:r>
              <a:rPr lang="en-US"/>
              <a:t>OSI MODEL</a:t>
            </a:r>
            <a:endParaRPr lang="en-US" dirty="0"/>
          </a:p>
        </p:txBody>
      </p:sp>
      <p:sp>
        <p:nvSpPr>
          <p:cNvPr id="6" name="Slide Number Placeholder 5">
            <a:extLst>
              <a:ext uri="{FF2B5EF4-FFF2-40B4-BE49-F238E27FC236}">
                <a16:creationId xmlns:a16="http://schemas.microsoft.com/office/drawing/2014/main" id="{C662D040-5A1C-4DD2-B1E8-5B2F8C544A46}"/>
              </a:ext>
            </a:extLst>
          </p:cNvPr>
          <p:cNvSpPr>
            <a:spLocks noGrp="1"/>
          </p:cNvSpPr>
          <p:nvPr>
            <p:ph type="sldNum" sz="quarter" idx="12"/>
          </p:nvPr>
        </p:nvSpPr>
        <p:spPr/>
        <p:txBody>
          <a:bodyPr/>
          <a:lstStyle/>
          <a:p>
            <a:fld id="{5D923B90-4616-40B3-A419-E44D928EB479}" type="slidenum">
              <a:rPr lang="en-US" smtClean="0"/>
              <a:t>1</a:t>
            </a:fld>
            <a:endParaRPr lang="en-US"/>
          </a:p>
        </p:txBody>
      </p:sp>
    </p:spTree>
    <p:extLst>
      <p:ext uri="{BB962C8B-B14F-4D97-AF65-F5344CB8AC3E}">
        <p14:creationId xmlns:p14="http://schemas.microsoft.com/office/powerpoint/2010/main" val="795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325D-E5E6-4648-AB76-8F7003C80F2B}"/>
              </a:ext>
            </a:extLst>
          </p:cNvPr>
          <p:cNvSpPr>
            <a:spLocks noGrp="1"/>
          </p:cNvSpPr>
          <p:nvPr>
            <p:ph type="title"/>
          </p:nvPr>
        </p:nvSpPr>
        <p:spPr/>
        <p:txBody>
          <a:bodyPr/>
          <a:lstStyle/>
          <a:p>
            <a:r>
              <a:rPr lang="en-US" altLang="en-US" sz="4000" i="1" dirty="0"/>
              <a:t>An exchange using the OSI model</a:t>
            </a:r>
            <a:endParaRPr lang="en-US" dirty="0"/>
          </a:p>
        </p:txBody>
      </p:sp>
      <p:sp>
        <p:nvSpPr>
          <p:cNvPr id="3" name="Content Placeholder 2">
            <a:extLst>
              <a:ext uri="{FF2B5EF4-FFF2-40B4-BE49-F238E27FC236}">
                <a16:creationId xmlns:a16="http://schemas.microsoft.com/office/drawing/2014/main" id="{C91348A6-3C09-4954-801A-266F70DD1741}"/>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CDEBBD39-F939-478C-9FEB-643A16770833}"/>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01608D0F-26E7-4E51-AEB0-B65A81E036CA}"/>
              </a:ext>
            </a:extLst>
          </p:cNvPr>
          <p:cNvSpPr>
            <a:spLocks noGrp="1"/>
          </p:cNvSpPr>
          <p:nvPr>
            <p:ph type="sldNum" sz="quarter" idx="12"/>
          </p:nvPr>
        </p:nvSpPr>
        <p:spPr/>
        <p:txBody>
          <a:bodyPr/>
          <a:lstStyle/>
          <a:p>
            <a:fld id="{5D923B90-4616-40B3-A419-E44D928EB479}" type="slidenum">
              <a:rPr lang="en-US" smtClean="0"/>
              <a:t>10</a:t>
            </a:fld>
            <a:endParaRPr lang="en-US"/>
          </a:p>
        </p:txBody>
      </p:sp>
      <p:pic>
        <p:nvPicPr>
          <p:cNvPr id="6" name="Picture 6">
            <a:extLst>
              <a:ext uri="{FF2B5EF4-FFF2-40B4-BE49-F238E27FC236}">
                <a16:creationId xmlns:a16="http://schemas.microsoft.com/office/drawing/2014/main" id="{D9F18C8E-4357-4EAB-9B99-63FED02BC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736" y="1764454"/>
            <a:ext cx="8701722" cy="450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4" name="Ink 43">
                <a:extLst>
                  <a:ext uri="{FF2B5EF4-FFF2-40B4-BE49-F238E27FC236}">
                    <a16:creationId xmlns:a16="http://schemas.microsoft.com/office/drawing/2014/main" id="{17B4B5E7-FE4E-093B-3333-F62C41733F54}"/>
                  </a:ext>
                </a:extLst>
              </p14:cNvPr>
              <p14:cNvContentPartPr/>
              <p14:nvPr/>
            </p14:nvContentPartPr>
            <p14:xfrm>
              <a:off x="4422676" y="3300006"/>
              <a:ext cx="5760" cy="5040"/>
            </p14:xfrm>
          </p:contentPart>
        </mc:Choice>
        <mc:Fallback>
          <p:pic>
            <p:nvPicPr>
              <p:cNvPr id="44" name="Ink 43">
                <a:extLst>
                  <a:ext uri="{FF2B5EF4-FFF2-40B4-BE49-F238E27FC236}">
                    <a16:creationId xmlns:a16="http://schemas.microsoft.com/office/drawing/2014/main" id="{17B4B5E7-FE4E-093B-3333-F62C41733F54}"/>
                  </a:ext>
                </a:extLst>
              </p:cNvPr>
              <p:cNvPicPr/>
              <p:nvPr/>
            </p:nvPicPr>
            <p:blipFill>
              <a:blip r:embed="rId4"/>
              <a:stretch>
                <a:fillRect/>
              </a:stretch>
            </p:blipFill>
            <p:spPr>
              <a:xfrm>
                <a:off x="4416556" y="3293886"/>
                <a:ext cx="1800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5" name="Ink 34">
                <a:extLst>
                  <a:ext uri="{FF2B5EF4-FFF2-40B4-BE49-F238E27FC236}">
                    <a16:creationId xmlns:a16="http://schemas.microsoft.com/office/drawing/2014/main" id="{EDB5CBA6-1113-241E-A6AE-8773862456DA}"/>
                  </a:ext>
                </a:extLst>
              </p14:cNvPr>
              <p14:cNvContentPartPr/>
              <p14:nvPr/>
            </p14:nvContentPartPr>
            <p14:xfrm>
              <a:off x="11270956" y="4369358"/>
              <a:ext cx="360" cy="360"/>
            </p14:xfrm>
          </p:contentPart>
        </mc:Choice>
        <mc:Fallback>
          <p:pic>
            <p:nvPicPr>
              <p:cNvPr id="35" name="Ink 34">
                <a:extLst>
                  <a:ext uri="{FF2B5EF4-FFF2-40B4-BE49-F238E27FC236}">
                    <a16:creationId xmlns:a16="http://schemas.microsoft.com/office/drawing/2014/main" id="{EDB5CBA6-1113-241E-A6AE-8773862456DA}"/>
                  </a:ext>
                </a:extLst>
              </p:cNvPr>
              <p:cNvPicPr/>
              <p:nvPr/>
            </p:nvPicPr>
            <p:blipFill>
              <a:blip r:embed="rId6"/>
              <a:stretch>
                <a:fillRect/>
              </a:stretch>
            </p:blipFill>
            <p:spPr>
              <a:xfrm>
                <a:off x="11264836" y="436323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3" name="Ink 42">
                <a:extLst>
                  <a:ext uri="{FF2B5EF4-FFF2-40B4-BE49-F238E27FC236}">
                    <a16:creationId xmlns:a16="http://schemas.microsoft.com/office/drawing/2014/main" id="{FFB26224-183C-C079-C145-ED7B954F52FA}"/>
                  </a:ext>
                </a:extLst>
              </p14:cNvPr>
              <p14:cNvContentPartPr/>
              <p14:nvPr/>
            </p14:nvContentPartPr>
            <p14:xfrm>
              <a:off x="7872916" y="3655686"/>
              <a:ext cx="22320" cy="4320"/>
            </p14:xfrm>
          </p:contentPart>
        </mc:Choice>
        <mc:Fallback>
          <p:pic>
            <p:nvPicPr>
              <p:cNvPr id="43" name="Ink 42">
                <a:extLst>
                  <a:ext uri="{FF2B5EF4-FFF2-40B4-BE49-F238E27FC236}">
                    <a16:creationId xmlns:a16="http://schemas.microsoft.com/office/drawing/2014/main" id="{FFB26224-183C-C079-C145-ED7B954F52FA}"/>
                  </a:ext>
                </a:extLst>
              </p:cNvPr>
              <p:cNvPicPr/>
              <p:nvPr/>
            </p:nvPicPr>
            <p:blipFill>
              <a:blip r:embed="rId8"/>
              <a:stretch>
                <a:fillRect/>
              </a:stretch>
            </p:blipFill>
            <p:spPr>
              <a:xfrm>
                <a:off x="7866796" y="3649566"/>
                <a:ext cx="34560" cy="16560"/>
              </a:xfrm>
              <a:prstGeom prst="rect">
                <a:avLst/>
              </a:prstGeom>
            </p:spPr>
          </p:pic>
        </mc:Fallback>
      </mc:AlternateContent>
    </p:spTree>
    <p:extLst>
      <p:ext uri="{BB962C8B-B14F-4D97-AF65-F5344CB8AC3E}">
        <p14:creationId xmlns:p14="http://schemas.microsoft.com/office/powerpoint/2010/main" val="394746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a:extLst>
              <a:ext uri="{FF2B5EF4-FFF2-40B4-BE49-F238E27FC236}">
                <a16:creationId xmlns:a16="http://schemas.microsoft.com/office/drawing/2014/main" id="{AF77037B-BCBB-47F3-A287-136AF796F3FA}"/>
              </a:ext>
            </a:extLst>
          </p:cNvPr>
          <p:cNvSpPr>
            <a:spLocks noGrp="1" noChangeArrowheads="1"/>
          </p:cNvSpPr>
          <p:nvPr>
            <p:ph type="title"/>
          </p:nvPr>
        </p:nvSpPr>
        <p:spPr>
          <a:xfrm>
            <a:off x="1159193" y="806450"/>
            <a:ext cx="7772400" cy="914400"/>
          </a:xfrm>
        </p:spPr>
        <p:txBody>
          <a:bodyPr/>
          <a:lstStyle/>
          <a:p>
            <a:r>
              <a:rPr lang="en-US" altLang="en-US" dirty="0"/>
              <a:t>Physical Layer</a:t>
            </a:r>
          </a:p>
        </p:txBody>
      </p:sp>
      <p:sp>
        <p:nvSpPr>
          <p:cNvPr id="48131" name="Rectangle 3">
            <a:extLst>
              <a:ext uri="{FF2B5EF4-FFF2-40B4-BE49-F238E27FC236}">
                <a16:creationId xmlns:a16="http://schemas.microsoft.com/office/drawing/2014/main" id="{039961D6-595D-4A24-91EC-FFEFC4E1EBE8}"/>
              </a:ext>
            </a:extLst>
          </p:cNvPr>
          <p:cNvSpPr>
            <a:spLocks noGrp="1" noChangeArrowheads="1"/>
          </p:cNvSpPr>
          <p:nvPr>
            <p:ph type="body" sz="half" idx="2"/>
          </p:nvPr>
        </p:nvSpPr>
        <p:spPr>
          <a:xfrm>
            <a:off x="1299528" y="2046606"/>
            <a:ext cx="4191000" cy="4114800"/>
          </a:xfrm>
        </p:spPr>
        <p:txBody>
          <a:bodyPr/>
          <a:lstStyle/>
          <a:p>
            <a:pPr>
              <a:lnSpc>
                <a:spcPct val="90000"/>
              </a:lnSpc>
            </a:pPr>
            <a:r>
              <a:rPr lang="en-US" altLang="en-US" sz="2400" dirty="0"/>
              <a:t>Determines the specs for all physical components</a:t>
            </a:r>
          </a:p>
          <a:p>
            <a:pPr lvl="1">
              <a:lnSpc>
                <a:spcPct val="90000"/>
              </a:lnSpc>
              <a:buFont typeface="Arial" panose="020B0604020202020204" pitchFamily="34" charset="0"/>
              <a:buChar char="•"/>
            </a:pPr>
            <a:r>
              <a:rPr lang="en-US" altLang="en-US" sz="2000" dirty="0"/>
              <a:t>Cabling</a:t>
            </a:r>
          </a:p>
          <a:p>
            <a:pPr lvl="1">
              <a:lnSpc>
                <a:spcPct val="90000"/>
              </a:lnSpc>
              <a:buFont typeface="Arial" panose="020B0604020202020204" pitchFamily="34" charset="0"/>
              <a:buChar char="•"/>
            </a:pPr>
            <a:r>
              <a:rPr lang="en-US" altLang="en-US" sz="2000" dirty="0"/>
              <a:t>Physical topology</a:t>
            </a:r>
          </a:p>
          <a:p>
            <a:pPr lvl="1">
              <a:lnSpc>
                <a:spcPct val="90000"/>
              </a:lnSpc>
              <a:buFont typeface="Arial" panose="020B0604020202020204" pitchFamily="34" charset="0"/>
              <a:buChar char="•"/>
            </a:pPr>
            <a:r>
              <a:rPr lang="en-US" altLang="en-US" sz="2000" dirty="0"/>
              <a:t>Representation of bits</a:t>
            </a:r>
          </a:p>
          <a:p>
            <a:pPr lvl="1">
              <a:lnSpc>
                <a:spcPct val="90000"/>
              </a:lnSpc>
              <a:buFont typeface="Arial" panose="020B0604020202020204" pitchFamily="34" charset="0"/>
              <a:buChar char="•"/>
            </a:pPr>
            <a:r>
              <a:rPr lang="en-US" altLang="en-US" sz="2000" dirty="0"/>
              <a:t>Electrical properties</a:t>
            </a:r>
          </a:p>
          <a:p>
            <a:pPr lvl="1">
              <a:lnSpc>
                <a:spcPct val="90000"/>
              </a:lnSpc>
              <a:buFont typeface="Arial" panose="020B0604020202020204" pitchFamily="34" charset="0"/>
              <a:buChar char="•"/>
            </a:pPr>
            <a:r>
              <a:rPr lang="en-US" altLang="en-US" sz="2000" dirty="0"/>
              <a:t>Transmission mode</a:t>
            </a:r>
          </a:p>
        </p:txBody>
      </p:sp>
      <p:pic>
        <p:nvPicPr>
          <p:cNvPr id="48132" name="Picture 4">
            <a:extLst>
              <a:ext uri="{FF2B5EF4-FFF2-40B4-BE49-F238E27FC236}">
                <a16:creationId xmlns:a16="http://schemas.microsoft.com/office/drawing/2014/main" id="{2E481BD5-C6F9-429E-901D-554093810FD9}"/>
              </a:ext>
            </a:extLst>
          </p:cNvPr>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7859713" y="1132206"/>
            <a:ext cx="3810000" cy="5029200"/>
          </a:xfrm>
        </p:spPr>
      </p:pic>
      <p:sp>
        <p:nvSpPr>
          <p:cNvPr id="2" name="Footer Placeholder 1">
            <a:extLst>
              <a:ext uri="{FF2B5EF4-FFF2-40B4-BE49-F238E27FC236}">
                <a16:creationId xmlns:a16="http://schemas.microsoft.com/office/drawing/2014/main" id="{05194C83-4B12-4532-994E-2C0BFD682889}"/>
              </a:ext>
            </a:extLst>
          </p:cNvPr>
          <p:cNvSpPr>
            <a:spLocks noGrp="1"/>
          </p:cNvSpPr>
          <p:nvPr>
            <p:ph type="ftr" sz="quarter" idx="11"/>
          </p:nvPr>
        </p:nvSpPr>
        <p:spPr>
          <a:xfrm>
            <a:off x="4031721" y="6350000"/>
            <a:ext cx="3862917" cy="474663"/>
          </a:xfrm>
        </p:spPr>
        <p:txBody>
          <a:bodyPr/>
          <a:lstStyle/>
          <a:p>
            <a:r>
              <a:rPr lang="en-US" altLang="en-US" dirty="0"/>
              <a:t>OSI MODEL</a:t>
            </a:r>
          </a:p>
        </p:txBody>
      </p:sp>
      <p:sp>
        <p:nvSpPr>
          <p:cNvPr id="6" name="Slide Number Placeholder 5">
            <a:extLst>
              <a:ext uri="{FF2B5EF4-FFF2-40B4-BE49-F238E27FC236}">
                <a16:creationId xmlns:a16="http://schemas.microsoft.com/office/drawing/2014/main" id="{448AA60B-6504-4085-84A2-891DBF9830A4}"/>
              </a:ext>
            </a:extLst>
          </p:cNvPr>
          <p:cNvSpPr>
            <a:spLocks noGrp="1"/>
          </p:cNvSpPr>
          <p:nvPr>
            <p:ph type="sldNum" sz="quarter" idx="12"/>
          </p:nvPr>
        </p:nvSpPr>
        <p:spPr/>
        <p:txBody>
          <a:bodyPr/>
          <a:lstStyle/>
          <a:p>
            <a:fld id="{409F7D06-845D-4B31-945E-9BC4696248DE}" type="slidenum">
              <a:rPr lang="en-US" altLang="en-US" smtClean="0"/>
              <a:pPr/>
              <a:t>11</a:t>
            </a:fld>
            <a:endParaRPr lang="en-US"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335D28BE-1ADF-4567-BCC2-2F81D6A89FC8}"/>
              </a:ext>
            </a:extLst>
          </p:cNvPr>
          <p:cNvSpPr>
            <a:spLocks noGrp="1"/>
          </p:cNvSpPr>
          <p:nvPr>
            <p:ph type="sldNum" sz="quarter" idx="10"/>
          </p:nvPr>
        </p:nvSpPr>
        <p:spPr/>
        <p:txBody>
          <a:bodyPr/>
          <a:lstStyle/>
          <a:p>
            <a:fld id="{B45AB589-45E0-49F7-A56B-92A8D8BD0339}" type="slidenum">
              <a:rPr lang="en-US" altLang="en-US" smtClean="0"/>
              <a:pPr/>
              <a:t>12</a:t>
            </a:fld>
            <a:endParaRPr lang="en-US" altLang="en-US" dirty="0"/>
          </a:p>
        </p:txBody>
      </p:sp>
      <p:sp>
        <p:nvSpPr>
          <p:cNvPr id="638978" name="Line 2">
            <a:extLst>
              <a:ext uri="{FF2B5EF4-FFF2-40B4-BE49-F238E27FC236}">
                <a16:creationId xmlns:a16="http://schemas.microsoft.com/office/drawing/2014/main" id="{B2D73E50-04F4-4974-9484-E78DFC6FF69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79" name="Line 3">
            <a:extLst>
              <a:ext uri="{FF2B5EF4-FFF2-40B4-BE49-F238E27FC236}">
                <a16:creationId xmlns:a16="http://schemas.microsoft.com/office/drawing/2014/main" id="{A639E5DF-FC90-485A-B9C6-4AB2EAA8D86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80" name="Text Box 4">
            <a:extLst>
              <a:ext uri="{FF2B5EF4-FFF2-40B4-BE49-F238E27FC236}">
                <a16:creationId xmlns:a16="http://schemas.microsoft.com/office/drawing/2014/main" id="{05755CA8-92B1-41B7-A5BD-53ABD70A2E1B}"/>
              </a:ext>
            </a:extLst>
          </p:cNvPr>
          <p:cNvSpPr txBox="1">
            <a:spLocks noChangeArrowheads="1"/>
          </p:cNvSpPr>
          <p:nvPr/>
        </p:nvSpPr>
        <p:spPr bwMode="auto">
          <a:xfrm>
            <a:off x="1828801" y="381001"/>
            <a:ext cx="16580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 </a:t>
            </a:r>
            <a:r>
              <a:rPr lang="en-US" altLang="en-US" sz="2000" i="1" dirty="0"/>
              <a:t>Physical layer</a:t>
            </a:r>
          </a:p>
        </p:txBody>
      </p:sp>
      <p:sp>
        <p:nvSpPr>
          <p:cNvPr id="638981" name="Line 5">
            <a:extLst>
              <a:ext uri="{FF2B5EF4-FFF2-40B4-BE49-F238E27FC236}">
                <a16:creationId xmlns:a16="http://schemas.microsoft.com/office/drawing/2014/main" id="{DEC4FA9A-3CFD-4962-94CB-62943DB5787B}"/>
              </a:ext>
            </a:extLst>
          </p:cNvPr>
          <p:cNvSpPr>
            <a:spLocks noChangeShapeType="1"/>
          </p:cNvSpPr>
          <p:nvPr/>
        </p:nvSpPr>
        <p:spPr bwMode="auto">
          <a:xfrm>
            <a:off x="1676400" y="6172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8982" name="Picture 6">
            <a:extLst>
              <a:ext uri="{FF2B5EF4-FFF2-40B4-BE49-F238E27FC236}">
                <a16:creationId xmlns:a16="http://schemas.microsoft.com/office/drawing/2014/main" id="{3AF8B15B-9ED5-4AB0-B00C-9FDD44991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349500"/>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88820DEC-7797-4DD9-A635-3A28EDE1CD82}"/>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69394E47-DD2E-45DF-BE1F-314DEE3B312C}"/>
              </a:ext>
            </a:extLst>
          </p:cNvPr>
          <p:cNvSpPr>
            <a:spLocks noGrp="1"/>
          </p:cNvSpPr>
          <p:nvPr>
            <p:ph type="sldNum" sz="quarter" idx="10"/>
          </p:nvPr>
        </p:nvSpPr>
        <p:spPr/>
        <p:txBody>
          <a:bodyPr/>
          <a:lstStyle/>
          <a:p>
            <a:fld id="{214C1A94-2A10-4E0B-918F-8AF1F78EE2EA}" type="slidenum">
              <a:rPr lang="en-US" altLang="en-US" smtClean="0"/>
              <a:pPr/>
              <a:t>13</a:t>
            </a:fld>
            <a:endParaRPr lang="en-US" altLang="en-US" dirty="0"/>
          </a:p>
        </p:txBody>
      </p:sp>
      <p:sp>
        <p:nvSpPr>
          <p:cNvPr id="657410" name="Rectangle 2">
            <a:extLst>
              <a:ext uri="{FF2B5EF4-FFF2-40B4-BE49-F238E27FC236}">
                <a16:creationId xmlns:a16="http://schemas.microsoft.com/office/drawing/2014/main" id="{2C279179-63DD-4796-A280-60AB25ECB692}"/>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1" name="Rectangle 3">
            <a:extLst>
              <a:ext uri="{FF2B5EF4-FFF2-40B4-BE49-F238E27FC236}">
                <a16:creationId xmlns:a16="http://schemas.microsoft.com/office/drawing/2014/main" id="{8BCD3435-02CD-43E4-BE39-9000D235F50F}"/>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2" name="Rectangle 4">
            <a:extLst>
              <a:ext uri="{FF2B5EF4-FFF2-40B4-BE49-F238E27FC236}">
                <a16:creationId xmlns:a16="http://schemas.microsoft.com/office/drawing/2014/main" id="{1BBD7EBA-CF4D-4B0B-BD20-131B3B69F569}"/>
              </a:ext>
            </a:extLst>
          </p:cNvPr>
          <p:cNvSpPr>
            <a:spLocks noChangeArrowheads="1"/>
          </p:cNvSpPr>
          <p:nvPr/>
        </p:nvSpPr>
        <p:spPr bwMode="ltGray">
          <a:xfrm>
            <a:off x="2014539" y="4794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3" name="Rectangle 5">
            <a:extLst>
              <a:ext uri="{FF2B5EF4-FFF2-40B4-BE49-F238E27FC236}">
                <a16:creationId xmlns:a16="http://schemas.microsoft.com/office/drawing/2014/main" id="{6B3502A8-C0CD-4ABC-9A86-7E4BC4A5384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4" name="Rectangle 6">
            <a:extLst>
              <a:ext uri="{FF2B5EF4-FFF2-40B4-BE49-F238E27FC236}">
                <a16:creationId xmlns:a16="http://schemas.microsoft.com/office/drawing/2014/main" id="{F3EF5153-9CE4-4307-BBB1-DA5F81774EF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5" name="Rectangle 7">
            <a:extLst>
              <a:ext uri="{FF2B5EF4-FFF2-40B4-BE49-F238E27FC236}">
                <a16:creationId xmlns:a16="http://schemas.microsoft.com/office/drawing/2014/main" id="{FFEFF7E1-501D-4941-A9BC-968651761598}"/>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6" name="Rectangle 8">
            <a:extLst>
              <a:ext uri="{FF2B5EF4-FFF2-40B4-BE49-F238E27FC236}">
                <a16:creationId xmlns:a16="http://schemas.microsoft.com/office/drawing/2014/main" id="{E1129D22-ACE9-4040-889B-43355A67283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7" name="Line 9">
            <a:extLst>
              <a:ext uri="{FF2B5EF4-FFF2-40B4-BE49-F238E27FC236}">
                <a16:creationId xmlns:a16="http://schemas.microsoft.com/office/drawing/2014/main" id="{88F8756E-C3FA-4F2C-B62D-DE337F920098}"/>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8" name="Line 10">
            <a:extLst>
              <a:ext uri="{FF2B5EF4-FFF2-40B4-BE49-F238E27FC236}">
                <a16:creationId xmlns:a16="http://schemas.microsoft.com/office/drawing/2014/main" id="{70494CF9-BE1F-4002-8274-A63EE798DC48}"/>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9" name="Rectangle 11">
            <a:extLst>
              <a:ext uri="{FF2B5EF4-FFF2-40B4-BE49-F238E27FC236}">
                <a16:creationId xmlns:a16="http://schemas.microsoft.com/office/drawing/2014/main" id="{04100FE1-83A5-4663-BB8C-7F907F28E7AE}"/>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layer is responsible for movements of</a:t>
            </a:r>
          </a:p>
          <a:p>
            <a:pPr algn="ctr"/>
            <a:r>
              <a:rPr lang="en-US" altLang="en-US" sz="2400"/>
              <a:t>individual bits from one hop (node) to the next.</a:t>
            </a:r>
          </a:p>
        </p:txBody>
      </p:sp>
      <p:grpSp>
        <p:nvGrpSpPr>
          <p:cNvPr id="657423" name="Group 15">
            <a:extLst>
              <a:ext uri="{FF2B5EF4-FFF2-40B4-BE49-F238E27FC236}">
                <a16:creationId xmlns:a16="http://schemas.microsoft.com/office/drawing/2014/main" id="{D80AFC31-825E-46C1-BD2D-730C50059788}"/>
              </a:ext>
            </a:extLst>
          </p:cNvPr>
          <p:cNvGrpSpPr>
            <a:grpSpLocks/>
          </p:cNvGrpSpPr>
          <p:nvPr/>
        </p:nvGrpSpPr>
        <p:grpSpPr bwMode="auto">
          <a:xfrm>
            <a:off x="1981200" y="2286000"/>
            <a:ext cx="1143000" cy="566738"/>
            <a:chOff x="1200" y="1248"/>
            <a:chExt cx="720" cy="357"/>
          </a:xfrm>
        </p:grpSpPr>
        <p:pic>
          <p:nvPicPr>
            <p:cNvPr id="657424" name="Picture 16">
              <a:extLst>
                <a:ext uri="{FF2B5EF4-FFF2-40B4-BE49-F238E27FC236}">
                  <a16:creationId xmlns:a16="http://schemas.microsoft.com/office/drawing/2014/main" id="{03F1A81A-E63C-4916-AA76-7E286A078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25" name="Text Box 17">
              <a:extLst>
                <a:ext uri="{FF2B5EF4-FFF2-40B4-BE49-F238E27FC236}">
                  <a16:creationId xmlns:a16="http://schemas.microsoft.com/office/drawing/2014/main" id="{145262AF-52B0-469A-A949-DAE271A63035}"/>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
        <p:nvSpPr>
          <p:cNvPr id="2" name="Footer Placeholder 1">
            <a:extLst>
              <a:ext uri="{FF2B5EF4-FFF2-40B4-BE49-F238E27FC236}">
                <a16:creationId xmlns:a16="http://schemas.microsoft.com/office/drawing/2014/main" id="{4ED38311-01CC-45A6-83AC-7084C6F4A8CF}"/>
              </a:ext>
            </a:extLst>
          </p:cNvPr>
          <p:cNvSpPr>
            <a:spLocks noGrp="1"/>
          </p:cNvSpPr>
          <p:nvPr>
            <p:ph type="ftr" sz="quarter" idx="11"/>
          </p:nvPr>
        </p:nvSpPr>
        <p:spPr/>
        <p:txBody>
          <a:bodyPr/>
          <a:lstStyle/>
          <a:p>
            <a:r>
              <a:rPr lang="en-US"/>
              <a:t>OSI MODEL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a:extLst>
              <a:ext uri="{FF2B5EF4-FFF2-40B4-BE49-F238E27FC236}">
                <a16:creationId xmlns:a16="http://schemas.microsoft.com/office/drawing/2014/main" id="{F4883DBD-67BC-4A24-A047-2E1D81777CDC}"/>
              </a:ext>
            </a:extLst>
          </p:cNvPr>
          <p:cNvSpPr>
            <a:spLocks noGrp="1" noChangeArrowheads="1"/>
          </p:cNvSpPr>
          <p:nvPr>
            <p:ph type="title"/>
          </p:nvPr>
        </p:nvSpPr>
        <p:spPr>
          <a:xfrm>
            <a:off x="1060133" y="924876"/>
            <a:ext cx="7772400" cy="838200"/>
          </a:xfrm>
        </p:spPr>
        <p:txBody>
          <a:bodyPr/>
          <a:lstStyle/>
          <a:p>
            <a:r>
              <a:rPr lang="en-US" altLang="en-US" dirty="0"/>
              <a:t>Data Link Layer</a:t>
            </a:r>
          </a:p>
        </p:txBody>
      </p:sp>
      <p:sp>
        <p:nvSpPr>
          <p:cNvPr id="44035" name="Rectangle 3">
            <a:extLst>
              <a:ext uri="{FF2B5EF4-FFF2-40B4-BE49-F238E27FC236}">
                <a16:creationId xmlns:a16="http://schemas.microsoft.com/office/drawing/2014/main" id="{B7F4B2C3-1FDF-49DA-9700-214605FF2675}"/>
              </a:ext>
            </a:extLst>
          </p:cNvPr>
          <p:cNvSpPr>
            <a:spLocks noGrp="1" noChangeArrowheads="1"/>
          </p:cNvSpPr>
          <p:nvPr>
            <p:ph type="body" sz="half" idx="2"/>
          </p:nvPr>
        </p:nvSpPr>
        <p:spPr>
          <a:xfrm>
            <a:off x="1186180" y="2014538"/>
            <a:ext cx="3430588" cy="1631950"/>
          </a:xfrm>
        </p:spPr>
        <p:txBody>
          <a:bodyPr>
            <a:normAutofit lnSpcReduction="10000"/>
          </a:bodyPr>
          <a:lstStyle/>
          <a:p>
            <a:pPr>
              <a:buFont typeface="Arial" panose="020B0604020202020204" pitchFamily="34" charset="0"/>
              <a:buChar char="•"/>
            </a:pPr>
            <a:r>
              <a:rPr lang="en-US" altLang="en-US" dirty="0"/>
              <a:t>Physical Addressing</a:t>
            </a:r>
          </a:p>
          <a:p>
            <a:pPr>
              <a:buFont typeface="Arial" panose="020B0604020202020204" pitchFamily="34" charset="0"/>
              <a:buChar char="•"/>
            </a:pPr>
            <a:r>
              <a:rPr lang="en-US" altLang="en-US" dirty="0"/>
              <a:t>Flow control</a:t>
            </a:r>
          </a:p>
          <a:p>
            <a:pPr>
              <a:buFont typeface="Arial" panose="020B0604020202020204" pitchFamily="34" charset="0"/>
              <a:buChar char="•"/>
            </a:pPr>
            <a:r>
              <a:rPr lang="en-US" altLang="en-US" dirty="0"/>
              <a:t>Error control</a:t>
            </a:r>
          </a:p>
          <a:p>
            <a:pPr>
              <a:buFont typeface="Arial" panose="020B0604020202020204" pitchFamily="34" charset="0"/>
              <a:buChar char="•"/>
            </a:pPr>
            <a:r>
              <a:rPr lang="en-US" altLang="en-US" dirty="0"/>
              <a:t>Access control</a:t>
            </a:r>
          </a:p>
        </p:txBody>
      </p:sp>
      <p:pic>
        <p:nvPicPr>
          <p:cNvPr id="44036" name="Picture 4">
            <a:extLst>
              <a:ext uri="{FF2B5EF4-FFF2-40B4-BE49-F238E27FC236}">
                <a16:creationId xmlns:a16="http://schemas.microsoft.com/office/drawing/2014/main" id="{B7975DAD-0099-46D9-B1AD-7B0A51E41D25}"/>
              </a:ext>
            </a:extLst>
          </p:cNvPr>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7341129" y="1132524"/>
            <a:ext cx="4243388" cy="4800600"/>
          </a:xfrm>
        </p:spPr>
      </p:pic>
      <p:sp>
        <p:nvSpPr>
          <p:cNvPr id="6" name="Footer Placeholder 5">
            <a:extLst>
              <a:ext uri="{FF2B5EF4-FFF2-40B4-BE49-F238E27FC236}">
                <a16:creationId xmlns:a16="http://schemas.microsoft.com/office/drawing/2014/main" id="{D8C065B2-15CA-4E46-8F3F-8AEFD11673A6}"/>
              </a:ext>
            </a:extLst>
          </p:cNvPr>
          <p:cNvSpPr>
            <a:spLocks noGrp="1"/>
          </p:cNvSpPr>
          <p:nvPr>
            <p:ph type="ftr" sz="quarter" idx="11"/>
          </p:nvPr>
        </p:nvSpPr>
        <p:spPr/>
        <p:txBody>
          <a:bodyPr/>
          <a:lstStyle/>
          <a:p>
            <a:r>
              <a:rPr lang="en-US" altLang="en-US"/>
              <a:t>OSI MODEL</a:t>
            </a:r>
          </a:p>
        </p:txBody>
      </p:sp>
      <p:sp>
        <p:nvSpPr>
          <p:cNvPr id="7" name="Slide Number Placeholder 6">
            <a:extLst>
              <a:ext uri="{FF2B5EF4-FFF2-40B4-BE49-F238E27FC236}">
                <a16:creationId xmlns:a16="http://schemas.microsoft.com/office/drawing/2014/main" id="{39FA3B96-434F-4733-9D2E-341C57144503}"/>
              </a:ext>
            </a:extLst>
          </p:cNvPr>
          <p:cNvSpPr>
            <a:spLocks noGrp="1"/>
          </p:cNvSpPr>
          <p:nvPr>
            <p:ph type="sldNum" sz="quarter" idx="12"/>
          </p:nvPr>
        </p:nvSpPr>
        <p:spPr/>
        <p:txBody>
          <a:bodyPr/>
          <a:lstStyle/>
          <a:p>
            <a:fld id="{409F7D06-845D-4B31-945E-9BC4696248DE}" type="slidenum">
              <a:rPr lang="en-US" altLang="en-US" smtClean="0"/>
              <a:pPr/>
              <a:t>14</a:t>
            </a:fld>
            <a:endParaRPr lang="en-US"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A3F45D1-2BC7-7B9C-29BF-687A06D8BEBA}"/>
              </a:ext>
            </a:extLst>
          </p:cNvPr>
          <p:cNvSpPr>
            <a:spLocks noGrp="1"/>
          </p:cNvSpPr>
          <p:nvPr>
            <p:ph type="ftr" sz="quarter" idx="11"/>
          </p:nvPr>
        </p:nvSpPr>
        <p:spPr/>
        <p:txBody>
          <a:bodyPr/>
          <a:lstStyle/>
          <a:p>
            <a:r>
              <a:rPr lang="en-US" altLang="en-US"/>
              <a:t>OSI MODEL</a:t>
            </a:r>
          </a:p>
        </p:txBody>
      </p:sp>
      <p:sp>
        <p:nvSpPr>
          <p:cNvPr id="6" name="Slide Number Placeholder 5">
            <a:extLst>
              <a:ext uri="{FF2B5EF4-FFF2-40B4-BE49-F238E27FC236}">
                <a16:creationId xmlns:a16="http://schemas.microsoft.com/office/drawing/2014/main" id="{2913A129-DB08-2EF9-1795-AE42A1B6B3BD}"/>
              </a:ext>
            </a:extLst>
          </p:cNvPr>
          <p:cNvSpPr>
            <a:spLocks noGrp="1"/>
          </p:cNvSpPr>
          <p:nvPr>
            <p:ph type="sldNum" sz="quarter" idx="12"/>
          </p:nvPr>
        </p:nvSpPr>
        <p:spPr/>
        <p:txBody>
          <a:bodyPr/>
          <a:lstStyle/>
          <a:p>
            <a:fld id="{409F7D06-845D-4B31-945E-9BC4696248DE}" type="slidenum">
              <a:rPr lang="en-US" altLang="en-US" smtClean="0"/>
              <a:pPr/>
              <a:t>15</a:t>
            </a:fld>
            <a:endParaRPr lang="en-US" altLang="en-US"/>
          </a:p>
        </p:txBody>
      </p:sp>
      <p:sp>
        <p:nvSpPr>
          <p:cNvPr id="2" name="Title 1">
            <a:extLst>
              <a:ext uri="{FF2B5EF4-FFF2-40B4-BE49-F238E27FC236}">
                <a16:creationId xmlns:a16="http://schemas.microsoft.com/office/drawing/2014/main" id="{ED11BADC-9E39-5685-892D-1B867E4ED3BB}"/>
              </a:ext>
            </a:extLst>
          </p:cNvPr>
          <p:cNvSpPr>
            <a:spLocks noGrp="1"/>
          </p:cNvSpPr>
          <p:nvPr>
            <p:ph type="title" idx="4294967295"/>
          </p:nvPr>
        </p:nvSpPr>
        <p:spPr>
          <a:xfrm>
            <a:off x="1625600" y="762000"/>
            <a:ext cx="10566400" cy="1143000"/>
          </a:xfrm>
        </p:spPr>
        <p:txBody>
          <a:bodyPr/>
          <a:lstStyle/>
          <a:p>
            <a:r>
              <a:rPr lang="en-US" dirty="0"/>
              <a:t> </a:t>
            </a:r>
          </a:p>
        </p:txBody>
      </p:sp>
      <p:sp>
        <p:nvSpPr>
          <p:cNvPr id="4" name="Text Placeholder 3">
            <a:extLst>
              <a:ext uri="{FF2B5EF4-FFF2-40B4-BE49-F238E27FC236}">
                <a16:creationId xmlns:a16="http://schemas.microsoft.com/office/drawing/2014/main" id="{D00487F5-47F7-AB82-4316-45DD2C5E3793}"/>
              </a:ext>
            </a:extLst>
          </p:cNvPr>
          <p:cNvSpPr>
            <a:spLocks noGrp="1"/>
          </p:cNvSpPr>
          <p:nvPr>
            <p:ph type="body" sz="half" idx="4294967295"/>
          </p:nvPr>
        </p:nvSpPr>
        <p:spPr>
          <a:xfrm>
            <a:off x="650240" y="924560"/>
            <a:ext cx="10562243" cy="5161915"/>
          </a:xfrm>
        </p:spPr>
        <p:txBody>
          <a:bodyPr>
            <a:normAutofit/>
          </a:bodyPr>
          <a:lstStyle/>
          <a:p>
            <a:pPr algn="just">
              <a:buFont typeface="Arial" panose="020B0604020202020204" pitchFamily="34" charset="0"/>
              <a:buChar char="•"/>
            </a:pPr>
            <a:r>
              <a:rPr lang="en-US" b="1" i="1" dirty="0">
                <a:solidFill>
                  <a:srgbClr val="000000"/>
                </a:solidFill>
                <a:effectLst/>
                <a:latin typeface="Times New Roman" panose="02020603050405020304" pitchFamily="18" charset="0"/>
                <a:cs typeface="Times New Roman" panose="02020603050405020304" pitchFamily="18" charset="0"/>
              </a:rPr>
              <a:t>FLOW CONTROL</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 set of procedures that tells the sender how much data it can transmit before the data overwhelms the receiver.</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receiving device has limited speed and limited memory to store the data. Therefore, the receiving device must be able to inform the sending device to stop the transmission temporarily before the limits are reached.</a:t>
            </a:r>
          </a:p>
          <a:p>
            <a:pPr algn="just"/>
            <a:r>
              <a:rPr lang="en-US" b="1" i="1" dirty="0">
                <a:solidFill>
                  <a:srgbClr val="000000"/>
                </a:solidFill>
                <a:effectLst/>
                <a:latin typeface="Times New Roman" panose="02020603050405020304" pitchFamily="18" charset="0"/>
                <a:cs typeface="Times New Roman" panose="02020603050405020304" pitchFamily="18" charset="0"/>
              </a:rPr>
              <a:t>ERROR CONTROL</a:t>
            </a:r>
          </a:p>
          <a:p>
            <a:pPr algn="just"/>
            <a:r>
              <a:rPr lang="en-US" b="0" i="0" dirty="0">
                <a:solidFill>
                  <a:srgbClr val="273239"/>
                </a:solidFill>
                <a:effectLst/>
                <a:latin typeface="Times New Roman" panose="02020603050405020304" pitchFamily="18" charset="0"/>
                <a:cs typeface="Times New Roman" panose="02020603050405020304" pitchFamily="18" charset="0"/>
              </a:rPr>
              <a:t>The error control function of the data link layer detects the errors in transmitted frames and re-transmits all the erroneous frames. </a:t>
            </a:r>
          </a:p>
          <a:p>
            <a:pPr algn="just"/>
            <a:endParaRPr lang="en-US" b="1" i="1" dirty="0">
              <a:solidFill>
                <a:srgbClr val="000000"/>
              </a:solidFill>
              <a:effectLst/>
              <a:latin typeface="Times New Roman" panose="02020603050405020304" pitchFamily="18" charset="0"/>
              <a:cs typeface="Times New Roman" panose="02020603050405020304" pitchFamily="18" charset="0"/>
            </a:endParaRPr>
          </a:p>
          <a:p>
            <a:pPr algn="just"/>
            <a:r>
              <a:rPr lang="en-US" b="1" i="1" dirty="0">
                <a:solidFill>
                  <a:srgbClr val="000000"/>
                </a:solidFill>
                <a:effectLst/>
                <a:latin typeface="Times New Roman" panose="02020603050405020304" pitchFamily="18" charset="0"/>
                <a:cs typeface="Times New Roman" panose="02020603050405020304" pitchFamily="18" charset="0"/>
              </a:rPr>
              <a:t>ACCESS CONTROL</a:t>
            </a:r>
          </a:p>
          <a:p>
            <a:pPr algn="just"/>
            <a:r>
              <a:rPr lang="en-US" dirty="0">
                <a:latin typeface="Times New Roman" panose="02020603050405020304" pitchFamily="18" charset="0"/>
                <a:cs typeface="Times New Roman" panose="02020603050405020304" pitchFamily="18" charset="0"/>
              </a:rPr>
              <a:t>When two or more devices are connected to the same link, DLL protocols are necessary to determine which device has control over the link at any given time.</a:t>
            </a:r>
          </a:p>
        </p:txBody>
      </p:sp>
    </p:spTree>
    <p:extLst>
      <p:ext uri="{BB962C8B-B14F-4D97-AF65-F5344CB8AC3E}">
        <p14:creationId xmlns:p14="http://schemas.microsoft.com/office/powerpoint/2010/main" val="298311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Line 2">
            <a:extLst>
              <a:ext uri="{FF2B5EF4-FFF2-40B4-BE49-F238E27FC236}">
                <a16:creationId xmlns:a16="http://schemas.microsoft.com/office/drawing/2014/main" id="{B543A189-5AB7-47E0-BEE8-6896E33F77F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3" name="Line 3">
            <a:extLst>
              <a:ext uri="{FF2B5EF4-FFF2-40B4-BE49-F238E27FC236}">
                <a16:creationId xmlns:a16="http://schemas.microsoft.com/office/drawing/2014/main" id="{268EC0FD-307E-4F23-A096-38F355E8EB3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4" name="Text Box 4">
            <a:extLst>
              <a:ext uri="{FF2B5EF4-FFF2-40B4-BE49-F238E27FC236}">
                <a16:creationId xmlns:a16="http://schemas.microsoft.com/office/drawing/2014/main" id="{620EFCB5-A41D-402C-AB20-3321D0EF5DB6}"/>
              </a:ext>
            </a:extLst>
          </p:cNvPr>
          <p:cNvSpPr txBox="1">
            <a:spLocks noChangeArrowheads="1"/>
          </p:cNvSpPr>
          <p:nvPr/>
        </p:nvSpPr>
        <p:spPr bwMode="auto">
          <a:xfrm>
            <a:off x="1828801" y="381001"/>
            <a:ext cx="16863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Data link layer</a:t>
            </a:r>
          </a:p>
        </p:txBody>
      </p:sp>
      <p:sp>
        <p:nvSpPr>
          <p:cNvPr id="640005" name="Line 5">
            <a:extLst>
              <a:ext uri="{FF2B5EF4-FFF2-40B4-BE49-F238E27FC236}">
                <a16:creationId xmlns:a16="http://schemas.microsoft.com/office/drawing/2014/main" id="{EBD4B651-F059-4944-816A-3B79EAD3601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0006" name="Picture 6">
            <a:extLst>
              <a:ext uri="{FF2B5EF4-FFF2-40B4-BE49-F238E27FC236}">
                <a16:creationId xmlns:a16="http://schemas.microsoft.com/office/drawing/2014/main" id="{8F375997-BBB9-4F10-8391-16E0CCB73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288" y="2057400"/>
            <a:ext cx="8418512"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9889DE87-3055-4C07-810F-C4418AA4E024}"/>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87D0C0BD-D44A-4779-8F39-BDC098D3519D}"/>
              </a:ext>
            </a:extLst>
          </p:cNvPr>
          <p:cNvSpPr>
            <a:spLocks noGrp="1"/>
          </p:cNvSpPr>
          <p:nvPr>
            <p:ph type="sldNum" sz="quarter" idx="12"/>
          </p:nvPr>
        </p:nvSpPr>
        <p:spPr/>
        <p:txBody>
          <a:bodyPr/>
          <a:lstStyle/>
          <a:p>
            <a:fld id="{5D923B90-4616-40B3-A419-E44D928EB47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A3CD70AF-ACFC-4A92-80B5-B317CCCC0A18}"/>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5" name="Rectangle 3">
            <a:extLst>
              <a:ext uri="{FF2B5EF4-FFF2-40B4-BE49-F238E27FC236}">
                <a16:creationId xmlns:a16="http://schemas.microsoft.com/office/drawing/2014/main" id="{3BFAC63E-D883-43BA-8688-DE97F5DC166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6" name="Rectangle 4">
            <a:extLst>
              <a:ext uri="{FF2B5EF4-FFF2-40B4-BE49-F238E27FC236}">
                <a16:creationId xmlns:a16="http://schemas.microsoft.com/office/drawing/2014/main" id="{C1896CAC-8AC1-461A-8D44-35B3177C325A}"/>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7" name="Rectangle 5">
            <a:extLst>
              <a:ext uri="{FF2B5EF4-FFF2-40B4-BE49-F238E27FC236}">
                <a16:creationId xmlns:a16="http://schemas.microsoft.com/office/drawing/2014/main" id="{F3A874B4-6A6E-4A07-A956-99B786A430A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8" name="Rectangle 6">
            <a:extLst>
              <a:ext uri="{FF2B5EF4-FFF2-40B4-BE49-F238E27FC236}">
                <a16:creationId xmlns:a16="http://schemas.microsoft.com/office/drawing/2014/main" id="{2F71CA63-8679-477B-B5B3-26579F32234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39" name="Rectangle 7">
            <a:extLst>
              <a:ext uri="{FF2B5EF4-FFF2-40B4-BE49-F238E27FC236}">
                <a16:creationId xmlns:a16="http://schemas.microsoft.com/office/drawing/2014/main" id="{03BB44D3-08DE-4231-9A47-91864B141532}"/>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40" name="Rectangle 8">
            <a:extLst>
              <a:ext uri="{FF2B5EF4-FFF2-40B4-BE49-F238E27FC236}">
                <a16:creationId xmlns:a16="http://schemas.microsoft.com/office/drawing/2014/main" id="{3A59B45C-54D7-4058-8817-8A44A219B0F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41" name="Line 9">
            <a:extLst>
              <a:ext uri="{FF2B5EF4-FFF2-40B4-BE49-F238E27FC236}">
                <a16:creationId xmlns:a16="http://schemas.microsoft.com/office/drawing/2014/main" id="{FB5B12FB-8B16-4BE7-8EA0-9EE9FBE1768F}"/>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2" name="Line 10">
            <a:extLst>
              <a:ext uri="{FF2B5EF4-FFF2-40B4-BE49-F238E27FC236}">
                <a16:creationId xmlns:a16="http://schemas.microsoft.com/office/drawing/2014/main" id="{61E47B5E-9278-4450-A389-27B6CB9DCD66}"/>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3" name="Rectangle 11">
            <a:extLst>
              <a:ext uri="{FF2B5EF4-FFF2-40B4-BE49-F238E27FC236}">
                <a16:creationId xmlns:a16="http://schemas.microsoft.com/office/drawing/2014/main" id="{015C40E6-2DE6-4D93-960E-13AB9C26C59D}"/>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data link layer is responsible for moving </a:t>
            </a:r>
            <a:br>
              <a:rPr lang="en-US" altLang="en-US" sz="2400"/>
            </a:br>
            <a:r>
              <a:rPr lang="en-US" altLang="en-US" sz="2400"/>
              <a:t>frames from one hop (node) to the next.</a:t>
            </a:r>
          </a:p>
        </p:txBody>
      </p:sp>
      <p:grpSp>
        <p:nvGrpSpPr>
          <p:cNvPr id="658447" name="Group 15">
            <a:extLst>
              <a:ext uri="{FF2B5EF4-FFF2-40B4-BE49-F238E27FC236}">
                <a16:creationId xmlns:a16="http://schemas.microsoft.com/office/drawing/2014/main" id="{E0C051E2-6FE6-4DC3-8624-87D6B17C0186}"/>
              </a:ext>
            </a:extLst>
          </p:cNvPr>
          <p:cNvGrpSpPr>
            <a:grpSpLocks/>
          </p:cNvGrpSpPr>
          <p:nvPr/>
        </p:nvGrpSpPr>
        <p:grpSpPr bwMode="auto">
          <a:xfrm>
            <a:off x="1981200" y="2286000"/>
            <a:ext cx="1143000" cy="566738"/>
            <a:chOff x="1200" y="1248"/>
            <a:chExt cx="720" cy="357"/>
          </a:xfrm>
        </p:grpSpPr>
        <p:pic>
          <p:nvPicPr>
            <p:cNvPr id="658448" name="Picture 16">
              <a:extLst>
                <a:ext uri="{FF2B5EF4-FFF2-40B4-BE49-F238E27FC236}">
                  <a16:creationId xmlns:a16="http://schemas.microsoft.com/office/drawing/2014/main" id="{1673B528-CFC0-485E-B14A-CFE71C614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9" name="Text Box 17">
              <a:extLst>
                <a:ext uri="{FF2B5EF4-FFF2-40B4-BE49-F238E27FC236}">
                  <a16:creationId xmlns:a16="http://schemas.microsoft.com/office/drawing/2014/main" id="{F4BD799B-F9E9-4F01-89ED-98BF5C870042}"/>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
        <p:nvSpPr>
          <p:cNvPr id="2" name="Footer Placeholder 1">
            <a:extLst>
              <a:ext uri="{FF2B5EF4-FFF2-40B4-BE49-F238E27FC236}">
                <a16:creationId xmlns:a16="http://schemas.microsoft.com/office/drawing/2014/main" id="{CBAC972D-E198-44B2-9070-DDCF5CE1E9C0}"/>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4B7D4C78-6FE9-4426-8FFF-A84D4D0A806C}"/>
              </a:ext>
            </a:extLst>
          </p:cNvPr>
          <p:cNvSpPr>
            <a:spLocks noGrp="1"/>
          </p:cNvSpPr>
          <p:nvPr>
            <p:ph type="sldNum" sz="quarter" idx="12"/>
          </p:nvPr>
        </p:nvSpPr>
        <p:spPr/>
        <p:txBody>
          <a:bodyPr/>
          <a:lstStyle/>
          <a:p>
            <a:fld id="{5D923B90-4616-40B3-A419-E44D928EB479}"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Line 2">
            <a:extLst>
              <a:ext uri="{FF2B5EF4-FFF2-40B4-BE49-F238E27FC236}">
                <a16:creationId xmlns:a16="http://schemas.microsoft.com/office/drawing/2014/main" id="{D11688C2-14A6-4CBE-85FC-570FA5468F30}"/>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1027" name="Line 3">
            <a:extLst>
              <a:ext uri="{FF2B5EF4-FFF2-40B4-BE49-F238E27FC236}">
                <a16:creationId xmlns:a16="http://schemas.microsoft.com/office/drawing/2014/main" id="{032D263E-2406-4451-A838-5429702991A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1028" name="Text Box 4">
            <a:extLst>
              <a:ext uri="{FF2B5EF4-FFF2-40B4-BE49-F238E27FC236}">
                <a16:creationId xmlns:a16="http://schemas.microsoft.com/office/drawing/2014/main" id="{3BF87616-D983-4EE4-8E0B-4115F38DAC16}"/>
              </a:ext>
            </a:extLst>
          </p:cNvPr>
          <p:cNvSpPr txBox="1">
            <a:spLocks noChangeArrowheads="1"/>
          </p:cNvSpPr>
          <p:nvPr/>
        </p:nvSpPr>
        <p:spPr bwMode="auto">
          <a:xfrm>
            <a:off x="1828800" y="381000"/>
            <a:ext cx="22443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Hop-to-hop delivery</a:t>
            </a:r>
          </a:p>
        </p:txBody>
      </p:sp>
      <p:sp>
        <p:nvSpPr>
          <p:cNvPr id="641029" name="Line 5">
            <a:extLst>
              <a:ext uri="{FF2B5EF4-FFF2-40B4-BE49-F238E27FC236}">
                <a16:creationId xmlns:a16="http://schemas.microsoft.com/office/drawing/2014/main" id="{0845EF34-7693-4A58-9BB7-9B96938380E0}"/>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1030" name="Picture 6">
            <a:extLst>
              <a:ext uri="{FF2B5EF4-FFF2-40B4-BE49-F238E27FC236}">
                <a16:creationId xmlns:a16="http://schemas.microsoft.com/office/drawing/2014/main" id="{8B133DDF-0E1E-4AA2-A0AC-14C4DCE66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62166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3D90B50C-59F5-4ECB-A336-FE67FD1B468E}"/>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9AE13191-3E99-4650-957D-BB018FE25C76}"/>
              </a:ext>
            </a:extLst>
          </p:cNvPr>
          <p:cNvSpPr>
            <a:spLocks noGrp="1"/>
          </p:cNvSpPr>
          <p:nvPr>
            <p:ph type="sldNum" sz="quarter" idx="12"/>
          </p:nvPr>
        </p:nvSpPr>
        <p:spPr/>
        <p:txBody>
          <a:bodyPr/>
          <a:lstStyle/>
          <a:p>
            <a:fld id="{5D923B90-4616-40B3-A419-E44D928EB479}"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a:extLst>
              <a:ext uri="{FF2B5EF4-FFF2-40B4-BE49-F238E27FC236}">
                <a16:creationId xmlns:a16="http://schemas.microsoft.com/office/drawing/2014/main" id="{EF536BE4-8218-4D43-B0F5-DCC9CEC5147D}"/>
              </a:ext>
            </a:extLst>
          </p:cNvPr>
          <p:cNvSpPr>
            <a:spLocks noGrp="1" noChangeArrowheads="1"/>
          </p:cNvSpPr>
          <p:nvPr>
            <p:ph type="title"/>
          </p:nvPr>
        </p:nvSpPr>
        <p:spPr>
          <a:xfrm>
            <a:off x="1060450" y="884873"/>
            <a:ext cx="7772400" cy="914400"/>
          </a:xfrm>
        </p:spPr>
        <p:txBody>
          <a:bodyPr/>
          <a:lstStyle/>
          <a:p>
            <a:r>
              <a:rPr lang="en-US" altLang="en-US" dirty="0"/>
              <a:t>Network Layer</a:t>
            </a:r>
          </a:p>
        </p:txBody>
      </p:sp>
      <p:sp>
        <p:nvSpPr>
          <p:cNvPr id="39939" name="Rectangle 3">
            <a:extLst>
              <a:ext uri="{FF2B5EF4-FFF2-40B4-BE49-F238E27FC236}">
                <a16:creationId xmlns:a16="http://schemas.microsoft.com/office/drawing/2014/main" id="{16A007DC-69F5-4F83-9EB6-EF175E47E777}"/>
              </a:ext>
            </a:extLst>
          </p:cNvPr>
          <p:cNvSpPr>
            <a:spLocks noGrp="1" noChangeArrowheads="1"/>
          </p:cNvSpPr>
          <p:nvPr>
            <p:ph type="body" sz="half" idx="2"/>
          </p:nvPr>
        </p:nvSpPr>
        <p:spPr>
          <a:xfrm>
            <a:off x="1208088" y="1984059"/>
            <a:ext cx="4335462" cy="3836987"/>
          </a:xfrm>
        </p:spPr>
        <p:txBody>
          <a:bodyPr/>
          <a:lstStyle/>
          <a:p>
            <a:pPr>
              <a:buFont typeface="Wingdings" panose="05000000000000000000" pitchFamily="2" charset="2"/>
              <a:buNone/>
            </a:pPr>
            <a:endParaRPr lang="en-US" altLang="en-US" sz="1800" dirty="0"/>
          </a:p>
          <a:p>
            <a:pPr>
              <a:buFont typeface="Arial" panose="020B0604020202020204" pitchFamily="34" charset="0"/>
              <a:buChar char="•"/>
            </a:pPr>
            <a:r>
              <a:rPr lang="en-US" altLang="en-US" dirty="0"/>
              <a:t>Logical Addressing</a:t>
            </a:r>
          </a:p>
          <a:p>
            <a:pPr>
              <a:buFont typeface="Arial" panose="020B0604020202020204" pitchFamily="34" charset="0"/>
              <a:buChar char="•"/>
            </a:pPr>
            <a:r>
              <a:rPr lang="en-US" altLang="en-US" dirty="0"/>
              <a:t>Routing</a:t>
            </a:r>
          </a:p>
          <a:p>
            <a:endParaRPr lang="en-US" altLang="en-US" sz="1800" dirty="0"/>
          </a:p>
          <a:p>
            <a:pPr marL="457200" lvl="1" indent="0">
              <a:buNone/>
            </a:pPr>
            <a:endParaRPr lang="en-US" altLang="en-US" dirty="0"/>
          </a:p>
        </p:txBody>
      </p:sp>
      <p:pic>
        <p:nvPicPr>
          <p:cNvPr id="39940" name="Picture 4">
            <a:extLst>
              <a:ext uri="{FF2B5EF4-FFF2-40B4-BE49-F238E27FC236}">
                <a16:creationId xmlns:a16="http://schemas.microsoft.com/office/drawing/2014/main" id="{C83BF194-66D8-42A0-AF47-9E0127C6349B}"/>
              </a:ext>
            </a:extLst>
          </p:cNvPr>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7774517" y="1131887"/>
            <a:ext cx="3810000" cy="5105400"/>
          </a:xfrm>
        </p:spPr>
      </p:pic>
      <p:sp>
        <p:nvSpPr>
          <p:cNvPr id="39941" name="Text Box 5">
            <a:extLst>
              <a:ext uri="{FF2B5EF4-FFF2-40B4-BE49-F238E27FC236}">
                <a16:creationId xmlns:a16="http://schemas.microsoft.com/office/drawing/2014/main" id="{2CDEFED6-1BA4-417E-BBA1-27A7F58C0CEA}"/>
              </a:ext>
            </a:extLst>
          </p:cNvPr>
          <p:cNvSpPr txBox="1">
            <a:spLocks noChangeArrowheads="1"/>
          </p:cNvSpPr>
          <p:nvPr/>
        </p:nvSpPr>
        <p:spPr bwMode="auto">
          <a:xfrm>
            <a:off x="1828800" y="6400800"/>
            <a:ext cx="426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tLang="en-US" sz="1200">
              <a:latin typeface="Times New Roman" panose="02020603050405020304" pitchFamily="18" charset="0"/>
            </a:endParaRPr>
          </a:p>
        </p:txBody>
      </p:sp>
      <p:sp>
        <p:nvSpPr>
          <p:cNvPr id="6" name="Footer Placeholder 5">
            <a:extLst>
              <a:ext uri="{FF2B5EF4-FFF2-40B4-BE49-F238E27FC236}">
                <a16:creationId xmlns:a16="http://schemas.microsoft.com/office/drawing/2014/main" id="{126410E1-A357-4BE2-B391-DCD1BE811AB1}"/>
              </a:ext>
            </a:extLst>
          </p:cNvPr>
          <p:cNvSpPr>
            <a:spLocks noGrp="1"/>
          </p:cNvSpPr>
          <p:nvPr>
            <p:ph type="ftr" sz="quarter" idx="11"/>
          </p:nvPr>
        </p:nvSpPr>
        <p:spPr/>
        <p:txBody>
          <a:bodyPr/>
          <a:lstStyle/>
          <a:p>
            <a:r>
              <a:rPr lang="en-US" altLang="en-US"/>
              <a:t>OSI MODEL</a:t>
            </a:r>
          </a:p>
        </p:txBody>
      </p:sp>
      <p:sp>
        <p:nvSpPr>
          <p:cNvPr id="7" name="Slide Number Placeholder 6">
            <a:extLst>
              <a:ext uri="{FF2B5EF4-FFF2-40B4-BE49-F238E27FC236}">
                <a16:creationId xmlns:a16="http://schemas.microsoft.com/office/drawing/2014/main" id="{DC8DD40A-0A37-431F-8C01-4B9A776F3B02}"/>
              </a:ext>
            </a:extLst>
          </p:cNvPr>
          <p:cNvSpPr>
            <a:spLocks noGrp="1"/>
          </p:cNvSpPr>
          <p:nvPr>
            <p:ph type="sldNum" sz="quarter" idx="12"/>
          </p:nvPr>
        </p:nvSpPr>
        <p:spPr/>
        <p:txBody>
          <a:bodyPr/>
          <a:lstStyle/>
          <a:p>
            <a:fld id="{409F7D06-845D-4B31-945E-9BC4696248DE}" type="slidenum">
              <a:rPr lang="en-US" altLang="en-US" smtClean="0"/>
              <a:pPr/>
              <a:t>19</a:t>
            </a:fld>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060C-07A6-4B9E-A6B1-21DFD45C9D26}"/>
              </a:ext>
            </a:extLst>
          </p:cNvPr>
          <p:cNvSpPr>
            <a:spLocks noGrp="1"/>
          </p:cNvSpPr>
          <p:nvPr>
            <p:ph type="title"/>
          </p:nvPr>
        </p:nvSpPr>
        <p:spPr/>
        <p:txBody>
          <a:bodyPr/>
          <a:lstStyle/>
          <a:p>
            <a:r>
              <a:rPr lang="en-US" dirty="0"/>
              <a:t>OSI</a:t>
            </a:r>
          </a:p>
        </p:txBody>
      </p:sp>
      <p:sp>
        <p:nvSpPr>
          <p:cNvPr id="3" name="Content Placeholder 2">
            <a:extLst>
              <a:ext uri="{FF2B5EF4-FFF2-40B4-BE49-F238E27FC236}">
                <a16:creationId xmlns:a16="http://schemas.microsoft.com/office/drawing/2014/main" id="{4F1F2B9A-72FE-4052-8C9A-1C0CBDBC017D}"/>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273239"/>
                </a:solidFill>
                <a:effectLst/>
              </a:rPr>
              <a:t>OSI stands for </a:t>
            </a:r>
            <a:r>
              <a:rPr lang="en-US" sz="2400" b="1" i="0" dirty="0">
                <a:solidFill>
                  <a:srgbClr val="273239"/>
                </a:solidFill>
                <a:effectLst/>
              </a:rPr>
              <a:t>Open Systems Interconnection</a:t>
            </a:r>
            <a:r>
              <a:rPr lang="en-US" sz="2400" b="0" i="0" dirty="0">
                <a:solidFill>
                  <a:srgbClr val="273239"/>
                </a:solidFill>
                <a:effectLst/>
              </a:rPr>
              <a:t>. </a:t>
            </a:r>
          </a:p>
          <a:p>
            <a:pPr algn="just">
              <a:buFont typeface="Arial" panose="020B0604020202020204" pitchFamily="34" charset="0"/>
              <a:buChar char="•"/>
            </a:pPr>
            <a:r>
              <a:rPr lang="en-US" sz="2400" b="0" i="0" dirty="0">
                <a:solidFill>
                  <a:srgbClr val="273239"/>
                </a:solidFill>
                <a:effectLst/>
              </a:rPr>
              <a:t>It has been developed by ISO – ‘</a:t>
            </a:r>
            <a:r>
              <a:rPr lang="en-US" sz="2400" b="1" i="0" dirty="0">
                <a:solidFill>
                  <a:srgbClr val="273239"/>
                </a:solidFill>
                <a:effectLst/>
              </a:rPr>
              <a:t>International Organization for Standardization</a:t>
            </a:r>
            <a:r>
              <a:rPr lang="en-US" sz="2400" b="0" i="0" dirty="0">
                <a:solidFill>
                  <a:srgbClr val="273239"/>
                </a:solidFill>
                <a:effectLst/>
              </a:rPr>
              <a:t>‘. </a:t>
            </a:r>
          </a:p>
          <a:p>
            <a:pPr algn="just">
              <a:buFont typeface="Arial" panose="020B0604020202020204" pitchFamily="34" charset="0"/>
              <a:buChar char="•"/>
            </a:pPr>
            <a:r>
              <a:rPr lang="en-US" sz="2400" b="0" i="0" dirty="0">
                <a:solidFill>
                  <a:srgbClr val="273239"/>
                </a:solidFill>
                <a:effectLst/>
              </a:rPr>
              <a:t>It is a 7 layer architecture with each layer having specific functionality to perform.</a:t>
            </a:r>
          </a:p>
          <a:p>
            <a:pPr lvl="1" algn="just">
              <a:lnSpc>
                <a:spcPct val="90000"/>
              </a:lnSpc>
              <a:spcBef>
                <a:spcPct val="50000"/>
              </a:spcBef>
              <a:buFont typeface="Wingdings" panose="05000000000000000000" pitchFamily="2" charset="2"/>
              <a:buChar char="§"/>
            </a:pPr>
            <a:r>
              <a:rPr lang="en-GB" altLang="en-US" sz="2400" dirty="0"/>
              <a:t>Outlines </a:t>
            </a:r>
            <a:r>
              <a:rPr lang="en-GB" altLang="en-US" sz="2400" b="1" dirty="0"/>
              <a:t>WHAT</a:t>
            </a:r>
            <a:r>
              <a:rPr lang="en-GB" altLang="en-US" sz="2400" dirty="0"/>
              <a:t> needs to be done to send data from one computer to another.</a:t>
            </a:r>
          </a:p>
          <a:p>
            <a:pPr lvl="1" algn="just">
              <a:lnSpc>
                <a:spcPct val="90000"/>
              </a:lnSpc>
              <a:spcBef>
                <a:spcPct val="50000"/>
              </a:spcBef>
              <a:buFont typeface="Wingdings" panose="05000000000000000000" pitchFamily="2" charset="2"/>
              <a:buChar char="§"/>
            </a:pPr>
            <a:r>
              <a:rPr lang="en-GB" altLang="en-US" sz="2400" dirty="0"/>
              <a:t>Not </a:t>
            </a:r>
            <a:r>
              <a:rPr lang="en-GB" altLang="en-US" sz="2400" b="1" dirty="0"/>
              <a:t>HOW</a:t>
            </a:r>
            <a:r>
              <a:rPr lang="en-GB" altLang="en-US" sz="2400" dirty="0"/>
              <a:t> it should be done. </a:t>
            </a:r>
          </a:p>
          <a:p>
            <a:pPr lvl="1" algn="just">
              <a:lnSpc>
                <a:spcPct val="90000"/>
              </a:lnSpc>
              <a:spcBef>
                <a:spcPct val="50000"/>
              </a:spcBef>
              <a:buFont typeface="Wingdings" panose="05000000000000000000" pitchFamily="2" charset="2"/>
              <a:buChar char="§"/>
            </a:pPr>
            <a:r>
              <a:rPr lang="en-GB" altLang="en-US" sz="2400" dirty="0"/>
              <a:t>Protocols stacks handle how data is prepared for transmittal (to be transmitted)</a:t>
            </a:r>
          </a:p>
          <a:p>
            <a:pPr algn="just">
              <a:buFont typeface="Arial" panose="020B0604020202020204" pitchFamily="34" charset="0"/>
              <a:buChar char="•"/>
            </a:pPr>
            <a:endParaRPr lang="en-US" sz="2400" b="0" i="0" dirty="0">
              <a:solidFill>
                <a:srgbClr val="273239"/>
              </a:solidFill>
              <a:effectLst/>
            </a:endParaRPr>
          </a:p>
          <a:p>
            <a:pPr algn="just">
              <a:buFont typeface="Arial" panose="020B0604020202020204" pitchFamily="34" charset="0"/>
              <a:buChar char="•"/>
            </a:pPr>
            <a:endParaRPr lang="en-US" sz="2400" dirty="0"/>
          </a:p>
        </p:txBody>
      </p:sp>
      <p:sp>
        <p:nvSpPr>
          <p:cNvPr id="4" name="Footer Placeholder 3">
            <a:extLst>
              <a:ext uri="{FF2B5EF4-FFF2-40B4-BE49-F238E27FC236}">
                <a16:creationId xmlns:a16="http://schemas.microsoft.com/office/drawing/2014/main" id="{485F97DF-FDBE-4CD5-85F5-2644B5A026C5}"/>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DC613C24-6094-4D2D-A6FE-E8EA00E00F11}"/>
              </a:ext>
            </a:extLst>
          </p:cNvPr>
          <p:cNvSpPr>
            <a:spLocks noGrp="1"/>
          </p:cNvSpPr>
          <p:nvPr>
            <p:ph type="sldNum" sz="quarter" idx="12"/>
          </p:nvPr>
        </p:nvSpPr>
        <p:spPr/>
        <p:txBody>
          <a:bodyPr/>
          <a:lstStyle/>
          <a:p>
            <a:fld id="{5D923B90-4616-40B3-A419-E44D928EB479}" type="slidenum">
              <a:rPr lang="en-US" smtClean="0"/>
              <a:t>2</a:t>
            </a:fld>
            <a:endParaRPr lang="en-US"/>
          </a:p>
        </p:txBody>
      </p:sp>
    </p:spTree>
    <p:extLst>
      <p:ext uri="{BB962C8B-B14F-4D97-AF65-F5344CB8AC3E}">
        <p14:creationId xmlns:p14="http://schemas.microsoft.com/office/powerpoint/2010/main" val="3590024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Line 2">
            <a:extLst>
              <a:ext uri="{FF2B5EF4-FFF2-40B4-BE49-F238E27FC236}">
                <a16:creationId xmlns:a16="http://schemas.microsoft.com/office/drawing/2014/main" id="{4E6CDE93-555F-4D8A-A19B-DA55F7A88A26}"/>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1" name="Line 3">
            <a:extLst>
              <a:ext uri="{FF2B5EF4-FFF2-40B4-BE49-F238E27FC236}">
                <a16:creationId xmlns:a16="http://schemas.microsoft.com/office/drawing/2014/main" id="{1FAA72AA-E082-4663-B168-E1321ABC6B2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2" name="Text Box 4">
            <a:extLst>
              <a:ext uri="{FF2B5EF4-FFF2-40B4-BE49-F238E27FC236}">
                <a16:creationId xmlns:a16="http://schemas.microsoft.com/office/drawing/2014/main" id="{A6397275-BE11-42FB-A4B1-CA0FA3B574EF}"/>
              </a:ext>
            </a:extLst>
          </p:cNvPr>
          <p:cNvSpPr txBox="1">
            <a:spLocks noChangeArrowheads="1"/>
          </p:cNvSpPr>
          <p:nvPr/>
        </p:nvSpPr>
        <p:spPr bwMode="auto">
          <a:xfrm>
            <a:off x="1828800" y="381000"/>
            <a:ext cx="1650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Network layer</a:t>
            </a:r>
          </a:p>
        </p:txBody>
      </p:sp>
      <p:sp>
        <p:nvSpPr>
          <p:cNvPr id="642053" name="Line 5">
            <a:extLst>
              <a:ext uri="{FF2B5EF4-FFF2-40B4-BE49-F238E27FC236}">
                <a16:creationId xmlns:a16="http://schemas.microsoft.com/office/drawing/2014/main" id="{C035449C-239F-4E73-82D7-7B3997F39AA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2054" name="Picture 6">
            <a:extLst>
              <a:ext uri="{FF2B5EF4-FFF2-40B4-BE49-F238E27FC236}">
                <a16:creationId xmlns:a16="http://schemas.microsoft.com/office/drawing/2014/main" id="{66D50C82-192F-4814-A84D-3518EF38F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4" y="196373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516E0922-8514-472D-A836-2884D47E5E71}"/>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CEB6919B-37BE-4E02-AF70-95606A5617B7}"/>
              </a:ext>
            </a:extLst>
          </p:cNvPr>
          <p:cNvSpPr>
            <a:spLocks noGrp="1"/>
          </p:cNvSpPr>
          <p:nvPr>
            <p:ph type="sldNum" sz="quarter" idx="12"/>
          </p:nvPr>
        </p:nvSpPr>
        <p:spPr/>
        <p:txBody>
          <a:bodyPr/>
          <a:lstStyle/>
          <a:p>
            <a:fld id="{5D923B90-4616-40B3-A419-E44D928EB47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a:extLst>
              <a:ext uri="{FF2B5EF4-FFF2-40B4-BE49-F238E27FC236}">
                <a16:creationId xmlns:a16="http://schemas.microsoft.com/office/drawing/2014/main" id="{B9B6A52B-F632-40AC-9FEB-E5AB8DDB73D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59" name="Rectangle 3">
            <a:extLst>
              <a:ext uri="{FF2B5EF4-FFF2-40B4-BE49-F238E27FC236}">
                <a16:creationId xmlns:a16="http://schemas.microsoft.com/office/drawing/2014/main" id="{43BC216A-F4C7-4A7E-AE89-FD90E8F6D7F6}"/>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0" name="Rectangle 4">
            <a:extLst>
              <a:ext uri="{FF2B5EF4-FFF2-40B4-BE49-F238E27FC236}">
                <a16:creationId xmlns:a16="http://schemas.microsoft.com/office/drawing/2014/main" id="{0D1CA103-C94F-49BC-94D3-36E4E67DEAF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1" name="Rectangle 5">
            <a:extLst>
              <a:ext uri="{FF2B5EF4-FFF2-40B4-BE49-F238E27FC236}">
                <a16:creationId xmlns:a16="http://schemas.microsoft.com/office/drawing/2014/main" id="{8FCBC66C-D39C-4C5E-B82A-7EDD8E7BF32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2" name="Rectangle 6">
            <a:extLst>
              <a:ext uri="{FF2B5EF4-FFF2-40B4-BE49-F238E27FC236}">
                <a16:creationId xmlns:a16="http://schemas.microsoft.com/office/drawing/2014/main" id="{EDAB0A30-A4CA-451D-99DA-5F40A2C199D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3" name="Rectangle 7">
            <a:extLst>
              <a:ext uri="{FF2B5EF4-FFF2-40B4-BE49-F238E27FC236}">
                <a16:creationId xmlns:a16="http://schemas.microsoft.com/office/drawing/2014/main" id="{D8531DE7-5F8E-42EE-884F-B6276C2FB5F6}"/>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4" name="Rectangle 8">
            <a:extLst>
              <a:ext uri="{FF2B5EF4-FFF2-40B4-BE49-F238E27FC236}">
                <a16:creationId xmlns:a16="http://schemas.microsoft.com/office/drawing/2014/main" id="{D8D4B6EE-1B62-4F51-A9A5-43D693119CD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5" name="Line 9">
            <a:extLst>
              <a:ext uri="{FF2B5EF4-FFF2-40B4-BE49-F238E27FC236}">
                <a16:creationId xmlns:a16="http://schemas.microsoft.com/office/drawing/2014/main" id="{FDFD2F72-E8E8-4E91-ABF3-FF0EA05A715D}"/>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6" name="Line 10">
            <a:extLst>
              <a:ext uri="{FF2B5EF4-FFF2-40B4-BE49-F238E27FC236}">
                <a16:creationId xmlns:a16="http://schemas.microsoft.com/office/drawing/2014/main" id="{339B7530-B1E7-409A-9BB4-87BF95EDBE87}"/>
              </a:ext>
            </a:extLst>
          </p:cNvPr>
          <p:cNvSpPr>
            <a:spLocks noChangeShapeType="1"/>
          </p:cNvSpPr>
          <p:nvPr/>
        </p:nvSpPr>
        <p:spPr bwMode="auto">
          <a:xfrm>
            <a:off x="1982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7" name="Rectangle 11">
            <a:extLst>
              <a:ext uri="{FF2B5EF4-FFF2-40B4-BE49-F238E27FC236}">
                <a16:creationId xmlns:a16="http://schemas.microsoft.com/office/drawing/2014/main" id="{74BEB4D3-E151-45C4-8361-34E99751AD3E}"/>
              </a:ext>
            </a:extLst>
          </p:cNvPr>
          <p:cNvSpPr>
            <a:spLocks noChangeArrowheads="1"/>
          </p:cNvSpPr>
          <p:nvPr/>
        </p:nvSpPr>
        <p:spPr bwMode="auto">
          <a:xfrm>
            <a:off x="2019300" y="3063876"/>
            <a:ext cx="80772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network layer is responsible for the </a:t>
            </a:r>
            <a:br>
              <a:rPr lang="en-US" altLang="en-US" sz="2400"/>
            </a:br>
            <a:r>
              <a:rPr lang="en-US" altLang="en-US" sz="2400"/>
              <a:t>delivery of individual packets from </a:t>
            </a:r>
          </a:p>
          <a:p>
            <a:pPr algn="ctr"/>
            <a:r>
              <a:rPr lang="en-US" altLang="en-US" sz="2400"/>
              <a:t>the source host to the destination host.</a:t>
            </a:r>
          </a:p>
        </p:txBody>
      </p:sp>
      <p:grpSp>
        <p:nvGrpSpPr>
          <p:cNvPr id="659471" name="Group 15">
            <a:extLst>
              <a:ext uri="{FF2B5EF4-FFF2-40B4-BE49-F238E27FC236}">
                <a16:creationId xmlns:a16="http://schemas.microsoft.com/office/drawing/2014/main" id="{FDC47FB0-40E4-4F98-B361-E2BD988E80ED}"/>
              </a:ext>
            </a:extLst>
          </p:cNvPr>
          <p:cNvGrpSpPr>
            <a:grpSpLocks/>
          </p:cNvGrpSpPr>
          <p:nvPr/>
        </p:nvGrpSpPr>
        <p:grpSpPr bwMode="auto">
          <a:xfrm>
            <a:off x="2057400" y="2286000"/>
            <a:ext cx="1143000" cy="566738"/>
            <a:chOff x="1200" y="1248"/>
            <a:chExt cx="720" cy="357"/>
          </a:xfrm>
        </p:grpSpPr>
        <p:pic>
          <p:nvPicPr>
            <p:cNvPr id="659472" name="Picture 16">
              <a:extLst>
                <a:ext uri="{FF2B5EF4-FFF2-40B4-BE49-F238E27FC236}">
                  <a16:creationId xmlns:a16="http://schemas.microsoft.com/office/drawing/2014/main" id="{F737DA42-0BD0-474A-A3D6-044517CED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9473" name="Text Box 17">
              <a:extLst>
                <a:ext uri="{FF2B5EF4-FFF2-40B4-BE49-F238E27FC236}">
                  <a16:creationId xmlns:a16="http://schemas.microsoft.com/office/drawing/2014/main" id="{C6A42EB9-F386-411A-A620-240C7253BF78}"/>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
        <p:nvSpPr>
          <p:cNvPr id="2" name="Footer Placeholder 1">
            <a:extLst>
              <a:ext uri="{FF2B5EF4-FFF2-40B4-BE49-F238E27FC236}">
                <a16:creationId xmlns:a16="http://schemas.microsoft.com/office/drawing/2014/main" id="{A373193B-3DB4-4E63-AFA7-DE1ADBDEC445}"/>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CF2A84DD-839F-4442-A1C9-C492884F3853}"/>
              </a:ext>
            </a:extLst>
          </p:cNvPr>
          <p:cNvSpPr>
            <a:spLocks noGrp="1"/>
          </p:cNvSpPr>
          <p:nvPr>
            <p:ph type="sldNum" sz="quarter" idx="12"/>
          </p:nvPr>
        </p:nvSpPr>
        <p:spPr/>
        <p:txBody>
          <a:bodyPr/>
          <a:lstStyle/>
          <a:p>
            <a:fld id="{5D923B90-4616-40B3-A419-E44D928EB479}"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Line 2">
            <a:extLst>
              <a:ext uri="{FF2B5EF4-FFF2-40B4-BE49-F238E27FC236}">
                <a16:creationId xmlns:a16="http://schemas.microsoft.com/office/drawing/2014/main" id="{82B89CA7-0239-4894-A39E-FAF399FF6375}"/>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3075" name="Line 3">
            <a:extLst>
              <a:ext uri="{FF2B5EF4-FFF2-40B4-BE49-F238E27FC236}">
                <a16:creationId xmlns:a16="http://schemas.microsoft.com/office/drawing/2014/main" id="{81912899-F824-486C-8008-799D719D3C1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3076" name="Text Box 4">
            <a:extLst>
              <a:ext uri="{FF2B5EF4-FFF2-40B4-BE49-F238E27FC236}">
                <a16:creationId xmlns:a16="http://schemas.microsoft.com/office/drawing/2014/main" id="{A6B72622-5452-4CAA-BC0A-60E891E50CB0}"/>
              </a:ext>
            </a:extLst>
          </p:cNvPr>
          <p:cNvSpPr txBox="1">
            <a:spLocks noChangeArrowheads="1"/>
          </p:cNvSpPr>
          <p:nvPr/>
        </p:nvSpPr>
        <p:spPr bwMode="auto">
          <a:xfrm>
            <a:off x="1828800" y="381000"/>
            <a:ext cx="32882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Source-to-destination delivery</a:t>
            </a:r>
          </a:p>
        </p:txBody>
      </p:sp>
      <p:sp>
        <p:nvSpPr>
          <p:cNvPr id="643077" name="Line 5">
            <a:extLst>
              <a:ext uri="{FF2B5EF4-FFF2-40B4-BE49-F238E27FC236}">
                <a16:creationId xmlns:a16="http://schemas.microsoft.com/office/drawing/2014/main" id="{D8624699-D138-4129-B696-0903C295AF19}"/>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3078" name="Picture 6">
            <a:extLst>
              <a:ext uri="{FF2B5EF4-FFF2-40B4-BE49-F238E27FC236}">
                <a16:creationId xmlns:a16="http://schemas.microsoft.com/office/drawing/2014/main" id="{3E836D4A-1135-4A63-BA3F-A36A9CBF6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26" y="1195388"/>
            <a:ext cx="50831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8C751F5C-F3F5-4A4D-B336-907399CECE96}"/>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5472B2BE-6626-465B-8E0F-47CA41CD71EC}"/>
              </a:ext>
            </a:extLst>
          </p:cNvPr>
          <p:cNvSpPr>
            <a:spLocks noGrp="1"/>
          </p:cNvSpPr>
          <p:nvPr>
            <p:ph type="sldNum" sz="quarter" idx="12"/>
          </p:nvPr>
        </p:nvSpPr>
        <p:spPr/>
        <p:txBody>
          <a:bodyPr/>
          <a:lstStyle/>
          <a:p>
            <a:fld id="{5D923B90-4616-40B3-A419-E44D928EB479}"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a:extLst>
              <a:ext uri="{FF2B5EF4-FFF2-40B4-BE49-F238E27FC236}">
                <a16:creationId xmlns:a16="http://schemas.microsoft.com/office/drawing/2014/main" id="{FD9E55C4-E5CE-4AE1-BF0A-59C627C0BC89}"/>
              </a:ext>
            </a:extLst>
          </p:cNvPr>
          <p:cNvSpPr>
            <a:spLocks noGrp="1" noChangeArrowheads="1"/>
          </p:cNvSpPr>
          <p:nvPr>
            <p:ph type="title"/>
          </p:nvPr>
        </p:nvSpPr>
        <p:spPr>
          <a:xfrm>
            <a:off x="1037273" y="981075"/>
            <a:ext cx="7772400" cy="838200"/>
          </a:xfrm>
        </p:spPr>
        <p:txBody>
          <a:bodyPr/>
          <a:lstStyle/>
          <a:p>
            <a:r>
              <a:rPr lang="en-US" altLang="en-US" dirty="0"/>
              <a:t>Transport Layer</a:t>
            </a:r>
          </a:p>
        </p:txBody>
      </p:sp>
      <p:sp>
        <p:nvSpPr>
          <p:cNvPr id="37891" name="Rectangle 3">
            <a:extLst>
              <a:ext uri="{FF2B5EF4-FFF2-40B4-BE49-F238E27FC236}">
                <a16:creationId xmlns:a16="http://schemas.microsoft.com/office/drawing/2014/main" id="{8D4BCB7F-3175-4FA4-99EB-7138985A812A}"/>
              </a:ext>
            </a:extLst>
          </p:cNvPr>
          <p:cNvSpPr>
            <a:spLocks noGrp="1" noChangeArrowheads="1"/>
          </p:cNvSpPr>
          <p:nvPr>
            <p:ph type="body" sz="half" idx="2"/>
          </p:nvPr>
        </p:nvSpPr>
        <p:spPr>
          <a:xfrm>
            <a:off x="1155700" y="1928813"/>
            <a:ext cx="3373438" cy="3371850"/>
          </a:xfrm>
        </p:spPr>
        <p:txBody>
          <a:bodyPr>
            <a:noAutofit/>
          </a:bodyPr>
          <a:lstStyle/>
          <a:p>
            <a:pPr>
              <a:buFont typeface="Arial" panose="020B0604020202020204" pitchFamily="34" charset="0"/>
              <a:buChar char="•"/>
            </a:pPr>
            <a:r>
              <a:rPr lang="en-US" altLang="en-US" dirty="0"/>
              <a:t>Service Point Addressing</a:t>
            </a:r>
          </a:p>
          <a:p>
            <a:pPr>
              <a:buFont typeface="Arial" panose="020B0604020202020204" pitchFamily="34" charset="0"/>
              <a:buChar char="•"/>
            </a:pPr>
            <a:endParaRPr lang="en-US" altLang="en-US" dirty="0"/>
          </a:p>
          <a:p>
            <a:pPr>
              <a:buFont typeface="Arial" panose="020B0604020202020204" pitchFamily="34" charset="0"/>
              <a:buChar char="•"/>
            </a:pPr>
            <a:r>
              <a:rPr lang="en-US" altLang="en-US" dirty="0"/>
              <a:t>Segment and reassembly</a:t>
            </a:r>
          </a:p>
          <a:p>
            <a:pPr>
              <a:buFont typeface="Arial" panose="020B0604020202020204" pitchFamily="34" charset="0"/>
              <a:buChar char="•"/>
            </a:pPr>
            <a:endParaRPr lang="en-US" altLang="en-US" dirty="0"/>
          </a:p>
          <a:p>
            <a:pPr>
              <a:buFont typeface="Arial" panose="020B0604020202020204" pitchFamily="34" charset="0"/>
              <a:buChar char="•"/>
            </a:pPr>
            <a:r>
              <a:rPr lang="en-US" altLang="en-US" dirty="0"/>
              <a:t>Flow Control</a:t>
            </a:r>
          </a:p>
          <a:p>
            <a:pPr>
              <a:buFont typeface="Arial" panose="020B0604020202020204" pitchFamily="34" charset="0"/>
              <a:buChar char="•"/>
            </a:pPr>
            <a:endParaRPr lang="en-US" altLang="en-US" dirty="0"/>
          </a:p>
          <a:p>
            <a:pPr>
              <a:buFont typeface="Arial" panose="020B0604020202020204" pitchFamily="34" charset="0"/>
              <a:buChar char="•"/>
            </a:pPr>
            <a:r>
              <a:rPr lang="en-US" altLang="en-US" dirty="0"/>
              <a:t>Error Control</a:t>
            </a:r>
          </a:p>
          <a:p>
            <a:pPr>
              <a:buFont typeface="Arial" panose="020B0604020202020204" pitchFamily="34" charset="0"/>
              <a:buChar char="•"/>
            </a:pPr>
            <a:endParaRPr lang="en-US" altLang="en-US" dirty="0"/>
          </a:p>
          <a:p>
            <a:pPr>
              <a:buFont typeface="Arial" panose="020B0604020202020204" pitchFamily="34" charset="0"/>
              <a:buChar char="•"/>
            </a:pPr>
            <a:r>
              <a:rPr lang="en-US" altLang="en-US" dirty="0"/>
              <a:t>Connection Control</a:t>
            </a:r>
          </a:p>
        </p:txBody>
      </p:sp>
      <p:pic>
        <p:nvPicPr>
          <p:cNvPr id="37892" name="Picture 4">
            <a:extLst>
              <a:ext uri="{FF2B5EF4-FFF2-40B4-BE49-F238E27FC236}">
                <a16:creationId xmlns:a16="http://schemas.microsoft.com/office/drawing/2014/main" id="{4CF9EDF2-D9AD-41C4-9140-3B8DF97C6ED0}"/>
              </a:ext>
            </a:extLst>
          </p:cNvPr>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7156980" y="1063626"/>
            <a:ext cx="4427537" cy="5029200"/>
          </a:xfrm>
        </p:spPr>
      </p:pic>
      <p:sp>
        <p:nvSpPr>
          <p:cNvPr id="37893" name="Text Box 5">
            <a:extLst>
              <a:ext uri="{FF2B5EF4-FFF2-40B4-BE49-F238E27FC236}">
                <a16:creationId xmlns:a16="http://schemas.microsoft.com/office/drawing/2014/main" id="{D82D6BC5-D7ED-4908-B8FF-24FAFC091B10}"/>
              </a:ext>
            </a:extLst>
          </p:cNvPr>
          <p:cNvSpPr txBox="1">
            <a:spLocks noChangeArrowheads="1"/>
          </p:cNvSpPr>
          <p:nvPr/>
        </p:nvSpPr>
        <p:spPr bwMode="auto">
          <a:xfrm>
            <a:off x="7620001" y="5410201"/>
            <a:ext cx="549275"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baseline="30000">
                <a:solidFill>
                  <a:srgbClr val="33CCFF"/>
                </a:solidFill>
                <a:latin typeface="Times New Roman" panose="02020603050405020304" pitchFamily="18" charset="0"/>
              </a:rPr>
              <a:t>3</a:t>
            </a:r>
          </a:p>
        </p:txBody>
      </p:sp>
      <p:sp>
        <p:nvSpPr>
          <p:cNvPr id="2" name="Footer Placeholder 1">
            <a:extLst>
              <a:ext uri="{FF2B5EF4-FFF2-40B4-BE49-F238E27FC236}">
                <a16:creationId xmlns:a16="http://schemas.microsoft.com/office/drawing/2014/main" id="{499659E3-C3D0-4F9C-8A1E-6CADF14AB468}"/>
              </a:ext>
            </a:extLst>
          </p:cNvPr>
          <p:cNvSpPr>
            <a:spLocks noGrp="1"/>
          </p:cNvSpPr>
          <p:nvPr>
            <p:ph type="ftr" sz="quarter" idx="11"/>
          </p:nvPr>
        </p:nvSpPr>
        <p:spPr/>
        <p:txBody>
          <a:bodyPr/>
          <a:lstStyle/>
          <a:p>
            <a:r>
              <a:rPr lang="en-US" altLang="en-US"/>
              <a:t>OSI MODEL</a:t>
            </a:r>
          </a:p>
        </p:txBody>
      </p:sp>
      <p:sp>
        <p:nvSpPr>
          <p:cNvPr id="5" name="Slide Number Placeholder 4">
            <a:extLst>
              <a:ext uri="{FF2B5EF4-FFF2-40B4-BE49-F238E27FC236}">
                <a16:creationId xmlns:a16="http://schemas.microsoft.com/office/drawing/2014/main" id="{8042AED3-3E00-4380-A5A7-4780F359B434}"/>
              </a:ext>
            </a:extLst>
          </p:cNvPr>
          <p:cNvSpPr>
            <a:spLocks noGrp="1"/>
          </p:cNvSpPr>
          <p:nvPr>
            <p:ph type="sldNum" sz="quarter" idx="12"/>
          </p:nvPr>
        </p:nvSpPr>
        <p:spPr/>
        <p:txBody>
          <a:bodyPr/>
          <a:lstStyle/>
          <a:p>
            <a:fld id="{409F7D06-845D-4B31-945E-9BC4696248DE}" type="slidenum">
              <a:rPr lang="en-US" altLang="en-US" smtClean="0"/>
              <a:pPr/>
              <a:t>23</a:t>
            </a:fld>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Line 2">
            <a:extLst>
              <a:ext uri="{FF2B5EF4-FFF2-40B4-BE49-F238E27FC236}">
                <a16:creationId xmlns:a16="http://schemas.microsoft.com/office/drawing/2014/main" id="{E72CB14A-875B-4C32-A82B-A6D1D71C14EB}"/>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099" name="Line 3">
            <a:extLst>
              <a:ext uri="{FF2B5EF4-FFF2-40B4-BE49-F238E27FC236}">
                <a16:creationId xmlns:a16="http://schemas.microsoft.com/office/drawing/2014/main" id="{38A6CA69-C482-4C2F-A4EA-2608409C3A61}"/>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00" name="Text Box 4">
            <a:extLst>
              <a:ext uri="{FF2B5EF4-FFF2-40B4-BE49-F238E27FC236}">
                <a16:creationId xmlns:a16="http://schemas.microsoft.com/office/drawing/2014/main" id="{0A1C5E83-5F78-4658-8217-04890E6B9600}"/>
              </a:ext>
            </a:extLst>
          </p:cNvPr>
          <p:cNvSpPr txBox="1">
            <a:spLocks noChangeArrowheads="1"/>
          </p:cNvSpPr>
          <p:nvPr/>
        </p:nvSpPr>
        <p:spPr bwMode="auto">
          <a:xfrm>
            <a:off x="1828801" y="304801"/>
            <a:ext cx="17593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Transport layer</a:t>
            </a:r>
          </a:p>
        </p:txBody>
      </p:sp>
      <p:sp>
        <p:nvSpPr>
          <p:cNvPr id="644101" name="Line 5">
            <a:extLst>
              <a:ext uri="{FF2B5EF4-FFF2-40B4-BE49-F238E27FC236}">
                <a16:creationId xmlns:a16="http://schemas.microsoft.com/office/drawing/2014/main" id="{3EF54972-0C2A-41A4-B67D-D47939D4EB02}"/>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4102" name="Picture 6">
            <a:extLst>
              <a:ext uri="{FF2B5EF4-FFF2-40B4-BE49-F238E27FC236}">
                <a16:creationId xmlns:a16="http://schemas.microsoft.com/office/drawing/2014/main" id="{213D9CC6-7F71-419D-86E8-F07A677FA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74826"/>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8CC0FEBF-80F2-4EBD-84AC-EBEE7EE0CC28}"/>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558487F8-A53D-4A6D-9D71-7EF732AB52BD}"/>
              </a:ext>
            </a:extLst>
          </p:cNvPr>
          <p:cNvSpPr>
            <a:spLocks noGrp="1"/>
          </p:cNvSpPr>
          <p:nvPr>
            <p:ph type="sldNum" sz="quarter" idx="12"/>
          </p:nvPr>
        </p:nvSpPr>
        <p:spPr/>
        <p:txBody>
          <a:bodyPr/>
          <a:lstStyle/>
          <a:p>
            <a:fld id="{5D923B90-4616-40B3-A419-E44D928EB479}"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a:extLst>
              <a:ext uri="{FF2B5EF4-FFF2-40B4-BE49-F238E27FC236}">
                <a16:creationId xmlns:a16="http://schemas.microsoft.com/office/drawing/2014/main" id="{2A42DDD3-0889-480D-9F25-4AFEC47D8A0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3" name="Rectangle 3">
            <a:extLst>
              <a:ext uri="{FF2B5EF4-FFF2-40B4-BE49-F238E27FC236}">
                <a16:creationId xmlns:a16="http://schemas.microsoft.com/office/drawing/2014/main" id="{ACE1F222-D0CB-4A9A-B851-EFEC8AE4AB66}"/>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4" name="Rectangle 4">
            <a:extLst>
              <a:ext uri="{FF2B5EF4-FFF2-40B4-BE49-F238E27FC236}">
                <a16:creationId xmlns:a16="http://schemas.microsoft.com/office/drawing/2014/main" id="{5B8A6D13-DD46-4425-AC67-81D5E862D11B}"/>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5" name="Rectangle 5">
            <a:extLst>
              <a:ext uri="{FF2B5EF4-FFF2-40B4-BE49-F238E27FC236}">
                <a16:creationId xmlns:a16="http://schemas.microsoft.com/office/drawing/2014/main" id="{6FE9E3DB-544D-4EAE-BD22-87CD0D56C6D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6" name="Rectangle 6">
            <a:extLst>
              <a:ext uri="{FF2B5EF4-FFF2-40B4-BE49-F238E27FC236}">
                <a16:creationId xmlns:a16="http://schemas.microsoft.com/office/drawing/2014/main" id="{9626AE69-B55E-4479-8FB0-DC4FCB7C7FD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7" name="Rectangle 7">
            <a:extLst>
              <a:ext uri="{FF2B5EF4-FFF2-40B4-BE49-F238E27FC236}">
                <a16:creationId xmlns:a16="http://schemas.microsoft.com/office/drawing/2014/main" id="{D01B53A7-023A-44D0-8105-167940A016AA}"/>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8" name="Rectangle 8">
            <a:extLst>
              <a:ext uri="{FF2B5EF4-FFF2-40B4-BE49-F238E27FC236}">
                <a16:creationId xmlns:a16="http://schemas.microsoft.com/office/drawing/2014/main" id="{930F0BDF-C2CE-4482-9E9F-9CD0B793F2A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9" name="Line 9">
            <a:extLst>
              <a:ext uri="{FF2B5EF4-FFF2-40B4-BE49-F238E27FC236}">
                <a16:creationId xmlns:a16="http://schemas.microsoft.com/office/drawing/2014/main" id="{B3519582-F563-4865-8384-720E906A9A17}"/>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0" name="Line 10">
            <a:extLst>
              <a:ext uri="{FF2B5EF4-FFF2-40B4-BE49-F238E27FC236}">
                <a16:creationId xmlns:a16="http://schemas.microsoft.com/office/drawing/2014/main" id="{172AEA0A-CA96-4BD2-A9A7-5A3357A36D30}"/>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1" name="Rectangle 11">
            <a:extLst>
              <a:ext uri="{FF2B5EF4-FFF2-40B4-BE49-F238E27FC236}">
                <a16:creationId xmlns:a16="http://schemas.microsoft.com/office/drawing/2014/main" id="{1C1DE98B-DB95-49B9-9314-BB57645E36DA}"/>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transport layer is responsible for the delivery </a:t>
            </a:r>
            <a:br>
              <a:rPr lang="en-US" altLang="en-US" sz="2400"/>
            </a:br>
            <a:r>
              <a:rPr lang="en-US" altLang="en-US" sz="2400"/>
              <a:t>of a message from one process to another.</a:t>
            </a:r>
          </a:p>
        </p:txBody>
      </p:sp>
      <p:grpSp>
        <p:nvGrpSpPr>
          <p:cNvPr id="660495" name="Group 15">
            <a:extLst>
              <a:ext uri="{FF2B5EF4-FFF2-40B4-BE49-F238E27FC236}">
                <a16:creationId xmlns:a16="http://schemas.microsoft.com/office/drawing/2014/main" id="{21134AEE-CF02-4FE3-B181-90A522DFC68F}"/>
              </a:ext>
            </a:extLst>
          </p:cNvPr>
          <p:cNvGrpSpPr>
            <a:grpSpLocks/>
          </p:cNvGrpSpPr>
          <p:nvPr/>
        </p:nvGrpSpPr>
        <p:grpSpPr bwMode="auto">
          <a:xfrm>
            <a:off x="2057400" y="2286000"/>
            <a:ext cx="1143000" cy="566738"/>
            <a:chOff x="1200" y="1248"/>
            <a:chExt cx="720" cy="357"/>
          </a:xfrm>
        </p:grpSpPr>
        <p:pic>
          <p:nvPicPr>
            <p:cNvPr id="660496" name="Picture 16">
              <a:extLst>
                <a:ext uri="{FF2B5EF4-FFF2-40B4-BE49-F238E27FC236}">
                  <a16:creationId xmlns:a16="http://schemas.microsoft.com/office/drawing/2014/main" id="{6291763D-D66C-4C8F-9348-8C62FB9A6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0497" name="Text Box 17">
              <a:extLst>
                <a:ext uri="{FF2B5EF4-FFF2-40B4-BE49-F238E27FC236}">
                  <a16:creationId xmlns:a16="http://schemas.microsoft.com/office/drawing/2014/main" id="{2F46D251-B9B4-456F-81F0-028BDDC61E1D}"/>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
        <p:nvSpPr>
          <p:cNvPr id="2" name="Footer Placeholder 1">
            <a:extLst>
              <a:ext uri="{FF2B5EF4-FFF2-40B4-BE49-F238E27FC236}">
                <a16:creationId xmlns:a16="http://schemas.microsoft.com/office/drawing/2014/main" id="{D37CA226-303C-43B5-A829-09371E5B3CCE}"/>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AB837849-4014-411B-B6F1-B03DFF1F109B}"/>
              </a:ext>
            </a:extLst>
          </p:cNvPr>
          <p:cNvSpPr>
            <a:spLocks noGrp="1"/>
          </p:cNvSpPr>
          <p:nvPr>
            <p:ph type="sldNum" sz="quarter" idx="12"/>
          </p:nvPr>
        </p:nvSpPr>
        <p:spPr/>
        <p:txBody>
          <a:bodyPr/>
          <a:lstStyle/>
          <a:p>
            <a:fld id="{5D923B90-4616-40B3-A419-E44D928EB479}"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Line 2">
            <a:extLst>
              <a:ext uri="{FF2B5EF4-FFF2-40B4-BE49-F238E27FC236}">
                <a16:creationId xmlns:a16="http://schemas.microsoft.com/office/drawing/2014/main" id="{207631F2-1A47-4F42-BBEC-E7E9EB41FD52}"/>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23" name="Line 3">
            <a:extLst>
              <a:ext uri="{FF2B5EF4-FFF2-40B4-BE49-F238E27FC236}">
                <a16:creationId xmlns:a16="http://schemas.microsoft.com/office/drawing/2014/main" id="{30F8B89D-5286-4727-A6E2-1552E0D302CF}"/>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24" name="Text Box 4">
            <a:extLst>
              <a:ext uri="{FF2B5EF4-FFF2-40B4-BE49-F238E27FC236}">
                <a16:creationId xmlns:a16="http://schemas.microsoft.com/office/drawing/2014/main" id="{1ABED518-A705-4B9D-9C5C-403AC2C1884E}"/>
              </a:ext>
            </a:extLst>
          </p:cNvPr>
          <p:cNvSpPr txBox="1">
            <a:spLocks noChangeArrowheads="1"/>
          </p:cNvSpPr>
          <p:nvPr/>
        </p:nvSpPr>
        <p:spPr bwMode="auto">
          <a:xfrm>
            <a:off x="1828801" y="304800"/>
            <a:ext cx="52823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Reliable process-to-process delivery of a message</a:t>
            </a:r>
          </a:p>
        </p:txBody>
      </p:sp>
      <p:sp>
        <p:nvSpPr>
          <p:cNvPr id="645125" name="Line 5">
            <a:extLst>
              <a:ext uri="{FF2B5EF4-FFF2-40B4-BE49-F238E27FC236}">
                <a16:creationId xmlns:a16="http://schemas.microsoft.com/office/drawing/2014/main" id="{F4F1DBC7-093C-4E4B-8F5D-B6FE7D95DC17}"/>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5126" name="Picture 6">
            <a:extLst>
              <a:ext uri="{FF2B5EF4-FFF2-40B4-BE49-F238E27FC236}">
                <a16:creationId xmlns:a16="http://schemas.microsoft.com/office/drawing/2014/main" id="{C2C35398-867B-4056-AE4E-C31F76B62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025650"/>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201EC1FA-B9E4-414C-BD30-B1E2CE09EA44}"/>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95C89AB5-E555-4A4A-B8B8-3D9178AB5A34}"/>
              </a:ext>
            </a:extLst>
          </p:cNvPr>
          <p:cNvSpPr>
            <a:spLocks noGrp="1"/>
          </p:cNvSpPr>
          <p:nvPr>
            <p:ph type="sldNum" sz="quarter" idx="12"/>
          </p:nvPr>
        </p:nvSpPr>
        <p:spPr/>
        <p:txBody>
          <a:bodyPr/>
          <a:lstStyle/>
          <a:p>
            <a:fld id="{5D923B90-4616-40B3-A419-E44D928EB479}" type="slidenum">
              <a:rPr lang="en-US" smtClean="0"/>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9478-6F4F-4823-A0D6-133A5430C8F8}"/>
              </a:ext>
            </a:extLst>
          </p:cNvPr>
          <p:cNvSpPr>
            <a:spLocks noGrp="1"/>
          </p:cNvSpPr>
          <p:nvPr>
            <p:ph type="title"/>
          </p:nvPr>
        </p:nvSpPr>
        <p:spPr/>
        <p:txBody>
          <a:bodyPr>
            <a:normAutofit/>
          </a:bodyPr>
          <a:lstStyle/>
          <a:p>
            <a:r>
              <a:rPr lang="en-US" altLang="en-US" sz="3600" dirty="0"/>
              <a:t>Seven Layers of the OSI model</a:t>
            </a:r>
            <a:endParaRPr lang="en-US" sz="3600" dirty="0"/>
          </a:p>
        </p:txBody>
      </p:sp>
      <p:sp>
        <p:nvSpPr>
          <p:cNvPr id="4" name="Footer Placeholder 3">
            <a:extLst>
              <a:ext uri="{FF2B5EF4-FFF2-40B4-BE49-F238E27FC236}">
                <a16:creationId xmlns:a16="http://schemas.microsoft.com/office/drawing/2014/main" id="{64911E92-EEDC-484E-8F03-EEE992EB33FA}"/>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8331D00F-9CBD-4238-9152-930A4F932278}"/>
              </a:ext>
            </a:extLst>
          </p:cNvPr>
          <p:cNvSpPr>
            <a:spLocks noGrp="1"/>
          </p:cNvSpPr>
          <p:nvPr>
            <p:ph type="sldNum" sz="quarter" idx="12"/>
          </p:nvPr>
        </p:nvSpPr>
        <p:spPr/>
        <p:txBody>
          <a:bodyPr/>
          <a:lstStyle/>
          <a:p>
            <a:fld id="{5D923B90-4616-40B3-A419-E44D928EB479}" type="slidenum">
              <a:rPr lang="en-US" smtClean="0"/>
              <a:t>3</a:t>
            </a:fld>
            <a:endParaRPr lang="en-US"/>
          </a:p>
        </p:txBody>
      </p:sp>
      <p:pic>
        <p:nvPicPr>
          <p:cNvPr id="8" name="Picture 6">
            <a:extLst>
              <a:ext uri="{FF2B5EF4-FFF2-40B4-BE49-F238E27FC236}">
                <a16:creationId xmlns:a16="http://schemas.microsoft.com/office/drawing/2014/main" id="{70016680-28E2-440C-8227-E2331DFFE4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6339" y="1998663"/>
            <a:ext cx="4051407" cy="415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82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A2AC-E7F1-4098-A765-5E32243CC5DA}"/>
              </a:ext>
            </a:extLst>
          </p:cNvPr>
          <p:cNvSpPr>
            <a:spLocks noGrp="1"/>
          </p:cNvSpPr>
          <p:nvPr>
            <p:ph type="title"/>
          </p:nvPr>
        </p:nvSpPr>
        <p:spPr/>
        <p:txBody>
          <a:bodyPr/>
          <a:lstStyle/>
          <a:p>
            <a:r>
              <a:rPr lang="en-US" altLang="en-US" dirty="0"/>
              <a:t>Why a layered model?</a:t>
            </a:r>
            <a:endParaRPr lang="en-US" dirty="0"/>
          </a:p>
        </p:txBody>
      </p:sp>
      <p:sp>
        <p:nvSpPr>
          <p:cNvPr id="3" name="Content Placeholder 2">
            <a:extLst>
              <a:ext uri="{FF2B5EF4-FFF2-40B4-BE49-F238E27FC236}">
                <a16:creationId xmlns:a16="http://schemas.microsoft.com/office/drawing/2014/main" id="{124F2EBE-4C35-4EE3-8B4B-BD849C870B02}"/>
              </a:ext>
            </a:extLst>
          </p:cNvPr>
          <p:cNvSpPr>
            <a:spLocks noGrp="1"/>
          </p:cNvSpPr>
          <p:nvPr>
            <p:ph idx="1"/>
          </p:nvPr>
        </p:nvSpPr>
        <p:spPr/>
        <p:txBody>
          <a:bodyPr>
            <a:normAutofit/>
          </a:bodyPr>
          <a:lstStyle/>
          <a:p>
            <a:pPr lvl="1" algn="just">
              <a:buFont typeface="Arial" panose="020B0604020202020204" pitchFamily="34" charset="0"/>
              <a:buChar char="•"/>
            </a:pPr>
            <a:r>
              <a:rPr lang="en-US" altLang="en-US" sz="2400" dirty="0"/>
              <a:t>Easier to teach communication process.</a:t>
            </a:r>
          </a:p>
          <a:p>
            <a:pPr lvl="1" algn="just">
              <a:buFont typeface="Arial" panose="020B0604020202020204" pitchFamily="34" charset="0"/>
              <a:buChar char="•"/>
            </a:pPr>
            <a:r>
              <a:rPr lang="en-US" altLang="en-US" sz="2400" dirty="0"/>
              <a:t>Speeds development, changes in one layer does not affect how the other levels works.</a:t>
            </a:r>
          </a:p>
          <a:p>
            <a:pPr lvl="1" algn="just">
              <a:buFont typeface="Arial" panose="020B0604020202020204" pitchFamily="34" charset="0"/>
              <a:buChar char="•"/>
            </a:pPr>
            <a:r>
              <a:rPr lang="en-US" altLang="en-US" sz="2400" dirty="0"/>
              <a:t>Standardization across manufactures.</a:t>
            </a:r>
          </a:p>
          <a:p>
            <a:pPr lvl="1" algn="just">
              <a:buFont typeface="Arial" panose="020B0604020202020204" pitchFamily="34" charset="0"/>
              <a:buChar char="•"/>
            </a:pPr>
            <a:r>
              <a:rPr lang="en-US" altLang="en-US" sz="2400" dirty="0"/>
              <a:t>Allows different hardware and software to work together.</a:t>
            </a:r>
          </a:p>
          <a:p>
            <a:pPr lvl="1" algn="just">
              <a:buFont typeface="Arial" panose="020B0604020202020204" pitchFamily="34" charset="0"/>
              <a:buChar char="•"/>
            </a:pPr>
            <a:r>
              <a:rPr lang="en-US" altLang="en-US" sz="2400" dirty="0"/>
              <a:t>Reduces complexity</a:t>
            </a:r>
          </a:p>
          <a:p>
            <a:pPr algn="just">
              <a:buFont typeface="Arial" panose="020B0604020202020204" pitchFamily="34" charset="0"/>
              <a:buChar char="•"/>
            </a:pPr>
            <a:endParaRPr lang="en-US" sz="2800" dirty="0"/>
          </a:p>
        </p:txBody>
      </p:sp>
      <p:sp>
        <p:nvSpPr>
          <p:cNvPr id="4" name="Footer Placeholder 3">
            <a:extLst>
              <a:ext uri="{FF2B5EF4-FFF2-40B4-BE49-F238E27FC236}">
                <a16:creationId xmlns:a16="http://schemas.microsoft.com/office/drawing/2014/main" id="{CBF95F85-DB23-4869-8B7B-D17143EC937C}"/>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2A03A098-2D27-434D-A133-32B20CF5AAFC}"/>
              </a:ext>
            </a:extLst>
          </p:cNvPr>
          <p:cNvSpPr>
            <a:spLocks noGrp="1"/>
          </p:cNvSpPr>
          <p:nvPr>
            <p:ph type="sldNum" sz="quarter" idx="12"/>
          </p:nvPr>
        </p:nvSpPr>
        <p:spPr/>
        <p:txBody>
          <a:bodyPr/>
          <a:lstStyle/>
          <a:p>
            <a:fld id="{5D923B90-4616-40B3-A419-E44D928EB479}" type="slidenum">
              <a:rPr lang="en-US" smtClean="0"/>
              <a:t>4</a:t>
            </a:fld>
            <a:endParaRPr lang="en-US"/>
          </a:p>
        </p:txBody>
      </p:sp>
    </p:spTree>
    <p:extLst>
      <p:ext uri="{BB962C8B-B14F-4D97-AF65-F5344CB8AC3E}">
        <p14:creationId xmlns:p14="http://schemas.microsoft.com/office/powerpoint/2010/main" val="300634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0E63-58D8-4A70-970A-F22F6DB2C8E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5A25AF2-0AA2-40A4-A5EB-BE77757207DC}"/>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5E3AA4DC-2BDD-4C1D-8D4F-CE9BDFB5ECEF}"/>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7C6A927F-C5F8-404F-939B-570311C37C1F}"/>
              </a:ext>
            </a:extLst>
          </p:cNvPr>
          <p:cNvSpPr>
            <a:spLocks noGrp="1"/>
          </p:cNvSpPr>
          <p:nvPr>
            <p:ph type="sldNum" sz="quarter" idx="12"/>
          </p:nvPr>
        </p:nvSpPr>
        <p:spPr/>
        <p:txBody>
          <a:bodyPr/>
          <a:lstStyle/>
          <a:p>
            <a:fld id="{5D923B90-4616-40B3-A419-E44D928EB479}" type="slidenum">
              <a:rPr lang="en-US" smtClean="0"/>
              <a:t>5</a:t>
            </a:fld>
            <a:endParaRPr lang="en-US"/>
          </a:p>
        </p:txBody>
      </p:sp>
      <p:pic>
        <p:nvPicPr>
          <p:cNvPr id="6" name="Picture 6">
            <a:extLst>
              <a:ext uri="{FF2B5EF4-FFF2-40B4-BE49-F238E27FC236}">
                <a16:creationId xmlns:a16="http://schemas.microsoft.com/office/drawing/2014/main" id="{CF96437E-82BD-4CD7-9407-1C181C13C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380" y="1365426"/>
            <a:ext cx="5575300"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a:extLst>
              <a:ext uri="{FF2B5EF4-FFF2-40B4-BE49-F238E27FC236}">
                <a16:creationId xmlns:a16="http://schemas.microsoft.com/office/drawing/2014/main" id="{08D6AB9A-66B5-4B9B-873E-891AC91E1DE9}"/>
              </a:ext>
            </a:extLst>
          </p:cNvPr>
          <p:cNvSpPr txBox="1">
            <a:spLocks noChangeArrowheads="1"/>
          </p:cNvSpPr>
          <p:nvPr/>
        </p:nvSpPr>
        <p:spPr bwMode="auto">
          <a:xfrm>
            <a:off x="1678792" y="2453641"/>
            <a:ext cx="37455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 </a:t>
            </a:r>
            <a:r>
              <a:rPr lang="en-US" altLang="en-US" sz="2000" b="1" dirty="0"/>
              <a:t>Tasks involved in sending a letter</a:t>
            </a:r>
            <a:endParaRPr lang="en-US" altLang="en-US" sz="2000" b="1" i="1" dirty="0"/>
          </a:p>
        </p:txBody>
      </p:sp>
      <p:sp>
        <p:nvSpPr>
          <p:cNvPr id="9" name="TextBox 8">
            <a:extLst>
              <a:ext uri="{FF2B5EF4-FFF2-40B4-BE49-F238E27FC236}">
                <a16:creationId xmlns:a16="http://schemas.microsoft.com/office/drawing/2014/main" id="{7CE16726-0534-48F7-BFB3-8204F5C8A75F}"/>
              </a:ext>
            </a:extLst>
          </p:cNvPr>
          <p:cNvSpPr txBox="1"/>
          <p:nvPr/>
        </p:nvSpPr>
        <p:spPr>
          <a:xfrm>
            <a:off x="1097280" y="1221381"/>
            <a:ext cx="6096000" cy="523220"/>
          </a:xfrm>
          <a:prstGeom prst="rect">
            <a:avLst/>
          </a:prstGeom>
          <a:noFill/>
        </p:spPr>
        <p:txBody>
          <a:bodyPr wrap="square">
            <a:spAutoFit/>
          </a:bodyPr>
          <a:lstStyle/>
          <a:p>
            <a:r>
              <a:rPr lang="en-US" altLang="en-US" sz="2800" dirty="0">
                <a:effectLst>
                  <a:outerShdw blurRad="38100" dist="38100" dir="2700000" algn="tl">
                    <a:srgbClr val="C0C0C0"/>
                  </a:outerShdw>
                </a:effectLst>
              </a:rPr>
              <a:t>LAYERED TASKS</a:t>
            </a:r>
            <a:endParaRPr lang="en-US" sz="2800" dirty="0"/>
          </a:p>
        </p:txBody>
      </p:sp>
    </p:spTree>
    <p:extLst>
      <p:ext uri="{BB962C8B-B14F-4D97-AF65-F5344CB8AC3E}">
        <p14:creationId xmlns:p14="http://schemas.microsoft.com/office/powerpoint/2010/main" val="291478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9183-7E2F-47F9-B9DD-1F938E8FF22A}"/>
              </a:ext>
            </a:extLst>
          </p:cNvPr>
          <p:cNvSpPr>
            <a:spLocks noGrp="1"/>
          </p:cNvSpPr>
          <p:nvPr>
            <p:ph type="title"/>
          </p:nvPr>
        </p:nvSpPr>
        <p:spPr/>
        <p:txBody>
          <a:bodyPr/>
          <a:lstStyle/>
          <a:p>
            <a:r>
              <a:rPr lang="en-US" altLang="en-US" dirty="0"/>
              <a:t>What is “THE MODEL?”</a:t>
            </a:r>
            <a:endParaRPr lang="en-US" dirty="0"/>
          </a:p>
        </p:txBody>
      </p:sp>
      <p:sp>
        <p:nvSpPr>
          <p:cNvPr id="3" name="Content Placeholder 2">
            <a:extLst>
              <a:ext uri="{FF2B5EF4-FFF2-40B4-BE49-F238E27FC236}">
                <a16:creationId xmlns:a16="http://schemas.microsoft.com/office/drawing/2014/main" id="{AAE5646C-D54E-4D2B-B6EC-76DB977EBA60}"/>
              </a:ext>
            </a:extLst>
          </p:cNvPr>
          <p:cNvSpPr>
            <a:spLocks noGrp="1"/>
          </p:cNvSpPr>
          <p:nvPr>
            <p:ph idx="1"/>
          </p:nvPr>
        </p:nvSpPr>
        <p:spPr/>
        <p:txBody>
          <a:bodyPr>
            <a:normAutofit/>
          </a:bodyPr>
          <a:lstStyle/>
          <a:p>
            <a:pPr algn="just">
              <a:lnSpc>
                <a:spcPct val="80000"/>
              </a:lnSpc>
              <a:buFont typeface="Arial" panose="020B0604020202020204" pitchFamily="34" charset="0"/>
              <a:buChar char="•"/>
            </a:pPr>
            <a:r>
              <a:rPr lang="en-US" altLang="en-US" sz="2400" dirty="0"/>
              <a:t>Commonly referred to as the OSI reference model.</a:t>
            </a:r>
          </a:p>
          <a:p>
            <a:pPr algn="just">
              <a:lnSpc>
                <a:spcPct val="80000"/>
              </a:lnSpc>
              <a:buFont typeface="Arial" panose="020B0604020202020204" pitchFamily="34" charset="0"/>
              <a:buChar char="•"/>
            </a:pPr>
            <a:endParaRPr lang="en-US" altLang="en-US" sz="2400" dirty="0"/>
          </a:p>
          <a:p>
            <a:pPr algn="just">
              <a:lnSpc>
                <a:spcPct val="80000"/>
              </a:lnSpc>
              <a:buFont typeface="Arial" panose="020B0604020202020204" pitchFamily="34" charset="0"/>
              <a:buChar char="•"/>
            </a:pPr>
            <a:r>
              <a:rPr lang="en-US" altLang="en-US" sz="2400" dirty="0"/>
              <a:t>The OSI model</a:t>
            </a:r>
          </a:p>
          <a:p>
            <a:pPr lvl="1" algn="just">
              <a:lnSpc>
                <a:spcPct val="80000"/>
              </a:lnSpc>
              <a:buFont typeface="Wingdings" panose="05000000000000000000" pitchFamily="2" charset="2"/>
              <a:buChar char="§"/>
            </a:pPr>
            <a:r>
              <a:rPr lang="en-US" altLang="en-US" sz="2400" dirty="0"/>
              <a:t> is a </a:t>
            </a:r>
            <a:r>
              <a:rPr lang="en-US" altLang="en-US" sz="2400" dirty="0">
                <a:solidFill>
                  <a:srgbClr val="FF0000"/>
                </a:solidFill>
              </a:rPr>
              <a:t>theoretical blueprint </a:t>
            </a:r>
            <a:r>
              <a:rPr lang="en-US" altLang="en-US" sz="2400" dirty="0"/>
              <a:t>that helps us understand how data gets from one user’s computer to another.</a:t>
            </a:r>
          </a:p>
          <a:p>
            <a:pPr lvl="1" algn="just">
              <a:lnSpc>
                <a:spcPct val="80000"/>
              </a:lnSpc>
              <a:buFont typeface="Wingdings" panose="05000000000000000000" pitchFamily="2" charset="2"/>
              <a:buChar char="§"/>
            </a:pPr>
            <a:endParaRPr lang="en-US" altLang="en-US" sz="2400" dirty="0"/>
          </a:p>
          <a:p>
            <a:pPr lvl="1" algn="just">
              <a:lnSpc>
                <a:spcPct val="80000"/>
              </a:lnSpc>
              <a:buFont typeface="Wingdings" panose="05000000000000000000" pitchFamily="2" charset="2"/>
              <a:buChar char="§"/>
            </a:pPr>
            <a:r>
              <a:rPr lang="en-US" altLang="en-US" sz="2400" dirty="0"/>
              <a:t>It is also a model that helps develop standards so that all of our hardware and software talks nicely to each other.</a:t>
            </a:r>
          </a:p>
          <a:p>
            <a:pPr algn="just"/>
            <a:endParaRPr lang="en-US" sz="2400" dirty="0"/>
          </a:p>
        </p:txBody>
      </p:sp>
      <p:sp>
        <p:nvSpPr>
          <p:cNvPr id="4" name="Footer Placeholder 3">
            <a:extLst>
              <a:ext uri="{FF2B5EF4-FFF2-40B4-BE49-F238E27FC236}">
                <a16:creationId xmlns:a16="http://schemas.microsoft.com/office/drawing/2014/main" id="{0861EDD7-D34B-4D19-B54D-162D1D5B57C1}"/>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90B17571-402F-4DF0-9ECC-6997715763D0}"/>
              </a:ext>
            </a:extLst>
          </p:cNvPr>
          <p:cNvSpPr>
            <a:spLocks noGrp="1"/>
          </p:cNvSpPr>
          <p:nvPr>
            <p:ph type="sldNum" sz="quarter" idx="12"/>
          </p:nvPr>
        </p:nvSpPr>
        <p:spPr/>
        <p:txBody>
          <a:bodyPr/>
          <a:lstStyle/>
          <a:p>
            <a:fld id="{5D923B90-4616-40B3-A419-E44D928EB479}" type="slidenum">
              <a:rPr lang="en-US" smtClean="0"/>
              <a:t>6</a:t>
            </a:fld>
            <a:endParaRPr lang="en-US"/>
          </a:p>
        </p:txBody>
      </p:sp>
    </p:spTree>
    <p:extLst>
      <p:ext uri="{BB962C8B-B14F-4D97-AF65-F5344CB8AC3E}">
        <p14:creationId xmlns:p14="http://schemas.microsoft.com/office/powerpoint/2010/main" val="59384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A2A4-BA69-448A-9214-72D511F94855}"/>
              </a:ext>
            </a:extLst>
          </p:cNvPr>
          <p:cNvSpPr>
            <a:spLocks noGrp="1"/>
          </p:cNvSpPr>
          <p:nvPr>
            <p:ph type="title"/>
          </p:nvPr>
        </p:nvSpPr>
        <p:spPr>
          <a:xfrm>
            <a:off x="1097280" y="825010"/>
            <a:ext cx="10058400" cy="1450757"/>
          </a:xfrm>
        </p:spPr>
        <p:txBody>
          <a:bodyPr>
            <a:normAutofit fontScale="90000"/>
          </a:bodyPr>
          <a:lstStyle/>
          <a:p>
            <a:br>
              <a:rPr lang="en-US" altLang="en-US" sz="4000" dirty="0"/>
            </a:br>
            <a:br>
              <a:rPr lang="en-US" altLang="en-US" sz="4000" dirty="0"/>
            </a:br>
            <a:r>
              <a:rPr lang="en-US" altLang="en-US" sz="4000" dirty="0"/>
              <a:t>Why use a reference model?</a:t>
            </a:r>
            <a:br>
              <a:rPr lang="en-US" altLang="en-US" sz="4000" dirty="0"/>
            </a:br>
            <a:endParaRPr lang="en-US" dirty="0"/>
          </a:p>
        </p:txBody>
      </p:sp>
      <p:sp>
        <p:nvSpPr>
          <p:cNvPr id="3" name="Content Placeholder 2">
            <a:extLst>
              <a:ext uri="{FF2B5EF4-FFF2-40B4-BE49-F238E27FC236}">
                <a16:creationId xmlns:a16="http://schemas.microsoft.com/office/drawing/2014/main" id="{09628D5B-1B8E-4291-BEF3-5A600453D283}"/>
              </a:ext>
            </a:extLst>
          </p:cNvPr>
          <p:cNvSpPr>
            <a:spLocks noGrp="1"/>
          </p:cNvSpPr>
          <p:nvPr>
            <p:ph idx="1"/>
          </p:nvPr>
        </p:nvSpPr>
        <p:spPr/>
        <p:txBody>
          <a:bodyPr>
            <a:normAutofit/>
          </a:bodyPr>
          <a:lstStyle/>
          <a:p>
            <a:pPr lvl="1" algn="just">
              <a:lnSpc>
                <a:spcPct val="90000"/>
              </a:lnSpc>
              <a:buFont typeface="Arial" panose="020B0604020202020204" pitchFamily="34" charset="0"/>
              <a:buChar char="•"/>
            </a:pPr>
            <a:endParaRPr lang="en-US" altLang="en-US" sz="2400" dirty="0"/>
          </a:p>
          <a:p>
            <a:pPr lvl="1" algn="just">
              <a:lnSpc>
                <a:spcPct val="90000"/>
              </a:lnSpc>
              <a:buFont typeface="Arial" panose="020B0604020202020204" pitchFamily="34" charset="0"/>
              <a:buChar char="•"/>
            </a:pPr>
            <a:r>
              <a:rPr lang="en-US" altLang="en-US" sz="2400" dirty="0"/>
              <a:t>Serves as an outline of rules for how protocols can be used to allow communication between computers.</a:t>
            </a:r>
          </a:p>
          <a:p>
            <a:pPr lvl="1" algn="just">
              <a:lnSpc>
                <a:spcPct val="90000"/>
              </a:lnSpc>
              <a:buFont typeface="Arial" panose="020B0604020202020204" pitchFamily="34" charset="0"/>
              <a:buChar char="•"/>
            </a:pPr>
            <a:endParaRPr lang="en-US" altLang="en-US" sz="2400" dirty="0"/>
          </a:p>
          <a:p>
            <a:pPr lvl="1" algn="just">
              <a:lnSpc>
                <a:spcPct val="90000"/>
              </a:lnSpc>
              <a:buFont typeface="Arial" panose="020B0604020202020204" pitchFamily="34" charset="0"/>
              <a:buChar char="•"/>
            </a:pPr>
            <a:r>
              <a:rPr lang="en-US" altLang="en-US" sz="2400" dirty="0"/>
              <a:t>Each layer has its own function and provides support to other layers.</a:t>
            </a:r>
          </a:p>
          <a:p>
            <a:pPr lvl="1" algn="just">
              <a:lnSpc>
                <a:spcPct val="90000"/>
              </a:lnSpc>
              <a:buFont typeface="Arial" panose="020B0604020202020204" pitchFamily="34" charset="0"/>
              <a:buChar char="•"/>
            </a:pPr>
            <a:endParaRPr lang="en-US" altLang="en-US" sz="2400" dirty="0"/>
          </a:p>
          <a:p>
            <a:pPr algn="just">
              <a:buFont typeface="Arial" panose="020B0604020202020204" pitchFamily="34" charset="0"/>
              <a:buChar char="•"/>
            </a:pPr>
            <a:endParaRPr lang="en-US" sz="2800" dirty="0"/>
          </a:p>
        </p:txBody>
      </p:sp>
      <p:sp>
        <p:nvSpPr>
          <p:cNvPr id="4" name="Footer Placeholder 3">
            <a:extLst>
              <a:ext uri="{FF2B5EF4-FFF2-40B4-BE49-F238E27FC236}">
                <a16:creationId xmlns:a16="http://schemas.microsoft.com/office/drawing/2014/main" id="{89FB1CF3-1282-46C6-8DDF-964DEA91EFB1}"/>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C13AEDE2-344F-4DD4-8858-B3C7C6C26439}"/>
              </a:ext>
            </a:extLst>
          </p:cNvPr>
          <p:cNvSpPr>
            <a:spLocks noGrp="1"/>
          </p:cNvSpPr>
          <p:nvPr>
            <p:ph type="sldNum" sz="quarter" idx="12"/>
          </p:nvPr>
        </p:nvSpPr>
        <p:spPr/>
        <p:txBody>
          <a:bodyPr/>
          <a:lstStyle/>
          <a:p>
            <a:fld id="{5D923B90-4616-40B3-A419-E44D928EB479}" type="slidenum">
              <a:rPr lang="en-US" smtClean="0"/>
              <a:t>7</a:t>
            </a:fld>
            <a:endParaRPr lang="en-US"/>
          </a:p>
        </p:txBody>
      </p:sp>
    </p:spTree>
    <p:extLst>
      <p:ext uri="{BB962C8B-B14F-4D97-AF65-F5344CB8AC3E}">
        <p14:creationId xmlns:p14="http://schemas.microsoft.com/office/powerpoint/2010/main" val="134604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5DDA97B-9CC1-40AF-B616-A9DDF68CF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000" y="127480"/>
            <a:ext cx="8890000" cy="5917720"/>
          </a:xfrm>
        </p:spPr>
      </p:pic>
      <p:sp>
        <p:nvSpPr>
          <p:cNvPr id="4" name="Footer Placeholder 3">
            <a:extLst>
              <a:ext uri="{FF2B5EF4-FFF2-40B4-BE49-F238E27FC236}">
                <a16:creationId xmlns:a16="http://schemas.microsoft.com/office/drawing/2014/main" id="{5BCA4605-014C-4852-B03A-7079B9646924}"/>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8762CE78-B3B6-40A6-A15A-F93E0232D2A9}"/>
              </a:ext>
            </a:extLst>
          </p:cNvPr>
          <p:cNvSpPr>
            <a:spLocks noGrp="1"/>
          </p:cNvSpPr>
          <p:nvPr>
            <p:ph type="sldNum" sz="quarter" idx="12"/>
          </p:nvPr>
        </p:nvSpPr>
        <p:spPr/>
        <p:txBody>
          <a:bodyPr/>
          <a:lstStyle/>
          <a:p>
            <a:fld id="{5D923B90-4616-40B3-A419-E44D928EB479}" type="slidenum">
              <a:rPr lang="en-US" smtClean="0"/>
              <a:t>8</a:t>
            </a:fld>
            <a:endParaRPr lang="en-US"/>
          </a:p>
        </p:txBody>
      </p:sp>
      <p:sp>
        <p:nvSpPr>
          <p:cNvPr id="10" name="TextBox 9">
            <a:extLst>
              <a:ext uri="{FF2B5EF4-FFF2-40B4-BE49-F238E27FC236}">
                <a16:creationId xmlns:a16="http://schemas.microsoft.com/office/drawing/2014/main" id="{3D365575-54B1-4666-A0EF-E2B50C54F972}"/>
              </a:ext>
            </a:extLst>
          </p:cNvPr>
          <p:cNvSpPr txBox="1"/>
          <p:nvPr/>
        </p:nvSpPr>
        <p:spPr>
          <a:xfrm>
            <a:off x="172719" y="1046480"/>
            <a:ext cx="3686185" cy="584775"/>
          </a:xfrm>
          <a:prstGeom prst="rect">
            <a:avLst/>
          </a:prstGeom>
          <a:noFill/>
        </p:spPr>
        <p:txBody>
          <a:bodyPr wrap="square" rtlCol="0">
            <a:spAutoFit/>
          </a:bodyPr>
          <a:lstStyle/>
          <a:p>
            <a:r>
              <a:rPr lang="en-US" sz="1600" b="1" dirty="0"/>
              <a:t>PHILOSOPHER TRANSLATOR SECRETARY            </a:t>
            </a:r>
          </a:p>
          <a:p>
            <a:r>
              <a:rPr lang="en-US" sz="1600" b="1" dirty="0"/>
              <a:t>                     ARCHITECTURE</a:t>
            </a:r>
          </a:p>
        </p:txBody>
      </p:sp>
    </p:spTree>
    <p:extLst>
      <p:ext uri="{BB962C8B-B14F-4D97-AF65-F5344CB8AC3E}">
        <p14:creationId xmlns:p14="http://schemas.microsoft.com/office/powerpoint/2010/main" val="193458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C129-1D83-4487-BE92-44892E068D30}"/>
              </a:ext>
            </a:extLst>
          </p:cNvPr>
          <p:cNvSpPr>
            <a:spLocks noGrp="1"/>
          </p:cNvSpPr>
          <p:nvPr>
            <p:ph type="title"/>
          </p:nvPr>
        </p:nvSpPr>
        <p:spPr>
          <a:xfrm>
            <a:off x="1097280" y="286603"/>
            <a:ext cx="10058400" cy="365125"/>
          </a:xfrm>
        </p:spPr>
        <p:txBody>
          <a:bodyPr>
            <a:normAutofit fontScale="90000"/>
          </a:bodyPr>
          <a:lstStyle/>
          <a:p>
            <a:r>
              <a:rPr lang="en-US" dirty="0"/>
              <a:t> </a:t>
            </a:r>
          </a:p>
        </p:txBody>
      </p:sp>
      <p:sp>
        <p:nvSpPr>
          <p:cNvPr id="4" name="Footer Placeholder 3">
            <a:extLst>
              <a:ext uri="{FF2B5EF4-FFF2-40B4-BE49-F238E27FC236}">
                <a16:creationId xmlns:a16="http://schemas.microsoft.com/office/drawing/2014/main" id="{B5285C51-98B3-4761-B1A4-7E1F3B8A62E8}"/>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63E03007-605C-4065-AFE8-CB9B04610D35}"/>
              </a:ext>
            </a:extLst>
          </p:cNvPr>
          <p:cNvSpPr>
            <a:spLocks noGrp="1"/>
          </p:cNvSpPr>
          <p:nvPr>
            <p:ph type="sldNum" sz="quarter" idx="12"/>
          </p:nvPr>
        </p:nvSpPr>
        <p:spPr/>
        <p:txBody>
          <a:bodyPr/>
          <a:lstStyle/>
          <a:p>
            <a:fld id="{5D923B90-4616-40B3-A419-E44D928EB479}" type="slidenum">
              <a:rPr lang="en-US" smtClean="0"/>
              <a:t>9</a:t>
            </a:fld>
            <a:endParaRPr lang="en-US"/>
          </a:p>
        </p:txBody>
      </p:sp>
      <p:sp>
        <p:nvSpPr>
          <p:cNvPr id="8" name="TextBox 7">
            <a:extLst>
              <a:ext uri="{FF2B5EF4-FFF2-40B4-BE49-F238E27FC236}">
                <a16:creationId xmlns:a16="http://schemas.microsoft.com/office/drawing/2014/main" id="{A316EF24-ED48-452E-8BC0-8234F77439AC}"/>
              </a:ext>
            </a:extLst>
          </p:cNvPr>
          <p:cNvSpPr txBox="1"/>
          <p:nvPr/>
        </p:nvSpPr>
        <p:spPr>
          <a:xfrm>
            <a:off x="734060" y="1201519"/>
            <a:ext cx="2585720" cy="646331"/>
          </a:xfrm>
          <a:prstGeom prst="rect">
            <a:avLst/>
          </a:prstGeom>
          <a:noFill/>
        </p:spPr>
        <p:txBody>
          <a:bodyPr wrap="square" rtlCol="0">
            <a:spAutoFit/>
          </a:bodyPr>
          <a:lstStyle/>
          <a:p>
            <a:r>
              <a:rPr lang="en-US" sz="3600" dirty="0"/>
              <a:t>OSI Model</a:t>
            </a:r>
          </a:p>
        </p:txBody>
      </p:sp>
      <p:sp>
        <p:nvSpPr>
          <p:cNvPr id="10" name="Content Placeholder 9">
            <a:extLst>
              <a:ext uri="{FF2B5EF4-FFF2-40B4-BE49-F238E27FC236}">
                <a16:creationId xmlns:a16="http://schemas.microsoft.com/office/drawing/2014/main" id="{BC317A64-9C93-4051-AD89-AD8B5B2CF3C3}"/>
              </a:ext>
            </a:extLst>
          </p:cNvPr>
          <p:cNvSpPr>
            <a:spLocks noGrp="1"/>
          </p:cNvSpPr>
          <p:nvPr>
            <p:ph idx="1"/>
          </p:nvPr>
        </p:nvSpPr>
        <p:spPr/>
        <p:txBody>
          <a:bodyPr/>
          <a:lstStyle/>
          <a:p>
            <a:r>
              <a:rPr lang="en-US" dirty="0"/>
              <a:t> </a:t>
            </a:r>
          </a:p>
        </p:txBody>
      </p:sp>
      <p:pic>
        <p:nvPicPr>
          <p:cNvPr id="11" name="Picture 10">
            <a:extLst>
              <a:ext uri="{FF2B5EF4-FFF2-40B4-BE49-F238E27FC236}">
                <a16:creationId xmlns:a16="http://schemas.microsoft.com/office/drawing/2014/main" id="{3A4AD097-A0B5-435A-920C-5D6B9EFBF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0" y="59100"/>
            <a:ext cx="8290560" cy="60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5326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1437</TotalTime>
  <Words>601</Words>
  <Application>Microsoft Office PowerPoint</Application>
  <PresentationFormat>Widescreen</PresentationFormat>
  <Paragraphs>144</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Tahoma</vt:lpstr>
      <vt:lpstr>Times New Roman</vt:lpstr>
      <vt:lpstr>Wingdings</vt:lpstr>
      <vt:lpstr>Retrospect</vt:lpstr>
      <vt:lpstr>OSI Model</vt:lpstr>
      <vt:lpstr>OSI</vt:lpstr>
      <vt:lpstr>Seven Layers of the OSI model</vt:lpstr>
      <vt:lpstr>Why a layered model?</vt:lpstr>
      <vt:lpstr> </vt:lpstr>
      <vt:lpstr>What is “THE MODEL?”</vt:lpstr>
      <vt:lpstr>  Why use a reference model? </vt:lpstr>
      <vt:lpstr>PowerPoint Presentation</vt:lpstr>
      <vt:lpstr> </vt:lpstr>
      <vt:lpstr>An exchange using the OSI model</vt:lpstr>
      <vt:lpstr>Physical Layer</vt:lpstr>
      <vt:lpstr>PowerPoint Presentation</vt:lpstr>
      <vt:lpstr>PowerPoint Presentation</vt:lpstr>
      <vt:lpstr>Data Link Layer</vt:lpstr>
      <vt:lpstr> </vt:lpstr>
      <vt:lpstr>PowerPoint Presentation</vt:lpstr>
      <vt:lpstr>PowerPoint Presentation</vt:lpstr>
      <vt:lpstr>PowerPoint Presentation</vt:lpstr>
      <vt:lpstr>Network Layer</vt:lpstr>
      <vt:lpstr>PowerPoint Presentation</vt:lpstr>
      <vt:lpstr>PowerPoint Presentation</vt:lpstr>
      <vt:lpstr>PowerPoint Presentation</vt:lpstr>
      <vt:lpstr>Transport Layer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100356</dc:creator>
  <cp:lastModifiedBy>vikas jain</cp:lastModifiedBy>
  <cp:revision>143</cp:revision>
  <dcterms:created xsi:type="dcterms:W3CDTF">2021-11-29T07:35:21Z</dcterms:created>
  <dcterms:modified xsi:type="dcterms:W3CDTF">2024-09-13T03:53:14Z</dcterms:modified>
</cp:coreProperties>
</file>