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handoutMasterIdLst>
    <p:handoutMasterId r:id="rId27"/>
  </p:handoutMasterIdLst>
  <p:sldIdLst>
    <p:sldId id="256" r:id="rId2"/>
    <p:sldId id="272" r:id="rId3"/>
    <p:sldId id="598" r:id="rId4"/>
    <p:sldId id="623" r:id="rId5"/>
    <p:sldId id="271" r:id="rId6"/>
    <p:sldId id="599" r:id="rId7"/>
    <p:sldId id="624" r:id="rId8"/>
    <p:sldId id="270" r:id="rId9"/>
    <p:sldId id="600" r:id="rId10"/>
    <p:sldId id="614" r:id="rId11"/>
    <p:sldId id="601" r:id="rId12"/>
    <p:sldId id="293" r:id="rId13"/>
    <p:sldId id="295" r:id="rId14"/>
    <p:sldId id="631" r:id="rId15"/>
    <p:sldId id="602" r:id="rId16"/>
    <p:sldId id="632" r:id="rId17"/>
    <p:sldId id="603" r:id="rId18"/>
    <p:sldId id="604" r:id="rId19"/>
    <p:sldId id="617" r:id="rId20"/>
    <p:sldId id="605" r:id="rId21"/>
    <p:sldId id="633" r:id="rId22"/>
    <p:sldId id="625" r:id="rId23"/>
    <p:sldId id="606" r:id="rId24"/>
    <p:sldId id="62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3842" autoAdjust="0"/>
  </p:normalViewPr>
  <p:slideViewPr>
    <p:cSldViewPr snapToGrid="0">
      <p:cViewPr varScale="1">
        <p:scale>
          <a:sx n="63" d="100"/>
          <a:sy n="63" d="100"/>
        </p:scale>
        <p:origin x="110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BA96CA-0CA0-4016-89EE-1D1A0E2BA9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99DC9873-53CB-42A6-ACDD-B0268B2BD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VIKAS K JAIN</a:t>
            </a:r>
          </a:p>
        </p:txBody>
      </p:sp>
      <p:sp>
        <p:nvSpPr>
          <p:cNvPr id="5" name="Slide Number Placeholder 4">
            <a:extLst>
              <a:ext uri="{FF2B5EF4-FFF2-40B4-BE49-F238E27FC236}">
                <a16:creationId xmlns:a16="http://schemas.microsoft.com/office/drawing/2014/main" id="{0C5C7BC2-EA01-4483-B436-C890BDA42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63467B-15F9-4FD7-81F1-FCDCB8A6ABAF}" type="slidenum">
              <a:rPr lang="en-US" smtClean="0"/>
              <a:t>‹#›</a:t>
            </a:fld>
            <a:endParaRPr lang="en-US"/>
          </a:p>
        </p:txBody>
      </p:sp>
      <p:sp>
        <p:nvSpPr>
          <p:cNvPr id="6" name="Date Placeholder 5">
            <a:extLst>
              <a:ext uri="{FF2B5EF4-FFF2-40B4-BE49-F238E27FC236}">
                <a16:creationId xmlns:a16="http://schemas.microsoft.com/office/drawing/2014/main" id="{F836DA7E-D4C8-4B45-BA61-B56285BCD0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012FC-9380-4645-B547-CBAF550A1031}" type="datetimeFigureOut">
              <a:rPr lang="en-US" smtClean="0"/>
              <a:t>16-Sep-24</a:t>
            </a:fld>
            <a:endParaRPr lang="en-US"/>
          </a:p>
        </p:txBody>
      </p:sp>
    </p:spTree>
    <p:extLst>
      <p:ext uri="{BB962C8B-B14F-4D97-AF65-F5344CB8AC3E}">
        <p14:creationId xmlns:p14="http://schemas.microsoft.com/office/powerpoint/2010/main" val="3152238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FAFAF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E7C62-0663-4ACD-9D73-0E03FFBE9AC9}" type="datetimeFigureOut">
              <a:rPr lang="en-US" smtClean="0"/>
              <a:t>16-Sep-24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LISThhhh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756D8-DF34-4E2C-9009-147F0D422B7C}" type="slidenum">
              <a:rPr lang="en-US" smtClean="0"/>
              <a:t>‹#›</a:t>
            </a:fld>
            <a:endParaRPr lang="en-US"/>
          </a:p>
        </p:txBody>
      </p:sp>
    </p:spTree>
    <p:extLst>
      <p:ext uri="{BB962C8B-B14F-4D97-AF65-F5344CB8AC3E}">
        <p14:creationId xmlns:p14="http://schemas.microsoft.com/office/powerpoint/2010/main" val="9560695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F756D8-DF34-4E2C-9009-147F0D422B7C}" type="slidenum">
              <a:rPr lang="en-US" smtClean="0"/>
              <a:t>1</a:t>
            </a:fld>
            <a:endParaRPr lang="en-US"/>
          </a:p>
        </p:txBody>
      </p:sp>
    </p:spTree>
    <p:extLst>
      <p:ext uri="{BB962C8B-B14F-4D97-AF65-F5344CB8AC3E}">
        <p14:creationId xmlns:p14="http://schemas.microsoft.com/office/powerpoint/2010/main" val="3153165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B439E7-975F-4A08-AC7F-C39B62518C7C}"/>
              </a:ext>
            </a:extLst>
          </p:cNvPr>
          <p:cNvSpPr>
            <a:spLocks noGrp="1" noChangeArrowheads="1"/>
          </p:cNvSpPr>
          <p:nvPr>
            <p:ph type="sldNum" sz="quarter" idx="5"/>
          </p:nvPr>
        </p:nvSpPr>
        <p:spPr>
          <a:ln/>
        </p:spPr>
        <p:txBody>
          <a:bodyPr/>
          <a:lstStyle/>
          <a:p>
            <a:fld id="{1799B375-ED1B-46CB-805F-A48C79D19969}" type="slidenum">
              <a:rPr lang="en-US" altLang="en-US"/>
              <a:pPr/>
              <a:t>10</a:t>
            </a:fld>
            <a:endParaRPr lang="en-US" altLang="en-US"/>
          </a:p>
        </p:txBody>
      </p:sp>
      <p:sp>
        <p:nvSpPr>
          <p:cNvPr id="713730" name="Rectangle 2">
            <a:extLst>
              <a:ext uri="{FF2B5EF4-FFF2-40B4-BE49-F238E27FC236}">
                <a16:creationId xmlns:a16="http://schemas.microsoft.com/office/drawing/2014/main" id="{E0487DC9-1DB7-409A-8CB9-90C471787902}"/>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531770C8-E672-43A5-84E2-E178E02F0C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569E15-0E98-442B-830B-32F11FE4E9D3}"/>
              </a:ext>
            </a:extLst>
          </p:cNvPr>
          <p:cNvSpPr>
            <a:spLocks noGrp="1" noChangeArrowheads="1"/>
          </p:cNvSpPr>
          <p:nvPr>
            <p:ph type="sldNum" sz="quarter" idx="5"/>
          </p:nvPr>
        </p:nvSpPr>
        <p:spPr>
          <a:ln/>
        </p:spPr>
        <p:txBody>
          <a:bodyPr/>
          <a:lstStyle/>
          <a:p>
            <a:fld id="{724CCA15-ED2F-4D1A-87F4-5F9EC5680658}" type="slidenum">
              <a:rPr lang="en-US" altLang="en-US"/>
              <a:pPr/>
              <a:t>11</a:t>
            </a:fld>
            <a:endParaRPr lang="en-US" altLang="en-US"/>
          </a:p>
        </p:txBody>
      </p:sp>
      <p:sp>
        <p:nvSpPr>
          <p:cNvPr id="714754" name="Rectangle 2">
            <a:extLst>
              <a:ext uri="{FF2B5EF4-FFF2-40B4-BE49-F238E27FC236}">
                <a16:creationId xmlns:a16="http://schemas.microsoft.com/office/drawing/2014/main" id="{03398C25-7619-4713-89DC-73397C68C342}"/>
              </a:ext>
            </a:extLst>
          </p:cNvPr>
          <p:cNvSpPr>
            <a:spLocks noGrp="1" noRot="1" noChangeAspect="1" noChangeArrowheads="1" noTextEdit="1"/>
          </p:cNvSpPr>
          <p:nvPr>
            <p:ph type="sldImg"/>
          </p:nvPr>
        </p:nvSpPr>
        <p:spPr>
          <a:ln/>
        </p:spPr>
      </p:sp>
      <p:sp>
        <p:nvSpPr>
          <p:cNvPr id="714755" name="Rectangle 3">
            <a:extLst>
              <a:ext uri="{FF2B5EF4-FFF2-40B4-BE49-F238E27FC236}">
                <a16:creationId xmlns:a16="http://schemas.microsoft.com/office/drawing/2014/main" id="{069257ED-9BC3-46FB-9083-E2375AD789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3E3B64-2EE6-4E72-8E1A-55B1B2221E4D}"/>
              </a:ext>
            </a:extLst>
          </p:cNvPr>
          <p:cNvSpPr>
            <a:spLocks noGrp="1" noChangeArrowheads="1"/>
          </p:cNvSpPr>
          <p:nvPr>
            <p:ph type="sldNum" sz="quarter" idx="5"/>
          </p:nvPr>
        </p:nvSpPr>
        <p:spPr>
          <a:ln/>
        </p:spPr>
        <p:txBody>
          <a:bodyPr/>
          <a:lstStyle/>
          <a:p>
            <a:fld id="{457F279A-2B20-4C66-9167-57BB57E53BDC}" type="slidenum">
              <a:rPr lang="en-US" altLang="en-US"/>
              <a:pPr/>
              <a:t>14</a:t>
            </a:fld>
            <a:endParaRPr lang="en-US" altLang="en-US"/>
          </a:p>
        </p:txBody>
      </p:sp>
      <p:sp>
        <p:nvSpPr>
          <p:cNvPr id="715778" name="Rectangle 2">
            <a:extLst>
              <a:ext uri="{FF2B5EF4-FFF2-40B4-BE49-F238E27FC236}">
                <a16:creationId xmlns:a16="http://schemas.microsoft.com/office/drawing/2014/main" id="{A666FA75-27A2-4E93-AE60-47CDDEC5C7F4}"/>
              </a:ext>
            </a:extLst>
          </p:cNvPr>
          <p:cNvSpPr>
            <a:spLocks noGrp="1" noRot="1" noChangeAspect="1" noChangeArrowheads="1" noTextEdit="1"/>
          </p:cNvSpPr>
          <p:nvPr>
            <p:ph type="sldImg"/>
          </p:nvPr>
        </p:nvSpPr>
        <p:spPr>
          <a:ln/>
        </p:spPr>
      </p:sp>
      <p:sp>
        <p:nvSpPr>
          <p:cNvPr id="715779" name="Rectangle 3">
            <a:extLst>
              <a:ext uri="{FF2B5EF4-FFF2-40B4-BE49-F238E27FC236}">
                <a16:creationId xmlns:a16="http://schemas.microsoft.com/office/drawing/2014/main" id="{F646C80C-3FCD-4E71-B016-38157A71C0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E01EE5-1976-4DF5-B553-8ECB7BC1F6E5}"/>
              </a:ext>
            </a:extLst>
          </p:cNvPr>
          <p:cNvSpPr>
            <a:spLocks noGrp="1" noChangeArrowheads="1"/>
          </p:cNvSpPr>
          <p:nvPr>
            <p:ph type="sldNum" sz="quarter" idx="5"/>
          </p:nvPr>
        </p:nvSpPr>
        <p:spPr>
          <a:ln/>
        </p:spPr>
        <p:txBody>
          <a:bodyPr/>
          <a:lstStyle/>
          <a:p>
            <a:fld id="{84BF3115-8F84-4E8D-9F71-3B2DFB372B20}" type="slidenum">
              <a:rPr lang="en-US" altLang="en-US"/>
              <a:pPr/>
              <a:t>15</a:t>
            </a:fld>
            <a:endParaRPr lang="en-US" altLang="en-US"/>
          </a:p>
        </p:txBody>
      </p:sp>
      <p:sp>
        <p:nvSpPr>
          <p:cNvPr id="716802" name="Rectangle 2">
            <a:extLst>
              <a:ext uri="{FF2B5EF4-FFF2-40B4-BE49-F238E27FC236}">
                <a16:creationId xmlns:a16="http://schemas.microsoft.com/office/drawing/2014/main" id="{D521D480-6A9F-4E82-B025-277D1B13B97C}"/>
              </a:ext>
            </a:extLst>
          </p:cNvPr>
          <p:cNvSpPr>
            <a:spLocks noGrp="1" noRot="1" noChangeAspect="1" noChangeArrowheads="1" noTextEdit="1"/>
          </p:cNvSpPr>
          <p:nvPr>
            <p:ph type="sldImg"/>
          </p:nvPr>
        </p:nvSpPr>
        <p:spPr>
          <a:ln/>
        </p:spPr>
      </p:sp>
      <p:sp>
        <p:nvSpPr>
          <p:cNvPr id="716803" name="Rectangle 3">
            <a:extLst>
              <a:ext uri="{FF2B5EF4-FFF2-40B4-BE49-F238E27FC236}">
                <a16:creationId xmlns:a16="http://schemas.microsoft.com/office/drawing/2014/main" id="{DE93E220-8440-4C6A-B634-B7FFC4674E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672B86-FCDB-4C19-A95F-7D3D34D0FC14}"/>
              </a:ext>
            </a:extLst>
          </p:cNvPr>
          <p:cNvSpPr>
            <a:spLocks noGrp="1" noChangeArrowheads="1"/>
          </p:cNvSpPr>
          <p:nvPr>
            <p:ph type="sldNum" sz="quarter" idx="5"/>
          </p:nvPr>
        </p:nvSpPr>
        <p:spPr>
          <a:ln/>
        </p:spPr>
        <p:txBody>
          <a:bodyPr/>
          <a:lstStyle/>
          <a:p>
            <a:fld id="{D3504CBA-0EC0-4443-B7D0-75B73673188C}" type="slidenum">
              <a:rPr lang="en-US" altLang="en-US"/>
              <a:pPr/>
              <a:t>16</a:t>
            </a:fld>
            <a:endParaRPr lang="en-US" altLang="en-US"/>
          </a:p>
        </p:txBody>
      </p:sp>
      <p:sp>
        <p:nvSpPr>
          <p:cNvPr id="717826" name="Rectangle 2">
            <a:extLst>
              <a:ext uri="{FF2B5EF4-FFF2-40B4-BE49-F238E27FC236}">
                <a16:creationId xmlns:a16="http://schemas.microsoft.com/office/drawing/2014/main" id="{63FD9CC6-C600-4DC8-9A5D-861D7A6ABAD8}"/>
              </a:ext>
            </a:extLst>
          </p:cNvPr>
          <p:cNvSpPr>
            <a:spLocks noGrp="1" noRot="1" noChangeAspect="1" noChangeArrowheads="1" noTextEdit="1"/>
          </p:cNvSpPr>
          <p:nvPr>
            <p:ph type="sldImg"/>
          </p:nvPr>
        </p:nvSpPr>
        <p:spPr>
          <a:ln/>
        </p:spPr>
      </p:sp>
      <p:sp>
        <p:nvSpPr>
          <p:cNvPr id="717827" name="Rectangle 3">
            <a:extLst>
              <a:ext uri="{FF2B5EF4-FFF2-40B4-BE49-F238E27FC236}">
                <a16:creationId xmlns:a16="http://schemas.microsoft.com/office/drawing/2014/main" id="{E1C14EEC-3D62-48FC-8F9F-B7CE299FFC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8CBBAB-2D12-4883-A197-795CD4201A34}"/>
              </a:ext>
            </a:extLst>
          </p:cNvPr>
          <p:cNvSpPr>
            <a:spLocks noGrp="1" noChangeArrowheads="1"/>
          </p:cNvSpPr>
          <p:nvPr>
            <p:ph type="sldNum" sz="quarter" idx="5"/>
          </p:nvPr>
        </p:nvSpPr>
        <p:spPr>
          <a:ln/>
        </p:spPr>
        <p:txBody>
          <a:bodyPr/>
          <a:lstStyle/>
          <a:p>
            <a:fld id="{F61D938B-7F7D-4464-B26D-6B53ECFD7354}" type="slidenum">
              <a:rPr lang="en-US" altLang="en-US"/>
              <a:pPr/>
              <a:t>17</a:t>
            </a:fld>
            <a:endParaRPr lang="en-US" altLang="en-US"/>
          </a:p>
        </p:txBody>
      </p:sp>
      <p:sp>
        <p:nvSpPr>
          <p:cNvPr id="718850" name="Rectangle 2">
            <a:extLst>
              <a:ext uri="{FF2B5EF4-FFF2-40B4-BE49-F238E27FC236}">
                <a16:creationId xmlns:a16="http://schemas.microsoft.com/office/drawing/2014/main" id="{0F7383C2-000B-4DFA-81C1-A9A5F0FEDAE9}"/>
              </a:ext>
            </a:extLst>
          </p:cNvPr>
          <p:cNvSpPr>
            <a:spLocks noGrp="1" noRot="1" noChangeAspect="1" noChangeArrowheads="1" noTextEdit="1"/>
          </p:cNvSpPr>
          <p:nvPr>
            <p:ph type="sldImg"/>
          </p:nvPr>
        </p:nvSpPr>
        <p:spPr>
          <a:ln/>
        </p:spPr>
      </p:sp>
      <p:sp>
        <p:nvSpPr>
          <p:cNvPr id="718851" name="Rectangle 3">
            <a:extLst>
              <a:ext uri="{FF2B5EF4-FFF2-40B4-BE49-F238E27FC236}">
                <a16:creationId xmlns:a16="http://schemas.microsoft.com/office/drawing/2014/main" id="{C770EF13-628D-4F81-83A2-C92F31B654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D41F99-1C9D-443C-837A-3F5E13919293}"/>
              </a:ext>
            </a:extLst>
          </p:cNvPr>
          <p:cNvSpPr>
            <a:spLocks noGrp="1" noChangeArrowheads="1"/>
          </p:cNvSpPr>
          <p:nvPr>
            <p:ph type="sldNum" sz="quarter" idx="5"/>
          </p:nvPr>
        </p:nvSpPr>
        <p:spPr>
          <a:ln/>
        </p:spPr>
        <p:txBody>
          <a:bodyPr/>
          <a:lstStyle/>
          <a:p>
            <a:fld id="{C3C0595B-C23A-4537-86F1-88F0C525212E}" type="slidenum">
              <a:rPr lang="en-US" altLang="en-US"/>
              <a:pPr/>
              <a:t>18</a:t>
            </a:fld>
            <a:endParaRPr lang="en-US" altLang="en-US"/>
          </a:p>
        </p:txBody>
      </p:sp>
      <p:sp>
        <p:nvSpPr>
          <p:cNvPr id="719874" name="Rectangle 2">
            <a:extLst>
              <a:ext uri="{FF2B5EF4-FFF2-40B4-BE49-F238E27FC236}">
                <a16:creationId xmlns:a16="http://schemas.microsoft.com/office/drawing/2014/main" id="{456F1971-DA09-4947-AA57-9C2CB36DB30B}"/>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36AC9047-E230-41E5-9B8F-16B638E6B1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25A1EF-5E6B-40AB-91AB-3C5CACDD5174}"/>
              </a:ext>
            </a:extLst>
          </p:cNvPr>
          <p:cNvSpPr>
            <a:spLocks noGrp="1" noChangeArrowheads="1"/>
          </p:cNvSpPr>
          <p:nvPr>
            <p:ph type="sldNum" sz="quarter" idx="5"/>
          </p:nvPr>
        </p:nvSpPr>
        <p:spPr>
          <a:ln/>
        </p:spPr>
        <p:txBody>
          <a:bodyPr/>
          <a:lstStyle/>
          <a:p>
            <a:fld id="{BEB9CC57-F813-4933-8A99-7730CB25C718}" type="slidenum">
              <a:rPr lang="en-US" altLang="en-US"/>
              <a:pPr/>
              <a:t>19</a:t>
            </a:fld>
            <a:endParaRPr lang="en-US" altLang="en-US"/>
          </a:p>
        </p:txBody>
      </p:sp>
      <p:sp>
        <p:nvSpPr>
          <p:cNvPr id="720898" name="Rectangle 2">
            <a:extLst>
              <a:ext uri="{FF2B5EF4-FFF2-40B4-BE49-F238E27FC236}">
                <a16:creationId xmlns:a16="http://schemas.microsoft.com/office/drawing/2014/main" id="{3D41A033-6C93-4E08-97C8-3D990584E1DB}"/>
              </a:ext>
            </a:extLst>
          </p:cNvPr>
          <p:cNvSpPr>
            <a:spLocks noGrp="1" noRot="1" noChangeAspect="1" noChangeArrowheads="1" noTextEdit="1"/>
          </p:cNvSpPr>
          <p:nvPr>
            <p:ph type="sldImg"/>
          </p:nvPr>
        </p:nvSpPr>
        <p:spPr>
          <a:ln/>
        </p:spPr>
      </p:sp>
      <p:sp>
        <p:nvSpPr>
          <p:cNvPr id="720899" name="Rectangle 3">
            <a:extLst>
              <a:ext uri="{FF2B5EF4-FFF2-40B4-BE49-F238E27FC236}">
                <a16:creationId xmlns:a16="http://schemas.microsoft.com/office/drawing/2014/main" id="{A84C33AB-E2FB-4D58-8658-F92E46FBCE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9DEA24-92BA-4049-B6B6-B57712AB0EFA}"/>
              </a:ext>
            </a:extLst>
          </p:cNvPr>
          <p:cNvSpPr>
            <a:spLocks noGrp="1" noChangeArrowheads="1"/>
          </p:cNvSpPr>
          <p:nvPr>
            <p:ph type="sldNum" sz="quarter" idx="5"/>
          </p:nvPr>
        </p:nvSpPr>
        <p:spPr>
          <a:ln/>
        </p:spPr>
        <p:txBody>
          <a:bodyPr/>
          <a:lstStyle/>
          <a:p>
            <a:fld id="{ABBDA8C2-CE17-4A44-BE4D-C3C8C1743476}" type="slidenum">
              <a:rPr lang="en-US" altLang="en-US"/>
              <a:pPr/>
              <a:t>20</a:t>
            </a:fld>
            <a:endParaRPr lang="en-US" altLang="en-US"/>
          </a:p>
        </p:txBody>
      </p:sp>
      <p:sp>
        <p:nvSpPr>
          <p:cNvPr id="721922" name="Rectangle 2">
            <a:extLst>
              <a:ext uri="{FF2B5EF4-FFF2-40B4-BE49-F238E27FC236}">
                <a16:creationId xmlns:a16="http://schemas.microsoft.com/office/drawing/2014/main" id="{24ADA353-BFC1-48F8-B079-DDBFFD527E66}"/>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4EEBD110-C562-4A2C-8D10-0F9BF30679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992BAA-AE68-49BA-A0F8-807613C6F65F}"/>
              </a:ext>
            </a:extLst>
          </p:cNvPr>
          <p:cNvSpPr>
            <a:spLocks noGrp="1" noChangeArrowheads="1"/>
          </p:cNvSpPr>
          <p:nvPr>
            <p:ph type="sldNum" sz="quarter" idx="5"/>
          </p:nvPr>
        </p:nvSpPr>
        <p:spPr>
          <a:ln/>
        </p:spPr>
        <p:txBody>
          <a:bodyPr/>
          <a:lstStyle/>
          <a:p>
            <a:fld id="{0A89EFA4-3151-4FD1-B583-A24F3221C18E}" type="slidenum">
              <a:rPr lang="en-US" altLang="en-US"/>
              <a:pPr/>
              <a:t>21</a:t>
            </a:fld>
            <a:endParaRPr lang="en-US" altLang="en-US"/>
          </a:p>
        </p:txBody>
      </p:sp>
      <p:sp>
        <p:nvSpPr>
          <p:cNvPr id="722946" name="Rectangle 2">
            <a:extLst>
              <a:ext uri="{FF2B5EF4-FFF2-40B4-BE49-F238E27FC236}">
                <a16:creationId xmlns:a16="http://schemas.microsoft.com/office/drawing/2014/main" id="{F7F15ED1-6E0B-4140-AC1C-D94BBDB5DEA0}"/>
              </a:ext>
            </a:extLst>
          </p:cNvPr>
          <p:cNvSpPr>
            <a:spLocks noGrp="1" noRot="1" noChangeAspect="1" noChangeArrowheads="1" noTextEdit="1"/>
          </p:cNvSpPr>
          <p:nvPr>
            <p:ph type="sldImg"/>
          </p:nvPr>
        </p:nvSpPr>
        <p:spPr>
          <a:ln/>
        </p:spPr>
      </p:sp>
      <p:sp>
        <p:nvSpPr>
          <p:cNvPr id="722947" name="Rectangle 3">
            <a:extLst>
              <a:ext uri="{FF2B5EF4-FFF2-40B4-BE49-F238E27FC236}">
                <a16:creationId xmlns:a16="http://schemas.microsoft.com/office/drawing/2014/main" id="{6F329C56-7803-4952-B462-BAF4ABC8B5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489F24-95BD-44A7-921A-7AE6A73893EE}"/>
              </a:ext>
            </a:extLst>
          </p:cNvPr>
          <p:cNvSpPr>
            <a:spLocks noGrp="1" noChangeArrowheads="1"/>
          </p:cNvSpPr>
          <p:nvPr>
            <p:ph type="sldNum" sz="quarter" idx="5"/>
          </p:nvPr>
        </p:nvSpPr>
        <p:spPr>
          <a:ln/>
        </p:spPr>
        <p:txBody>
          <a:bodyPr/>
          <a:lstStyle/>
          <a:p>
            <a:fld id="{67BC8251-43B7-4115-8614-03B88FD4A69C}" type="slidenum">
              <a:rPr lang="en-US" altLang="en-US"/>
              <a:pPr/>
              <a:t>2</a:t>
            </a:fld>
            <a:endParaRPr lang="en-US" altLang="en-US"/>
          </a:p>
        </p:txBody>
      </p:sp>
      <p:sp>
        <p:nvSpPr>
          <p:cNvPr id="36866" name="Rectangle 2">
            <a:extLst>
              <a:ext uri="{FF2B5EF4-FFF2-40B4-BE49-F238E27FC236}">
                <a16:creationId xmlns:a16="http://schemas.microsoft.com/office/drawing/2014/main" id="{6701BCB3-E21E-44A7-BC51-EF450AFFA8C8}"/>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E0CE786A-6A55-4EBE-AF97-56EA608FEB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89D7E0-7B72-4331-B10F-A11E779B6C78}"/>
              </a:ext>
            </a:extLst>
          </p:cNvPr>
          <p:cNvSpPr>
            <a:spLocks noGrp="1" noChangeArrowheads="1"/>
          </p:cNvSpPr>
          <p:nvPr>
            <p:ph type="sldNum" sz="quarter" idx="5"/>
          </p:nvPr>
        </p:nvSpPr>
        <p:spPr>
          <a:ln/>
        </p:spPr>
        <p:txBody>
          <a:bodyPr/>
          <a:lstStyle/>
          <a:p>
            <a:fld id="{E1F14D0F-9EA2-4178-9EE5-285CD8BB32B0}" type="slidenum">
              <a:rPr lang="en-US" altLang="en-US"/>
              <a:pPr/>
              <a:t>22</a:t>
            </a:fld>
            <a:endParaRPr lang="en-US" altLang="en-US"/>
          </a:p>
        </p:txBody>
      </p:sp>
      <p:sp>
        <p:nvSpPr>
          <p:cNvPr id="723970" name="Rectangle 2">
            <a:extLst>
              <a:ext uri="{FF2B5EF4-FFF2-40B4-BE49-F238E27FC236}">
                <a16:creationId xmlns:a16="http://schemas.microsoft.com/office/drawing/2014/main" id="{5FAE4AE6-3C1E-477E-B438-B99B2A493F35}"/>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2D3B538A-42A6-4E3C-B4E3-CAB7F05233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C2EA7E-5C86-4635-BAF9-CDB463556322}"/>
              </a:ext>
            </a:extLst>
          </p:cNvPr>
          <p:cNvSpPr>
            <a:spLocks noGrp="1" noChangeArrowheads="1"/>
          </p:cNvSpPr>
          <p:nvPr>
            <p:ph type="sldNum" sz="quarter" idx="5"/>
          </p:nvPr>
        </p:nvSpPr>
        <p:spPr>
          <a:ln/>
        </p:spPr>
        <p:txBody>
          <a:bodyPr/>
          <a:lstStyle/>
          <a:p>
            <a:fld id="{06EF8CEC-FC67-48E4-BA20-C25D4FC63341}" type="slidenum">
              <a:rPr lang="en-US" altLang="en-US"/>
              <a:pPr/>
              <a:t>23</a:t>
            </a:fld>
            <a:endParaRPr lang="en-US" altLang="en-US"/>
          </a:p>
        </p:txBody>
      </p:sp>
      <p:sp>
        <p:nvSpPr>
          <p:cNvPr id="724994" name="Rectangle 2">
            <a:extLst>
              <a:ext uri="{FF2B5EF4-FFF2-40B4-BE49-F238E27FC236}">
                <a16:creationId xmlns:a16="http://schemas.microsoft.com/office/drawing/2014/main" id="{94ECA59B-96FD-47B6-954F-228F5199C69A}"/>
              </a:ext>
            </a:extLst>
          </p:cNvPr>
          <p:cNvSpPr>
            <a:spLocks noGrp="1" noRot="1" noChangeAspect="1" noChangeArrowheads="1" noTextEdit="1"/>
          </p:cNvSpPr>
          <p:nvPr>
            <p:ph type="sldImg"/>
          </p:nvPr>
        </p:nvSpPr>
        <p:spPr>
          <a:ln/>
        </p:spPr>
      </p:sp>
      <p:sp>
        <p:nvSpPr>
          <p:cNvPr id="724995" name="Rectangle 3">
            <a:extLst>
              <a:ext uri="{FF2B5EF4-FFF2-40B4-BE49-F238E27FC236}">
                <a16:creationId xmlns:a16="http://schemas.microsoft.com/office/drawing/2014/main" id="{664925EC-615C-4CD7-A7A9-E4F5769BF4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3460D7-839A-4083-B544-FDC27AEDC915}"/>
              </a:ext>
            </a:extLst>
          </p:cNvPr>
          <p:cNvSpPr>
            <a:spLocks noGrp="1" noChangeArrowheads="1"/>
          </p:cNvSpPr>
          <p:nvPr>
            <p:ph type="sldNum" sz="quarter" idx="5"/>
          </p:nvPr>
        </p:nvSpPr>
        <p:spPr>
          <a:ln/>
        </p:spPr>
        <p:txBody>
          <a:bodyPr/>
          <a:lstStyle/>
          <a:p>
            <a:fld id="{81E34C53-40DC-45FD-9C9D-F52AF8621324}" type="slidenum">
              <a:rPr lang="en-US" altLang="en-US"/>
              <a:pPr/>
              <a:t>24</a:t>
            </a:fld>
            <a:endParaRPr lang="en-US" altLang="en-US"/>
          </a:p>
        </p:txBody>
      </p:sp>
      <p:sp>
        <p:nvSpPr>
          <p:cNvPr id="726018" name="Rectangle 2">
            <a:extLst>
              <a:ext uri="{FF2B5EF4-FFF2-40B4-BE49-F238E27FC236}">
                <a16:creationId xmlns:a16="http://schemas.microsoft.com/office/drawing/2014/main" id="{848E46A0-3B76-4DAF-AA81-5E268C3C5548}"/>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1A150EE3-9AD2-4B8E-9963-67D1B459FF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FD79BF-C545-407D-96D9-C35EFE88D121}"/>
              </a:ext>
            </a:extLst>
          </p:cNvPr>
          <p:cNvSpPr>
            <a:spLocks noGrp="1" noChangeArrowheads="1"/>
          </p:cNvSpPr>
          <p:nvPr>
            <p:ph type="sldNum" sz="quarter" idx="5"/>
          </p:nvPr>
        </p:nvSpPr>
        <p:spPr>
          <a:ln/>
        </p:spPr>
        <p:txBody>
          <a:bodyPr/>
          <a:lstStyle/>
          <a:p>
            <a:fld id="{EB419E7E-2E71-4FA3-8701-E5441D201E65}" type="slidenum">
              <a:rPr lang="en-US" altLang="en-US"/>
              <a:pPr/>
              <a:t>3</a:t>
            </a:fld>
            <a:endParaRPr lang="en-US" altLang="en-US"/>
          </a:p>
        </p:txBody>
      </p:sp>
      <p:sp>
        <p:nvSpPr>
          <p:cNvPr id="708610" name="Rectangle 2">
            <a:extLst>
              <a:ext uri="{FF2B5EF4-FFF2-40B4-BE49-F238E27FC236}">
                <a16:creationId xmlns:a16="http://schemas.microsoft.com/office/drawing/2014/main" id="{D3A71836-C15B-4D64-9B34-BFED20DB325E}"/>
              </a:ext>
            </a:extLst>
          </p:cNvPr>
          <p:cNvSpPr>
            <a:spLocks noGrp="1" noRot="1" noChangeAspect="1" noChangeArrowheads="1" noTextEdit="1"/>
          </p:cNvSpPr>
          <p:nvPr>
            <p:ph type="sldImg"/>
          </p:nvPr>
        </p:nvSpPr>
        <p:spPr>
          <a:ln/>
        </p:spPr>
      </p:sp>
      <p:sp>
        <p:nvSpPr>
          <p:cNvPr id="708611" name="Rectangle 3">
            <a:extLst>
              <a:ext uri="{FF2B5EF4-FFF2-40B4-BE49-F238E27FC236}">
                <a16:creationId xmlns:a16="http://schemas.microsoft.com/office/drawing/2014/main" id="{C14795F9-0CA3-4CFB-A3BD-4BFFFCF600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8ACED2-361B-450D-BF11-0AB642BEAE20}"/>
              </a:ext>
            </a:extLst>
          </p:cNvPr>
          <p:cNvSpPr>
            <a:spLocks noGrp="1" noChangeArrowheads="1"/>
          </p:cNvSpPr>
          <p:nvPr>
            <p:ph type="sldNum" sz="quarter" idx="5"/>
          </p:nvPr>
        </p:nvSpPr>
        <p:spPr>
          <a:ln/>
        </p:spPr>
        <p:txBody>
          <a:bodyPr/>
          <a:lstStyle/>
          <a:p>
            <a:fld id="{733C86E3-6413-46FB-B459-D5712659EA93}" type="slidenum">
              <a:rPr lang="en-US" altLang="en-US"/>
              <a:pPr/>
              <a:t>4</a:t>
            </a:fld>
            <a:endParaRPr lang="en-US" altLang="en-US"/>
          </a:p>
        </p:txBody>
      </p:sp>
      <p:sp>
        <p:nvSpPr>
          <p:cNvPr id="709634" name="Rectangle 2">
            <a:extLst>
              <a:ext uri="{FF2B5EF4-FFF2-40B4-BE49-F238E27FC236}">
                <a16:creationId xmlns:a16="http://schemas.microsoft.com/office/drawing/2014/main" id="{83BBFCFD-5021-4582-8892-47CEAB2DBB1E}"/>
              </a:ext>
            </a:extLst>
          </p:cNvPr>
          <p:cNvSpPr>
            <a:spLocks noGrp="1" noRot="1" noChangeAspect="1" noChangeArrowheads="1" noTextEdit="1"/>
          </p:cNvSpPr>
          <p:nvPr>
            <p:ph type="sldImg"/>
          </p:nvPr>
        </p:nvSpPr>
        <p:spPr>
          <a:ln/>
        </p:spPr>
      </p:sp>
      <p:sp>
        <p:nvSpPr>
          <p:cNvPr id="709635" name="Rectangle 3">
            <a:extLst>
              <a:ext uri="{FF2B5EF4-FFF2-40B4-BE49-F238E27FC236}">
                <a16:creationId xmlns:a16="http://schemas.microsoft.com/office/drawing/2014/main" id="{69DA32A5-2C25-4EC2-9ADC-BDA8D14333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06E587-4C10-4CA3-922C-4E39C5EEBDA5}"/>
              </a:ext>
            </a:extLst>
          </p:cNvPr>
          <p:cNvSpPr>
            <a:spLocks noGrp="1" noChangeArrowheads="1"/>
          </p:cNvSpPr>
          <p:nvPr>
            <p:ph type="sldNum" sz="quarter" idx="5"/>
          </p:nvPr>
        </p:nvSpPr>
        <p:spPr>
          <a:ln/>
        </p:spPr>
        <p:txBody>
          <a:bodyPr/>
          <a:lstStyle/>
          <a:p>
            <a:fld id="{6E7FE267-A537-4DD4-AD8E-A3DE843695F8}" type="slidenum">
              <a:rPr lang="en-US" altLang="en-US"/>
              <a:pPr/>
              <a:t>5</a:t>
            </a:fld>
            <a:endParaRPr lang="en-US" altLang="en-US"/>
          </a:p>
        </p:txBody>
      </p:sp>
      <p:sp>
        <p:nvSpPr>
          <p:cNvPr id="34818" name="Rectangle 2">
            <a:extLst>
              <a:ext uri="{FF2B5EF4-FFF2-40B4-BE49-F238E27FC236}">
                <a16:creationId xmlns:a16="http://schemas.microsoft.com/office/drawing/2014/main" id="{F10F119E-B987-499E-8D32-0F8EB9D8B5F3}"/>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A42668EF-7D0D-471B-B2B4-3B45F265CB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ECA7BF-0E27-4470-A650-B6C1A06F3801}"/>
              </a:ext>
            </a:extLst>
          </p:cNvPr>
          <p:cNvSpPr>
            <a:spLocks noGrp="1" noChangeArrowheads="1"/>
          </p:cNvSpPr>
          <p:nvPr>
            <p:ph type="sldNum" sz="quarter" idx="5"/>
          </p:nvPr>
        </p:nvSpPr>
        <p:spPr>
          <a:ln/>
        </p:spPr>
        <p:txBody>
          <a:bodyPr/>
          <a:lstStyle/>
          <a:p>
            <a:fld id="{B35D41A0-A018-4643-9619-AE3B0245B395}" type="slidenum">
              <a:rPr lang="en-US" altLang="en-US"/>
              <a:pPr/>
              <a:t>6</a:t>
            </a:fld>
            <a:endParaRPr lang="en-US" altLang="en-US"/>
          </a:p>
        </p:txBody>
      </p:sp>
      <p:sp>
        <p:nvSpPr>
          <p:cNvPr id="710658" name="Rectangle 2">
            <a:extLst>
              <a:ext uri="{FF2B5EF4-FFF2-40B4-BE49-F238E27FC236}">
                <a16:creationId xmlns:a16="http://schemas.microsoft.com/office/drawing/2014/main" id="{D412D8C3-24C5-4D83-805A-960C739DA86E}"/>
              </a:ext>
            </a:extLst>
          </p:cNvPr>
          <p:cNvSpPr>
            <a:spLocks noGrp="1" noRot="1" noChangeAspect="1" noChangeArrowheads="1" noTextEdit="1"/>
          </p:cNvSpPr>
          <p:nvPr>
            <p:ph type="sldImg"/>
          </p:nvPr>
        </p:nvSpPr>
        <p:spPr>
          <a:ln/>
        </p:spPr>
      </p:sp>
      <p:sp>
        <p:nvSpPr>
          <p:cNvPr id="710659" name="Rectangle 3">
            <a:extLst>
              <a:ext uri="{FF2B5EF4-FFF2-40B4-BE49-F238E27FC236}">
                <a16:creationId xmlns:a16="http://schemas.microsoft.com/office/drawing/2014/main" id="{F3E28F4D-DF67-4A2C-A479-BF1E074348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6D565C-55CB-4817-8E06-4C189E99A83D}"/>
              </a:ext>
            </a:extLst>
          </p:cNvPr>
          <p:cNvSpPr>
            <a:spLocks noGrp="1" noChangeArrowheads="1"/>
          </p:cNvSpPr>
          <p:nvPr>
            <p:ph type="sldNum" sz="quarter" idx="5"/>
          </p:nvPr>
        </p:nvSpPr>
        <p:spPr>
          <a:ln/>
        </p:spPr>
        <p:txBody>
          <a:bodyPr/>
          <a:lstStyle/>
          <a:p>
            <a:fld id="{5947CBB1-B0E3-4ED8-85A2-9735FD25A6F5}" type="slidenum">
              <a:rPr lang="en-US" altLang="en-US"/>
              <a:pPr/>
              <a:t>7</a:t>
            </a:fld>
            <a:endParaRPr lang="en-US" altLang="en-US"/>
          </a:p>
        </p:txBody>
      </p:sp>
      <p:sp>
        <p:nvSpPr>
          <p:cNvPr id="711682" name="Rectangle 2">
            <a:extLst>
              <a:ext uri="{FF2B5EF4-FFF2-40B4-BE49-F238E27FC236}">
                <a16:creationId xmlns:a16="http://schemas.microsoft.com/office/drawing/2014/main" id="{F329E45C-9C67-4FA2-B93A-75D803347D43}"/>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FE2F0601-ADBC-4C25-980B-71770E9413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80DD18-64E4-4B4A-AF80-0DD7037E13C5}"/>
              </a:ext>
            </a:extLst>
          </p:cNvPr>
          <p:cNvSpPr>
            <a:spLocks noGrp="1" noChangeArrowheads="1"/>
          </p:cNvSpPr>
          <p:nvPr>
            <p:ph type="sldNum" sz="quarter" idx="5"/>
          </p:nvPr>
        </p:nvSpPr>
        <p:spPr>
          <a:ln/>
        </p:spPr>
        <p:txBody>
          <a:bodyPr/>
          <a:lstStyle/>
          <a:p>
            <a:fld id="{E3543D17-EF78-4852-971B-70F579079FE7}" type="slidenum">
              <a:rPr lang="en-US" altLang="en-US"/>
              <a:pPr/>
              <a:t>8</a:t>
            </a:fld>
            <a:endParaRPr lang="en-US" altLang="en-US"/>
          </a:p>
        </p:txBody>
      </p:sp>
      <p:sp>
        <p:nvSpPr>
          <p:cNvPr id="32770" name="Rectangle 2">
            <a:extLst>
              <a:ext uri="{FF2B5EF4-FFF2-40B4-BE49-F238E27FC236}">
                <a16:creationId xmlns:a16="http://schemas.microsoft.com/office/drawing/2014/main" id="{5B366756-AAA5-414E-8956-E81C959CAEE6}"/>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4AE6B997-7561-4FB9-95D9-3C552493DE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7449D9-8388-4760-8870-F0925052B452}"/>
              </a:ext>
            </a:extLst>
          </p:cNvPr>
          <p:cNvSpPr>
            <a:spLocks noGrp="1" noChangeArrowheads="1"/>
          </p:cNvSpPr>
          <p:nvPr>
            <p:ph type="sldNum" sz="quarter" idx="5"/>
          </p:nvPr>
        </p:nvSpPr>
        <p:spPr>
          <a:ln/>
        </p:spPr>
        <p:txBody>
          <a:bodyPr/>
          <a:lstStyle/>
          <a:p>
            <a:fld id="{2E7B068E-45C5-4261-B9A3-3E58BE92B9D3}" type="slidenum">
              <a:rPr lang="en-US" altLang="en-US"/>
              <a:pPr/>
              <a:t>9</a:t>
            </a:fld>
            <a:endParaRPr lang="en-US" altLang="en-US"/>
          </a:p>
        </p:txBody>
      </p:sp>
      <p:sp>
        <p:nvSpPr>
          <p:cNvPr id="712706" name="Rectangle 2">
            <a:extLst>
              <a:ext uri="{FF2B5EF4-FFF2-40B4-BE49-F238E27FC236}">
                <a16:creationId xmlns:a16="http://schemas.microsoft.com/office/drawing/2014/main" id="{86A98561-60B1-4D89-836C-6DDFEBB16B35}"/>
              </a:ext>
            </a:extLst>
          </p:cNvPr>
          <p:cNvSpPr>
            <a:spLocks noGrp="1" noRot="1" noChangeAspect="1" noChangeArrowheads="1" noTextEdit="1"/>
          </p:cNvSpPr>
          <p:nvPr>
            <p:ph type="sldImg"/>
          </p:nvPr>
        </p:nvSpPr>
        <p:spPr>
          <a:ln/>
        </p:spPr>
      </p:sp>
      <p:sp>
        <p:nvSpPr>
          <p:cNvPr id="712707" name="Rectangle 3">
            <a:extLst>
              <a:ext uri="{FF2B5EF4-FFF2-40B4-BE49-F238E27FC236}">
                <a16:creationId xmlns:a16="http://schemas.microsoft.com/office/drawing/2014/main" id="{7FFB406E-C81F-4590-88B6-DE70A5FB2FD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31 JAN 2022</a:t>
            </a:r>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91FCC2-A0DB-41D3-A7B0-B4FC5E8C0E61}"/>
              </a:ext>
            </a:extLst>
          </p:cNvPr>
          <p:cNvSpPr/>
          <p:nvPr userDrawn="1"/>
        </p:nvSpPr>
        <p:spPr>
          <a:xfrm>
            <a:off x="10256363" y="131975"/>
            <a:ext cx="1677971" cy="567992"/>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3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 JAN 2022</a:t>
            </a:r>
          </a:p>
        </p:txBody>
      </p:sp>
      <p:sp>
        <p:nvSpPr>
          <p:cNvPr id="5" name="Footer Placeholder 4"/>
          <p:cNvSpPr>
            <a:spLocks noGrp="1"/>
          </p:cNvSpPr>
          <p:nvPr>
            <p:ph type="ftr" sz="quarter" idx="11"/>
          </p:nvPr>
        </p:nvSpPr>
        <p:spPr/>
        <p:txBody>
          <a:bodyPr/>
          <a:lstStyle/>
          <a:p>
            <a:r>
              <a:rPr lang="en-US"/>
              <a:t>OSI MODEL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39139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 JAN 2022</a:t>
            </a:r>
          </a:p>
        </p:txBody>
      </p:sp>
      <p:sp>
        <p:nvSpPr>
          <p:cNvPr id="5" name="Footer Placeholder 4"/>
          <p:cNvSpPr>
            <a:spLocks noGrp="1"/>
          </p:cNvSpPr>
          <p:nvPr>
            <p:ph type="ftr" sz="quarter" idx="11"/>
          </p:nvPr>
        </p:nvSpPr>
        <p:spPr/>
        <p:txBody>
          <a:bodyPr/>
          <a:lstStyle/>
          <a:p>
            <a:r>
              <a:rPr lang="en-US"/>
              <a:t>OSI MODEL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26382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8D8F-6508-4D08-81C2-A7659F99E132}"/>
              </a:ext>
            </a:extLst>
          </p:cNvPr>
          <p:cNvSpPr>
            <a:spLocks noGrp="1"/>
          </p:cNvSpPr>
          <p:nvPr>
            <p:ph type="title"/>
          </p:nvPr>
        </p:nvSpPr>
        <p:spPr>
          <a:xfrm>
            <a:off x="1016000" y="762000"/>
            <a:ext cx="10566400" cy="114300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C0A8BA5C-50A4-4C16-A3B8-D8152B5B491F}"/>
              </a:ext>
            </a:extLst>
          </p:cNvPr>
          <p:cNvSpPr>
            <a:spLocks noGrp="1"/>
          </p:cNvSpPr>
          <p:nvPr>
            <p:ph type="clipArt" sz="half" idx="1"/>
          </p:nvPr>
        </p:nvSpPr>
        <p:spPr>
          <a:xfrm>
            <a:off x="1117601" y="2362201"/>
            <a:ext cx="5027084" cy="3724275"/>
          </a:xfrm>
        </p:spPr>
        <p:txBody>
          <a:bodyPr/>
          <a:lstStyle/>
          <a:p>
            <a:endParaRPr lang="en-US"/>
          </a:p>
        </p:txBody>
      </p:sp>
      <p:sp>
        <p:nvSpPr>
          <p:cNvPr id="4" name="Text Placeholder 3">
            <a:extLst>
              <a:ext uri="{FF2B5EF4-FFF2-40B4-BE49-F238E27FC236}">
                <a16:creationId xmlns:a16="http://schemas.microsoft.com/office/drawing/2014/main" id="{53FF74D8-17BD-4C7A-AD92-8145602B53EC}"/>
              </a:ext>
            </a:extLst>
          </p:cNvPr>
          <p:cNvSpPr>
            <a:spLocks noGrp="1"/>
          </p:cNvSpPr>
          <p:nvPr>
            <p:ph type="body" sz="half" idx="2"/>
          </p:nvPr>
        </p:nvSpPr>
        <p:spPr>
          <a:xfrm>
            <a:off x="6347884" y="2362201"/>
            <a:ext cx="502708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E01F3F-75DA-4D06-838F-A2A4B8CB5243}"/>
              </a:ext>
            </a:extLst>
          </p:cNvPr>
          <p:cNvSpPr>
            <a:spLocks noGrp="1"/>
          </p:cNvSpPr>
          <p:nvPr>
            <p:ph type="dt" sz="half" idx="10"/>
          </p:nvPr>
        </p:nvSpPr>
        <p:spPr>
          <a:xfrm>
            <a:off x="3251201" y="6248401"/>
            <a:ext cx="2840567" cy="474663"/>
          </a:xfrm>
        </p:spPr>
        <p:txBody>
          <a:bodyPr/>
          <a:lstStyle>
            <a:lvl1pPr>
              <a:defRPr/>
            </a:lvl1pPr>
          </a:lstStyle>
          <a:p>
            <a:r>
              <a:rPr lang="en-US" altLang="en-US"/>
              <a:t>31 JAN 2022</a:t>
            </a:r>
          </a:p>
        </p:txBody>
      </p:sp>
      <p:sp>
        <p:nvSpPr>
          <p:cNvPr id="6" name="Footer Placeholder 5">
            <a:extLst>
              <a:ext uri="{FF2B5EF4-FFF2-40B4-BE49-F238E27FC236}">
                <a16:creationId xmlns:a16="http://schemas.microsoft.com/office/drawing/2014/main" id="{FB57A60C-2791-4B3A-AD12-99D08CD4EBD4}"/>
              </a:ext>
            </a:extLst>
          </p:cNvPr>
          <p:cNvSpPr>
            <a:spLocks noGrp="1"/>
          </p:cNvSpPr>
          <p:nvPr>
            <p:ph type="ftr" sz="quarter" idx="11"/>
          </p:nvPr>
        </p:nvSpPr>
        <p:spPr>
          <a:xfrm>
            <a:off x="7721600" y="6248401"/>
            <a:ext cx="3862917" cy="474663"/>
          </a:xfrm>
        </p:spPr>
        <p:txBody>
          <a:bodyPr/>
          <a:lstStyle>
            <a:lvl1pPr>
              <a:defRPr/>
            </a:lvl1pPr>
          </a:lstStyle>
          <a:p>
            <a:r>
              <a:rPr lang="en-US" altLang="en-US"/>
              <a:t>OSI MODEL</a:t>
            </a:r>
          </a:p>
        </p:txBody>
      </p:sp>
      <p:sp>
        <p:nvSpPr>
          <p:cNvPr id="7" name="Slide Number Placeholder 6">
            <a:extLst>
              <a:ext uri="{FF2B5EF4-FFF2-40B4-BE49-F238E27FC236}">
                <a16:creationId xmlns:a16="http://schemas.microsoft.com/office/drawing/2014/main" id="{E1570812-503E-421B-9726-81B355484222}"/>
              </a:ext>
            </a:extLst>
          </p:cNvPr>
          <p:cNvSpPr>
            <a:spLocks noGrp="1"/>
          </p:cNvSpPr>
          <p:nvPr>
            <p:ph type="sldNum" sz="quarter" idx="12"/>
          </p:nvPr>
        </p:nvSpPr>
        <p:spPr>
          <a:xfrm>
            <a:off x="112184" y="6242050"/>
            <a:ext cx="783167" cy="488950"/>
          </a:xfrm>
        </p:spPr>
        <p:txBody>
          <a:bodyPr/>
          <a:lstStyle>
            <a:lvl1pPr>
              <a:defRPr/>
            </a:lvl1pPr>
          </a:lstStyle>
          <a:p>
            <a:fld id="{409F7D06-845D-4B31-945E-9BC4696248DE}" type="slidenum">
              <a:rPr lang="en-US" altLang="en-US"/>
              <a:pPr/>
              <a:t>‹#›</a:t>
            </a:fld>
            <a:endParaRPr lang="en-US" altLang="en-US"/>
          </a:p>
        </p:txBody>
      </p:sp>
    </p:spTree>
    <p:extLst>
      <p:ext uri="{BB962C8B-B14F-4D97-AF65-F5344CB8AC3E}">
        <p14:creationId xmlns:p14="http://schemas.microsoft.com/office/powerpoint/2010/main" val="1470414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a:t>31 JAN 2022</a:t>
            </a:r>
            <a:endParaRPr lang="en-US" dirty="0"/>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1240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 JAN 2022</a:t>
            </a:r>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31 JAN 2022</a:t>
            </a:r>
          </a:p>
        </p:txBody>
      </p:sp>
      <p:sp>
        <p:nvSpPr>
          <p:cNvPr id="6" name="Footer Placeholder 5"/>
          <p:cNvSpPr>
            <a:spLocks noGrp="1"/>
          </p:cNvSpPr>
          <p:nvPr>
            <p:ph type="ftr" sz="quarter" idx="11"/>
          </p:nvPr>
        </p:nvSpPr>
        <p:spPr/>
        <p:txBody>
          <a:bodyPr/>
          <a:lstStyle/>
          <a:p>
            <a:r>
              <a:rPr lang="en-US"/>
              <a:t>OSI MODEL</a:t>
            </a:r>
            <a:endParaRPr lang="en-US" dirty="0"/>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60940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31 JAN 2022</a:t>
            </a:r>
          </a:p>
        </p:txBody>
      </p:sp>
      <p:sp>
        <p:nvSpPr>
          <p:cNvPr id="8" name="Footer Placeholder 7"/>
          <p:cNvSpPr>
            <a:spLocks noGrp="1"/>
          </p:cNvSpPr>
          <p:nvPr>
            <p:ph type="ftr" sz="quarter" idx="11"/>
          </p:nvPr>
        </p:nvSpPr>
        <p:spPr/>
        <p:txBody>
          <a:bodyPr/>
          <a:lstStyle/>
          <a:p>
            <a:r>
              <a:rPr lang="en-US"/>
              <a:t>OSI MODEL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1680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31 JAN 2022</a:t>
            </a:r>
          </a:p>
        </p:txBody>
      </p:sp>
      <p:sp>
        <p:nvSpPr>
          <p:cNvPr id="4" name="Footer Placeholder 3"/>
          <p:cNvSpPr>
            <a:spLocks noGrp="1"/>
          </p:cNvSpPr>
          <p:nvPr>
            <p:ph type="ftr" sz="quarter" idx="11"/>
          </p:nvPr>
        </p:nvSpPr>
        <p:spPr/>
        <p:txBody>
          <a:bodyPr/>
          <a:lstStyle/>
          <a:p>
            <a:r>
              <a:rPr lang="en-US"/>
              <a:t>OSI MODEL</a:t>
            </a:r>
            <a:endParaRPr lang="en-US" dirty="0"/>
          </a:p>
        </p:txBody>
      </p:sp>
      <p:sp>
        <p:nvSpPr>
          <p:cNvPr id="5" name="Slide Number Placeholder 4"/>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41047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31 JAN 2022</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OSI MODEL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41271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31 JAN 2022</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OSI MODEL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23B90-4616-40B3-A419-E44D928EB479}" type="slidenum">
              <a:rPr lang="en-US" smtClean="0"/>
              <a:t>‹#›</a:t>
            </a:fld>
            <a:endParaRPr lang="en-US"/>
          </a:p>
        </p:txBody>
      </p:sp>
    </p:spTree>
    <p:extLst>
      <p:ext uri="{BB962C8B-B14F-4D97-AF65-F5344CB8AC3E}">
        <p14:creationId xmlns:p14="http://schemas.microsoft.com/office/powerpoint/2010/main" val="19419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31 JAN 2022</a:t>
            </a:r>
            <a:endParaRPr lang="en-US" dirty="0"/>
          </a:p>
        </p:txBody>
      </p:sp>
      <p:sp>
        <p:nvSpPr>
          <p:cNvPr id="6" name="Footer Placeholder 5"/>
          <p:cNvSpPr>
            <a:spLocks noGrp="1"/>
          </p:cNvSpPr>
          <p:nvPr>
            <p:ph type="ftr" sz="quarter" idx="11"/>
          </p:nvPr>
        </p:nvSpPr>
        <p:spPr/>
        <p:txBody>
          <a:bodyPr/>
          <a:lstStyle/>
          <a:p>
            <a:r>
              <a:rPr lang="en-US"/>
              <a:t>OSI MODEL</a:t>
            </a:r>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7956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31 JAN 2022</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OSI MODEL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23B90-4616-40B3-A419-E44D928EB4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0671C7-461D-4697-8287-A40B4502E87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97210" y="33090"/>
            <a:ext cx="1795020" cy="897510"/>
          </a:xfrm>
          <a:prstGeom prst="rect">
            <a:avLst/>
          </a:prstGeom>
        </p:spPr>
      </p:pic>
    </p:spTree>
    <p:extLst>
      <p:ext uri="{BB962C8B-B14F-4D97-AF65-F5344CB8AC3E}">
        <p14:creationId xmlns:p14="http://schemas.microsoft.com/office/powerpoint/2010/main" val="1101878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C02-1441-4CD9-89BE-5DA8AA67C77D}"/>
              </a:ext>
            </a:extLst>
          </p:cNvPr>
          <p:cNvSpPr>
            <a:spLocks noGrp="1"/>
          </p:cNvSpPr>
          <p:nvPr>
            <p:ph type="ctrTitle"/>
          </p:nvPr>
        </p:nvSpPr>
        <p:spPr/>
        <p:txBody>
          <a:bodyPr>
            <a:normAutofit/>
          </a:bodyPr>
          <a:lstStyle/>
          <a:p>
            <a:pPr algn="ctr"/>
            <a:r>
              <a:rPr lang="en-US" sz="6000" dirty="0"/>
              <a:t>OSI Model</a:t>
            </a:r>
          </a:p>
        </p:txBody>
      </p:sp>
      <p:sp>
        <p:nvSpPr>
          <p:cNvPr id="3" name="Subtitle 2">
            <a:extLst>
              <a:ext uri="{FF2B5EF4-FFF2-40B4-BE49-F238E27FC236}">
                <a16:creationId xmlns:a16="http://schemas.microsoft.com/office/drawing/2014/main" id="{CAEF0C70-D34C-4BFC-9496-CC4C7C109529}"/>
              </a:ext>
            </a:extLst>
          </p:cNvPr>
          <p:cNvSpPr>
            <a:spLocks noGrp="1"/>
          </p:cNvSpPr>
          <p:nvPr>
            <p:ph type="subTitle" idx="1"/>
          </p:nvPr>
        </p:nvSpPr>
        <p:spPr/>
        <p:txBody>
          <a:bodyPr/>
          <a:lstStyle/>
          <a:p>
            <a:r>
              <a:rPr lang="en-US" dirty="0"/>
              <a:t> </a:t>
            </a:r>
          </a:p>
        </p:txBody>
      </p:sp>
      <p:sp>
        <p:nvSpPr>
          <p:cNvPr id="5" name="Footer Placeholder 4">
            <a:extLst>
              <a:ext uri="{FF2B5EF4-FFF2-40B4-BE49-F238E27FC236}">
                <a16:creationId xmlns:a16="http://schemas.microsoft.com/office/drawing/2014/main" id="{640FB87B-7AE3-4B43-9F75-F6A4F15203D1}"/>
              </a:ext>
            </a:extLst>
          </p:cNvPr>
          <p:cNvSpPr>
            <a:spLocks noGrp="1"/>
          </p:cNvSpPr>
          <p:nvPr>
            <p:ph type="ftr" sz="quarter" idx="11"/>
          </p:nvPr>
        </p:nvSpPr>
        <p:spPr/>
        <p:txBody>
          <a:bodyPr/>
          <a:lstStyle/>
          <a:p>
            <a:r>
              <a:rPr lang="en-US"/>
              <a:t>OSI MODEL</a:t>
            </a:r>
            <a:endParaRPr lang="en-US" dirty="0"/>
          </a:p>
        </p:txBody>
      </p:sp>
      <p:sp>
        <p:nvSpPr>
          <p:cNvPr id="6" name="Slide Number Placeholder 5">
            <a:extLst>
              <a:ext uri="{FF2B5EF4-FFF2-40B4-BE49-F238E27FC236}">
                <a16:creationId xmlns:a16="http://schemas.microsoft.com/office/drawing/2014/main" id="{BC40385C-BD87-45BA-978A-5A61E405C914}"/>
              </a:ext>
            </a:extLst>
          </p:cNvPr>
          <p:cNvSpPr>
            <a:spLocks noGrp="1"/>
          </p:cNvSpPr>
          <p:nvPr>
            <p:ph type="sldNum" sz="quarter" idx="12"/>
          </p:nvPr>
        </p:nvSpPr>
        <p:spPr/>
        <p:txBody>
          <a:bodyPr/>
          <a:lstStyle/>
          <a:p>
            <a:fld id="{5D923B90-4616-40B3-A419-E44D928EB479}" type="slidenum">
              <a:rPr lang="en-US" smtClean="0"/>
              <a:t>1</a:t>
            </a:fld>
            <a:endParaRPr lang="en-US"/>
          </a:p>
        </p:txBody>
      </p:sp>
    </p:spTree>
    <p:extLst>
      <p:ext uri="{BB962C8B-B14F-4D97-AF65-F5344CB8AC3E}">
        <p14:creationId xmlns:p14="http://schemas.microsoft.com/office/powerpoint/2010/main" val="795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04112D1D-6C9D-4B45-A0AF-9F7B7DC4EEC3}"/>
              </a:ext>
            </a:extLst>
          </p:cNvPr>
          <p:cNvSpPr>
            <a:spLocks noGrp="1"/>
          </p:cNvSpPr>
          <p:nvPr>
            <p:ph type="sldNum" sz="quarter" idx="10"/>
          </p:nvPr>
        </p:nvSpPr>
        <p:spPr/>
        <p:txBody>
          <a:bodyPr/>
          <a:lstStyle/>
          <a:p>
            <a:r>
              <a:rPr lang="en-US" altLang="en-US"/>
              <a:t>2.</a:t>
            </a:r>
            <a:fld id="{EF74149A-0109-45FD-8C8B-10A33220677D}" type="slidenum">
              <a:rPr lang="en-US" altLang="en-US"/>
              <a:pPr/>
              <a:t>10</a:t>
            </a:fld>
            <a:endParaRPr lang="en-US" altLang="en-US"/>
          </a:p>
        </p:txBody>
      </p:sp>
      <p:sp>
        <p:nvSpPr>
          <p:cNvPr id="662530" name="Rectangle 2">
            <a:extLst>
              <a:ext uri="{FF2B5EF4-FFF2-40B4-BE49-F238E27FC236}">
                <a16:creationId xmlns:a16="http://schemas.microsoft.com/office/drawing/2014/main" id="{D199264B-49C6-4AF3-9955-078B2ECBA32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1" name="Rectangle 3">
            <a:extLst>
              <a:ext uri="{FF2B5EF4-FFF2-40B4-BE49-F238E27FC236}">
                <a16:creationId xmlns:a16="http://schemas.microsoft.com/office/drawing/2014/main" id="{6604F13F-E331-43DB-9F5F-969DE863A7A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2" name="Rectangle 4">
            <a:extLst>
              <a:ext uri="{FF2B5EF4-FFF2-40B4-BE49-F238E27FC236}">
                <a16:creationId xmlns:a16="http://schemas.microsoft.com/office/drawing/2014/main" id="{A1BDBD8F-2252-44E0-B4F8-2307AD5E299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3" name="Rectangle 5">
            <a:extLst>
              <a:ext uri="{FF2B5EF4-FFF2-40B4-BE49-F238E27FC236}">
                <a16:creationId xmlns:a16="http://schemas.microsoft.com/office/drawing/2014/main" id="{A5C701CF-3500-40CD-8D75-5F385EB0804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4" name="Rectangle 6">
            <a:extLst>
              <a:ext uri="{FF2B5EF4-FFF2-40B4-BE49-F238E27FC236}">
                <a16:creationId xmlns:a16="http://schemas.microsoft.com/office/drawing/2014/main" id="{E0CFBBA6-C459-4BE4-B685-7C4AD8AD974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5" name="Rectangle 7">
            <a:extLst>
              <a:ext uri="{FF2B5EF4-FFF2-40B4-BE49-F238E27FC236}">
                <a16:creationId xmlns:a16="http://schemas.microsoft.com/office/drawing/2014/main" id="{E958DAE9-688A-4C1A-8F92-12C07A49583E}"/>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6" name="Rectangle 8">
            <a:extLst>
              <a:ext uri="{FF2B5EF4-FFF2-40B4-BE49-F238E27FC236}">
                <a16:creationId xmlns:a16="http://schemas.microsoft.com/office/drawing/2014/main" id="{9843B631-5214-4A70-B8A2-106109B72F6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7" name="Line 9">
            <a:extLst>
              <a:ext uri="{FF2B5EF4-FFF2-40B4-BE49-F238E27FC236}">
                <a16:creationId xmlns:a16="http://schemas.microsoft.com/office/drawing/2014/main" id="{5150495A-6988-4042-B691-705DE7E74005}"/>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8" name="Line 10">
            <a:extLst>
              <a:ext uri="{FF2B5EF4-FFF2-40B4-BE49-F238E27FC236}">
                <a16:creationId xmlns:a16="http://schemas.microsoft.com/office/drawing/2014/main" id="{39D21F39-2A42-48ED-82EF-9370735328BB}"/>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9" name="Rectangle 11">
            <a:extLst>
              <a:ext uri="{FF2B5EF4-FFF2-40B4-BE49-F238E27FC236}">
                <a16:creationId xmlns:a16="http://schemas.microsoft.com/office/drawing/2014/main" id="{D0ACEEE6-ED9A-45AF-93C9-A061B73F4E47}"/>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application layer is responsible for </a:t>
            </a:r>
            <a:br>
              <a:rPr lang="en-US" altLang="en-US" sz="2400"/>
            </a:br>
            <a:r>
              <a:rPr lang="en-US" altLang="en-US" sz="2400"/>
              <a:t>providing services to the user.</a:t>
            </a:r>
          </a:p>
        </p:txBody>
      </p:sp>
      <p:grpSp>
        <p:nvGrpSpPr>
          <p:cNvPr id="662543" name="Group 15">
            <a:extLst>
              <a:ext uri="{FF2B5EF4-FFF2-40B4-BE49-F238E27FC236}">
                <a16:creationId xmlns:a16="http://schemas.microsoft.com/office/drawing/2014/main" id="{35575BDE-0A0F-45BF-8ECE-39257D2FCC60}"/>
              </a:ext>
            </a:extLst>
          </p:cNvPr>
          <p:cNvGrpSpPr>
            <a:grpSpLocks/>
          </p:cNvGrpSpPr>
          <p:nvPr/>
        </p:nvGrpSpPr>
        <p:grpSpPr bwMode="auto">
          <a:xfrm>
            <a:off x="2057400" y="2286000"/>
            <a:ext cx="1143000" cy="566738"/>
            <a:chOff x="1200" y="1248"/>
            <a:chExt cx="720" cy="357"/>
          </a:xfrm>
        </p:grpSpPr>
        <p:pic>
          <p:nvPicPr>
            <p:cNvPr id="662544" name="Picture 16">
              <a:extLst>
                <a:ext uri="{FF2B5EF4-FFF2-40B4-BE49-F238E27FC236}">
                  <a16:creationId xmlns:a16="http://schemas.microsoft.com/office/drawing/2014/main" id="{24B5DE5B-43CF-4231-9570-593F0A304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5" name="Text Box 17">
              <a:extLst>
                <a:ext uri="{FF2B5EF4-FFF2-40B4-BE49-F238E27FC236}">
                  <a16:creationId xmlns:a16="http://schemas.microsoft.com/office/drawing/2014/main" id="{09222C67-6B29-4269-83FF-3EA446C91034}"/>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2" name="Footer Placeholder 1">
            <a:extLst>
              <a:ext uri="{FF2B5EF4-FFF2-40B4-BE49-F238E27FC236}">
                <a16:creationId xmlns:a16="http://schemas.microsoft.com/office/drawing/2014/main" id="{90F97040-BC9C-4A52-928F-78255263D145}"/>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0C84F424-A995-47E3-A939-68389DFD4E70}"/>
              </a:ext>
            </a:extLst>
          </p:cNvPr>
          <p:cNvSpPr>
            <a:spLocks noGrp="1"/>
          </p:cNvSpPr>
          <p:nvPr>
            <p:ph type="sldNum" sz="quarter" idx="10"/>
          </p:nvPr>
        </p:nvSpPr>
        <p:spPr/>
        <p:txBody>
          <a:bodyPr/>
          <a:lstStyle/>
          <a:p>
            <a:r>
              <a:rPr lang="en-US" altLang="en-US"/>
              <a:t>2.</a:t>
            </a:r>
            <a:fld id="{AF88C9A3-0D33-44E1-9654-5AD8154D2125}" type="slidenum">
              <a:rPr lang="en-US" altLang="en-US"/>
              <a:pPr/>
              <a:t>11</a:t>
            </a:fld>
            <a:endParaRPr lang="en-US" altLang="en-US"/>
          </a:p>
        </p:txBody>
      </p:sp>
      <p:sp>
        <p:nvSpPr>
          <p:cNvPr id="649218" name="Line 2">
            <a:extLst>
              <a:ext uri="{FF2B5EF4-FFF2-40B4-BE49-F238E27FC236}">
                <a16:creationId xmlns:a16="http://schemas.microsoft.com/office/drawing/2014/main" id="{773B833B-33F6-4B13-84EA-ED79EA356E3E}"/>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19" name="Line 3">
            <a:extLst>
              <a:ext uri="{FF2B5EF4-FFF2-40B4-BE49-F238E27FC236}">
                <a16:creationId xmlns:a16="http://schemas.microsoft.com/office/drawing/2014/main" id="{99069405-4441-4667-919F-A2656E685816}"/>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20" name="Text Box 4">
            <a:extLst>
              <a:ext uri="{FF2B5EF4-FFF2-40B4-BE49-F238E27FC236}">
                <a16:creationId xmlns:a16="http://schemas.microsoft.com/office/drawing/2014/main" id="{A41D6D95-2FE2-46A6-B342-BFD9C9535A84}"/>
              </a:ext>
            </a:extLst>
          </p:cNvPr>
          <p:cNvSpPr txBox="1">
            <a:spLocks noChangeArrowheads="1"/>
          </p:cNvSpPr>
          <p:nvPr/>
        </p:nvSpPr>
        <p:spPr bwMode="auto">
          <a:xfrm>
            <a:off x="1828800" y="304800"/>
            <a:ext cx="2116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Summary of layers</a:t>
            </a:r>
          </a:p>
        </p:txBody>
      </p:sp>
      <p:sp>
        <p:nvSpPr>
          <p:cNvPr id="649221" name="Line 5">
            <a:extLst>
              <a:ext uri="{FF2B5EF4-FFF2-40B4-BE49-F238E27FC236}">
                <a16:creationId xmlns:a16="http://schemas.microsoft.com/office/drawing/2014/main" id="{304B15AA-14FD-479D-ACE3-4161B271B7E1}"/>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9222" name="Picture 6">
            <a:extLst>
              <a:ext uri="{FF2B5EF4-FFF2-40B4-BE49-F238E27FC236}">
                <a16:creationId xmlns:a16="http://schemas.microsoft.com/office/drawing/2014/main" id="{54C6BC7F-8C68-41A2-82A3-1CE3EAAA3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7B8D2B7A-0667-4BDE-B681-7528BA390800}"/>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DE81-08AF-46D2-AC3A-96932301165D}"/>
              </a:ext>
            </a:extLst>
          </p:cNvPr>
          <p:cNvSpPr>
            <a:spLocks noGrp="1"/>
          </p:cNvSpPr>
          <p:nvPr>
            <p:ph type="title"/>
          </p:nvPr>
        </p:nvSpPr>
        <p:spPr/>
        <p:txBody>
          <a:bodyPr/>
          <a:lstStyle/>
          <a:p>
            <a:r>
              <a:rPr lang="en-US" altLang="en-US" dirty="0"/>
              <a:t>How Does It All Work Together</a:t>
            </a:r>
            <a:endParaRPr lang="en-US" dirty="0"/>
          </a:p>
        </p:txBody>
      </p:sp>
      <p:sp>
        <p:nvSpPr>
          <p:cNvPr id="3" name="Content Placeholder 2">
            <a:extLst>
              <a:ext uri="{FF2B5EF4-FFF2-40B4-BE49-F238E27FC236}">
                <a16:creationId xmlns:a16="http://schemas.microsoft.com/office/drawing/2014/main" id="{EA8BFC8C-9610-4F1A-A50F-EB1AB84BA24B}"/>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47861E0B-4014-4046-8A6D-9556EF6D5EB5}"/>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AFC6DC31-8243-4D45-8948-09B2AEA7F420}"/>
              </a:ext>
            </a:extLst>
          </p:cNvPr>
          <p:cNvSpPr>
            <a:spLocks noGrp="1"/>
          </p:cNvSpPr>
          <p:nvPr>
            <p:ph type="sldNum" sz="quarter" idx="12"/>
          </p:nvPr>
        </p:nvSpPr>
        <p:spPr/>
        <p:txBody>
          <a:bodyPr/>
          <a:lstStyle/>
          <a:p>
            <a:fld id="{5D923B90-4616-40B3-A419-E44D928EB479}" type="slidenum">
              <a:rPr lang="en-US" smtClean="0"/>
              <a:t>12</a:t>
            </a:fld>
            <a:endParaRPr lang="en-US"/>
          </a:p>
        </p:txBody>
      </p:sp>
      <p:pic>
        <p:nvPicPr>
          <p:cNvPr id="6" name="Picture 5">
            <a:extLst>
              <a:ext uri="{FF2B5EF4-FFF2-40B4-BE49-F238E27FC236}">
                <a16:creationId xmlns:a16="http://schemas.microsoft.com/office/drawing/2014/main" id="{4F29A567-CBCD-41C5-8D9F-CE3ED4873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280" y="1066800"/>
            <a:ext cx="3581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902D84-FE8D-4E89-87FF-8B2E7E112AA3}"/>
              </a:ext>
            </a:extLst>
          </p:cNvPr>
          <p:cNvSpPr txBox="1"/>
          <p:nvPr/>
        </p:nvSpPr>
        <p:spPr>
          <a:xfrm>
            <a:off x="1097280" y="1999819"/>
            <a:ext cx="6167120" cy="3831818"/>
          </a:xfrm>
          <a:prstGeom prst="rect">
            <a:avLst/>
          </a:prstGeom>
          <a:noFill/>
        </p:spPr>
        <p:txBody>
          <a:bodyPr wrap="square">
            <a:spAutoFit/>
          </a:bodyPr>
          <a:lstStyle/>
          <a:p>
            <a:pPr algn="just">
              <a:lnSpc>
                <a:spcPct val="90000"/>
              </a:lnSpc>
            </a:pPr>
            <a:r>
              <a:rPr lang="en-GB" altLang="en-US" dirty="0"/>
              <a:t>Each layer contains a Protocol Data Unit (PDU)</a:t>
            </a:r>
          </a:p>
          <a:p>
            <a:pPr lvl="1" algn="just">
              <a:lnSpc>
                <a:spcPct val="90000"/>
              </a:lnSpc>
            </a:pPr>
            <a:r>
              <a:rPr lang="en-GB" altLang="en-US" dirty="0"/>
              <a:t>PDU</a:t>
            </a:r>
            <a:r>
              <a:rPr lang="en-IE" altLang="en-US" dirty="0"/>
              <a:t>’</a:t>
            </a:r>
            <a:r>
              <a:rPr lang="en-GB" altLang="en-US" dirty="0"/>
              <a:t>s are used for peer-to-peer contact between corresponding layers.</a:t>
            </a:r>
          </a:p>
          <a:p>
            <a:pPr lvl="1" algn="just">
              <a:lnSpc>
                <a:spcPct val="90000"/>
              </a:lnSpc>
            </a:pPr>
            <a:endParaRPr lang="en-GB" altLang="en-US" dirty="0"/>
          </a:p>
          <a:p>
            <a:pPr lvl="1" algn="just">
              <a:lnSpc>
                <a:spcPct val="90000"/>
              </a:lnSpc>
            </a:pPr>
            <a:r>
              <a:rPr lang="en-US" altLang="en-US" dirty="0"/>
              <a:t>Data is handled by the top three layers, then Segmented by the Transport layer.</a:t>
            </a:r>
          </a:p>
          <a:p>
            <a:pPr lvl="1" algn="just">
              <a:lnSpc>
                <a:spcPct val="90000"/>
              </a:lnSpc>
            </a:pPr>
            <a:endParaRPr lang="en-US" altLang="en-US" dirty="0"/>
          </a:p>
          <a:p>
            <a:pPr lvl="1" algn="just">
              <a:lnSpc>
                <a:spcPct val="90000"/>
              </a:lnSpc>
            </a:pPr>
            <a:r>
              <a:rPr lang="en-US" altLang="en-US" dirty="0"/>
              <a:t>The Network layer places it into packets and the Data Link frames the packets for transmission.</a:t>
            </a:r>
          </a:p>
          <a:p>
            <a:pPr lvl="1" algn="just">
              <a:lnSpc>
                <a:spcPct val="90000"/>
              </a:lnSpc>
            </a:pPr>
            <a:endParaRPr lang="en-US" altLang="en-US" dirty="0"/>
          </a:p>
          <a:p>
            <a:pPr lvl="1" algn="just">
              <a:lnSpc>
                <a:spcPct val="90000"/>
              </a:lnSpc>
            </a:pPr>
            <a:r>
              <a:rPr lang="en-US" altLang="en-US" dirty="0"/>
              <a:t>Physical layer converts it to bits and sends it out over the media.</a:t>
            </a:r>
          </a:p>
          <a:p>
            <a:pPr lvl="1" algn="just">
              <a:lnSpc>
                <a:spcPct val="90000"/>
              </a:lnSpc>
              <a:buFontTx/>
              <a:buNone/>
            </a:pPr>
            <a:endParaRPr lang="en-US" altLang="en-US" dirty="0"/>
          </a:p>
          <a:p>
            <a:pPr lvl="1" algn="just">
              <a:lnSpc>
                <a:spcPct val="90000"/>
              </a:lnSpc>
            </a:pPr>
            <a:r>
              <a:rPr lang="en-US" altLang="en-US" dirty="0"/>
              <a:t>The receiving computer reverses the process using the information contained in the PDU</a:t>
            </a:r>
            <a:r>
              <a:rPr lang="en-US" altLang="en-US" b="1" dirty="0"/>
              <a:t>.</a:t>
            </a:r>
          </a:p>
        </p:txBody>
      </p:sp>
    </p:spTree>
    <p:extLst>
      <p:ext uri="{BB962C8B-B14F-4D97-AF65-F5344CB8AC3E}">
        <p14:creationId xmlns:p14="http://schemas.microsoft.com/office/powerpoint/2010/main" val="161753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D4E2-90DB-4DE5-9893-BB37CC4E72BB}"/>
              </a:ext>
            </a:extLst>
          </p:cNvPr>
          <p:cNvSpPr>
            <a:spLocks noGrp="1"/>
          </p:cNvSpPr>
          <p:nvPr>
            <p:ph type="title"/>
          </p:nvPr>
        </p:nvSpPr>
        <p:spPr>
          <a:xfrm>
            <a:off x="1097280" y="778288"/>
            <a:ext cx="10058400" cy="1450757"/>
          </a:xfrm>
        </p:spPr>
        <p:txBody>
          <a:bodyPr>
            <a:normAutofit fontScale="90000"/>
          </a:bodyPr>
          <a:lstStyle/>
          <a:p>
            <a:r>
              <a:rPr lang="en-US" altLang="en-US" dirty="0"/>
              <a:t>The Postal Analogy</a:t>
            </a:r>
            <a:br>
              <a:rPr lang="en-US" altLang="en-US" dirty="0"/>
            </a:br>
            <a:r>
              <a:rPr lang="en-US" altLang="en-US" sz="4000" dirty="0"/>
              <a:t>How would the OSI compare to the regular Post Office</a:t>
            </a:r>
            <a:br>
              <a:rPr lang="en-US" altLang="en-US" sz="4000" dirty="0"/>
            </a:br>
            <a:endParaRPr lang="en-US" dirty="0"/>
          </a:p>
        </p:txBody>
      </p:sp>
      <p:sp>
        <p:nvSpPr>
          <p:cNvPr id="3" name="Content Placeholder 2">
            <a:extLst>
              <a:ext uri="{FF2B5EF4-FFF2-40B4-BE49-F238E27FC236}">
                <a16:creationId xmlns:a16="http://schemas.microsoft.com/office/drawing/2014/main" id="{70EC9DBC-B8E0-483A-90F0-39D2DB152D30}"/>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AD913138-3183-4DF2-A284-D2A468587DB7}"/>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9C12D450-C2FD-460F-AB4D-F5DBFF2CBD36}"/>
              </a:ext>
            </a:extLst>
          </p:cNvPr>
          <p:cNvSpPr>
            <a:spLocks noGrp="1"/>
          </p:cNvSpPr>
          <p:nvPr>
            <p:ph type="sldNum" sz="quarter" idx="12"/>
          </p:nvPr>
        </p:nvSpPr>
        <p:spPr/>
        <p:txBody>
          <a:bodyPr/>
          <a:lstStyle/>
          <a:p>
            <a:fld id="{5D923B90-4616-40B3-A419-E44D928EB479}" type="slidenum">
              <a:rPr lang="en-US" smtClean="0"/>
              <a:t>13</a:t>
            </a:fld>
            <a:endParaRPr lang="en-US"/>
          </a:p>
        </p:txBody>
      </p:sp>
      <p:grpSp>
        <p:nvGrpSpPr>
          <p:cNvPr id="6" name="Group 4">
            <a:extLst>
              <a:ext uri="{FF2B5EF4-FFF2-40B4-BE49-F238E27FC236}">
                <a16:creationId xmlns:a16="http://schemas.microsoft.com/office/drawing/2014/main" id="{F45A115D-C707-41DD-8E52-585304FD6774}"/>
              </a:ext>
            </a:extLst>
          </p:cNvPr>
          <p:cNvGrpSpPr>
            <a:grpSpLocks/>
          </p:cNvGrpSpPr>
          <p:nvPr/>
        </p:nvGrpSpPr>
        <p:grpSpPr bwMode="auto">
          <a:xfrm>
            <a:off x="1171893" y="1845734"/>
            <a:ext cx="1595437" cy="4419600"/>
            <a:chOff x="1194" y="1165"/>
            <a:chExt cx="1005" cy="2378"/>
          </a:xfrm>
        </p:grpSpPr>
        <p:sp>
          <p:nvSpPr>
            <p:cNvPr id="7" name="AutoShape 5">
              <a:extLst>
                <a:ext uri="{FF2B5EF4-FFF2-40B4-BE49-F238E27FC236}">
                  <a16:creationId xmlns:a16="http://schemas.microsoft.com/office/drawing/2014/main" id="{4EE79853-4BCA-43D1-AABC-FFA3B8B7FC18}"/>
                </a:ext>
              </a:extLst>
            </p:cNvPr>
            <p:cNvSpPr>
              <a:spLocks noChangeAspect="1" noChangeArrowheads="1"/>
            </p:cNvSpPr>
            <p:nvPr/>
          </p:nvSpPr>
          <p:spPr bwMode="auto">
            <a:xfrm>
              <a:off x="1194" y="1516"/>
              <a:ext cx="1005" cy="272"/>
            </a:xfrm>
            <a:prstGeom prst="roundRect">
              <a:avLst>
                <a:gd name="adj" fmla="val 16667"/>
              </a:avLst>
            </a:prstGeom>
            <a:solidFill>
              <a:schemeClr val="bg1"/>
            </a:solidFill>
            <a:ln w="5715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rgbClr val="FF3300"/>
                  </a:solidFill>
                  <a:latin typeface="Times New Roman" panose="02020603050405020304" pitchFamily="18" charset="0"/>
                </a:rPr>
                <a:t>P</a:t>
              </a:r>
              <a:r>
                <a:rPr lang="en-US" altLang="en-US" sz="2400" dirty="0">
                  <a:solidFill>
                    <a:srgbClr val="FF3300"/>
                  </a:solidFill>
                  <a:latin typeface="Times New Roman" panose="02020603050405020304" pitchFamily="18" charset="0"/>
                </a:rPr>
                <a:t>resentation</a:t>
              </a:r>
            </a:p>
          </p:txBody>
        </p:sp>
        <p:sp>
          <p:nvSpPr>
            <p:cNvPr id="8" name="AutoShape 6">
              <a:extLst>
                <a:ext uri="{FF2B5EF4-FFF2-40B4-BE49-F238E27FC236}">
                  <a16:creationId xmlns:a16="http://schemas.microsoft.com/office/drawing/2014/main" id="{7C590CAA-5CD1-4420-BE37-FD41AE0B480E}"/>
                </a:ext>
              </a:extLst>
            </p:cNvPr>
            <p:cNvSpPr>
              <a:spLocks noChangeAspect="1" noChangeArrowheads="1"/>
            </p:cNvSpPr>
            <p:nvPr/>
          </p:nvSpPr>
          <p:spPr bwMode="auto">
            <a:xfrm>
              <a:off x="1194" y="2218"/>
              <a:ext cx="1005" cy="272"/>
            </a:xfrm>
            <a:prstGeom prst="roundRect">
              <a:avLst>
                <a:gd name="adj" fmla="val 16667"/>
              </a:avLst>
            </a:prstGeom>
            <a:solidFill>
              <a:schemeClr val="bg1"/>
            </a:solidFill>
            <a:ln w="5715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3300"/>
                  </a:solidFill>
                  <a:latin typeface="Times New Roman" panose="02020603050405020304" pitchFamily="18" charset="0"/>
                </a:rPr>
                <a:t>T</a:t>
              </a:r>
              <a:r>
                <a:rPr lang="en-US" altLang="en-US" sz="2400">
                  <a:solidFill>
                    <a:srgbClr val="FF3300"/>
                  </a:solidFill>
                  <a:latin typeface="Times New Roman" panose="02020603050405020304" pitchFamily="18" charset="0"/>
                </a:rPr>
                <a:t>ransport</a:t>
              </a:r>
            </a:p>
          </p:txBody>
        </p:sp>
        <p:sp>
          <p:nvSpPr>
            <p:cNvPr id="9" name="AutoShape 7">
              <a:extLst>
                <a:ext uri="{FF2B5EF4-FFF2-40B4-BE49-F238E27FC236}">
                  <a16:creationId xmlns:a16="http://schemas.microsoft.com/office/drawing/2014/main" id="{D162CB24-76B6-4AB1-B7BE-DED1D43D35EC}"/>
                </a:ext>
              </a:extLst>
            </p:cNvPr>
            <p:cNvSpPr>
              <a:spLocks noChangeAspect="1" noChangeArrowheads="1"/>
            </p:cNvSpPr>
            <p:nvPr/>
          </p:nvSpPr>
          <p:spPr bwMode="auto">
            <a:xfrm>
              <a:off x="1194" y="2569"/>
              <a:ext cx="1005" cy="272"/>
            </a:xfrm>
            <a:prstGeom prst="roundRect">
              <a:avLst>
                <a:gd name="adj" fmla="val 16667"/>
              </a:avLst>
            </a:prstGeom>
            <a:solidFill>
              <a:schemeClr val="bg1"/>
            </a:solidFill>
            <a:ln w="5715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3300"/>
                  </a:solidFill>
                  <a:latin typeface="Times New Roman" panose="02020603050405020304" pitchFamily="18" charset="0"/>
                </a:rPr>
                <a:t>N</a:t>
              </a:r>
              <a:r>
                <a:rPr lang="en-US" altLang="en-US" sz="2400">
                  <a:solidFill>
                    <a:srgbClr val="FF3300"/>
                  </a:solidFill>
                  <a:latin typeface="Times New Roman" panose="02020603050405020304" pitchFamily="18" charset="0"/>
                </a:rPr>
                <a:t>etwork</a:t>
              </a:r>
            </a:p>
          </p:txBody>
        </p:sp>
        <p:sp>
          <p:nvSpPr>
            <p:cNvPr id="10" name="AutoShape 8">
              <a:extLst>
                <a:ext uri="{FF2B5EF4-FFF2-40B4-BE49-F238E27FC236}">
                  <a16:creationId xmlns:a16="http://schemas.microsoft.com/office/drawing/2014/main" id="{CA5A6BF9-9567-4D07-B263-99116DE8BABD}"/>
                </a:ext>
              </a:extLst>
            </p:cNvPr>
            <p:cNvSpPr>
              <a:spLocks noChangeAspect="1" noChangeArrowheads="1"/>
            </p:cNvSpPr>
            <p:nvPr/>
          </p:nvSpPr>
          <p:spPr bwMode="auto">
            <a:xfrm>
              <a:off x="1194" y="3271"/>
              <a:ext cx="1005" cy="272"/>
            </a:xfrm>
            <a:prstGeom prst="roundRect">
              <a:avLst>
                <a:gd name="adj" fmla="val 16667"/>
              </a:avLst>
            </a:prstGeom>
            <a:solidFill>
              <a:schemeClr val="bg1"/>
            </a:solidFill>
            <a:ln w="5715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3300"/>
                  </a:solidFill>
                  <a:latin typeface="Times New Roman" panose="02020603050405020304" pitchFamily="18" charset="0"/>
                </a:rPr>
                <a:t>P</a:t>
              </a:r>
              <a:r>
                <a:rPr lang="en-US" altLang="en-US" sz="2400">
                  <a:solidFill>
                    <a:srgbClr val="FF3300"/>
                  </a:solidFill>
                  <a:latin typeface="Times New Roman" panose="02020603050405020304" pitchFamily="18" charset="0"/>
                </a:rPr>
                <a:t>hysical</a:t>
              </a:r>
            </a:p>
          </p:txBody>
        </p:sp>
        <p:sp>
          <p:nvSpPr>
            <p:cNvPr id="11" name="AutoShape 9">
              <a:extLst>
                <a:ext uri="{FF2B5EF4-FFF2-40B4-BE49-F238E27FC236}">
                  <a16:creationId xmlns:a16="http://schemas.microsoft.com/office/drawing/2014/main" id="{26D69335-88BC-4977-BB06-13EAD6084577}"/>
                </a:ext>
              </a:extLst>
            </p:cNvPr>
            <p:cNvSpPr>
              <a:spLocks noChangeAspect="1" noChangeArrowheads="1"/>
            </p:cNvSpPr>
            <p:nvPr/>
          </p:nvSpPr>
          <p:spPr bwMode="auto">
            <a:xfrm>
              <a:off x="1194" y="2920"/>
              <a:ext cx="1005" cy="272"/>
            </a:xfrm>
            <a:prstGeom prst="roundRect">
              <a:avLst>
                <a:gd name="adj" fmla="val 16667"/>
              </a:avLst>
            </a:prstGeom>
            <a:solidFill>
              <a:schemeClr val="bg1"/>
            </a:solidFill>
            <a:ln w="5715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3300"/>
                  </a:solidFill>
                  <a:latin typeface="Times New Roman" panose="02020603050405020304" pitchFamily="18" charset="0"/>
                </a:rPr>
                <a:t>D</a:t>
              </a:r>
              <a:r>
                <a:rPr lang="en-US" altLang="en-US" sz="2400">
                  <a:solidFill>
                    <a:srgbClr val="FF3300"/>
                  </a:solidFill>
                  <a:latin typeface="Times New Roman" panose="02020603050405020304" pitchFamily="18" charset="0"/>
                </a:rPr>
                <a:t>ata-Link</a:t>
              </a:r>
            </a:p>
          </p:txBody>
        </p:sp>
        <p:sp>
          <p:nvSpPr>
            <p:cNvPr id="12" name="AutoShape 10">
              <a:extLst>
                <a:ext uri="{FF2B5EF4-FFF2-40B4-BE49-F238E27FC236}">
                  <a16:creationId xmlns:a16="http://schemas.microsoft.com/office/drawing/2014/main" id="{ED4CAD76-A961-499B-85D6-79DC125436B4}"/>
                </a:ext>
              </a:extLst>
            </p:cNvPr>
            <p:cNvSpPr>
              <a:spLocks noChangeAspect="1" noChangeArrowheads="1"/>
            </p:cNvSpPr>
            <p:nvPr/>
          </p:nvSpPr>
          <p:spPr bwMode="auto">
            <a:xfrm>
              <a:off x="1194" y="1867"/>
              <a:ext cx="1005" cy="272"/>
            </a:xfrm>
            <a:prstGeom prst="roundRect">
              <a:avLst>
                <a:gd name="adj" fmla="val 16667"/>
              </a:avLst>
            </a:prstGeom>
            <a:solidFill>
              <a:schemeClr val="bg1"/>
            </a:solidFill>
            <a:ln w="5715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3300"/>
                  </a:solidFill>
                  <a:latin typeface="Times New Roman" panose="02020603050405020304" pitchFamily="18" charset="0"/>
                </a:rPr>
                <a:t>S</a:t>
              </a:r>
              <a:r>
                <a:rPr lang="en-US" altLang="en-US" sz="2400">
                  <a:solidFill>
                    <a:srgbClr val="FF3300"/>
                  </a:solidFill>
                  <a:latin typeface="Times New Roman" panose="02020603050405020304" pitchFamily="18" charset="0"/>
                </a:rPr>
                <a:t>ession</a:t>
              </a:r>
            </a:p>
          </p:txBody>
        </p:sp>
        <p:sp>
          <p:nvSpPr>
            <p:cNvPr id="13" name="AutoShape 11">
              <a:extLst>
                <a:ext uri="{FF2B5EF4-FFF2-40B4-BE49-F238E27FC236}">
                  <a16:creationId xmlns:a16="http://schemas.microsoft.com/office/drawing/2014/main" id="{C9C9514C-C81B-40EA-8A25-221EC047488B}"/>
                </a:ext>
              </a:extLst>
            </p:cNvPr>
            <p:cNvSpPr>
              <a:spLocks noChangeAspect="1" noChangeArrowheads="1"/>
            </p:cNvSpPr>
            <p:nvPr/>
          </p:nvSpPr>
          <p:spPr bwMode="auto">
            <a:xfrm>
              <a:off x="1194" y="1165"/>
              <a:ext cx="1005" cy="272"/>
            </a:xfrm>
            <a:prstGeom prst="roundRect">
              <a:avLst>
                <a:gd name="adj" fmla="val 16667"/>
              </a:avLst>
            </a:prstGeom>
            <a:solidFill>
              <a:schemeClr val="bg1"/>
            </a:solidFill>
            <a:ln w="57150">
              <a:solidFill>
                <a:srgbClr val="99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rgbClr val="FF3300"/>
                  </a:solidFill>
                  <a:latin typeface="Times New Roman" panose="02020603050405020304" pitchFamily="18" charset="0"/>
                </a:rPr>
                <a:t>A</a:t>
              </a:r>
              <a:r>
                <a:rPr lang="en-US" altLang="en-US" sz="2400" dirty="0">
                  <a:solidFill>
                    <a:srgbClr val="FF3300"/>
                  </a:solidFill>
                  <a:latin typeface="Times New Roman" panose="02020603050405020304" pitchFamily="18" charset="0"/>
                </a:rPr>
                <a:t>pplication</a:t>
              </a:r>
            </a:p>
          </p:txBody>
        </p:sp>
      </p:grpSp>
      <p:sp>
        <p:nvSpPr>
          <p:cNvPr id="14" name="Rectangle 3">
            <a:extLst>
              <a:ext uri="{FF2B5EF4-FFF2-40B4-BE49-F238E27FC236}">
                <a16:creationId xmlns:a16="http://schemas.microsoft.com/office/drawing/2014/main" id="{06F2E1BF-FFED-4B63-9A5D-86E2B2C0B9C4}"/>
              </a:ext>
            </a:extLst>
          </p:cNvPr>
          <p:cNvSpPr txBox="1">
            <a:spLocks noChangeArrowheads="1"/>
          </p:cNvSpPr>
          <p:nvPr/>
        </p:nvSpPr>
        <p:spPr>
          <a:xfrm>
            <a:off x="3194857" y="1502834"/>
            <a:ext cx="8035435" cy="48573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80000"/>
              </a:lnSpc>
            </a:pPr>
            <a:endParaRPr lang="en-US" altLang="en-US" b="1" dirty="0"/>
          </a:p>
          <a:p>
            <a:pPr algn="just">
              <a:lnSpc>
                <a:spcPct val="150000"/>
              </a:lnSpc>
            </a:pPr>
            <a:r>
              <a:rPr lang="en-US" altLang="en-US" b="1" dirty="0"/>
              <a:t>A-</a:t>
            </a:r>
            <a:r>
              <a:rPr lang="en-US" altLang="en-US" dirty="0"/>
              <a:t> Write a 20 page letter to a foreign country.</a:t>
            </a:r>
          </a:p>
          <a:p>
            <a:pPr algn="just">
              <a:lnSpc>
                <a:spcPct val="150000"/>
              </a:lnSpc>
            </a:pPr>
            <a:r>
              <a:rPr lang="en-US" altLang="en-US" b="1" dirty="0"/>
              <a:t>P-</a:t>
            </a:r>
            <a:r>
              <a:rPr lang="en-US" altLang="en-US" dirty="0"/>
              <a:t> Translate the letter so the receiver can read it.</a:t>
            </a:r>
          </a:p>
          <a:p>
            <a:pPr algn="just">
              <a:lnSpc>
                <a:spcPct val="150000"/>
              </a:lnSpc>
            </a:pPr>
            <a:r>
              <a:rPr lang="en-US" altLang="en-US" b="1" dirty="0"/>
              <a:t>S-</a:t>
            </a:r>
            <a:r>
              <a:rPr lang="en-US" altLang="en-US" dirty="0"/>
              <a:t> Insure the intended recipient can receive letter.</a:t>
            </a:r>
          </a:p>
          <a:p>
            <a:pPr algn="just">
              <a:lnSpc>
                <a:spcPct val="80000"/>
              </a:lnSpc>
            </a:pPr>
            <a:r>
              <a:rPr lang="en-US" altLang="en-US" b="1" dirty="0"/>
              <a:t>T-</a:t>
            </a:r>
            <a:r>
              <a:rPr lang="en-US" altLang="en-US" dirty="0"/>
              <a:t> Separate and number pages. Like registered mail, tracks delivery and requests another package if one is “lost” or “damaged” in the mail.</a:t>
            </a:r>
          </a:p>
          <a:p>
            <a:pPr algn="just">
              <a:lnSpc>
                <a:spcPct val="80000"/>
              </a:lnSpc>
            </a:pPr>
            <a:r>
              <a:rPr lang="en-US" altLang="en-US" b="1" dirty="0"/>
              <a:t>N-</a:t>
            </a:r>
            <a:r>
              <a:rPr lang="en-US" altLang="en-US" dirty="0"/>
              <a:t> Postal Center sorting letters by zip code to route them closer to destination.</a:t>
            </a:r>
          </a:p>
          <a:p>
            <a:pPr algn="just">
              <a:lnSpc>
                <a:spcPct val="80000"/>
              </a:lnSpc>
            </a:pPr>
            <a:r>
              <a:rPr lang="en-US" altLang="en-US" b="1" dirty="0"/>
              <a:t>D-</a:t>
            </a:r>
            <a:r>
              <a:rPr lang="en-US" altLang="en-US" dirty="0"/>
              <a:t> Local Post Office determining which vehicles to deliver letters.</a:t>
            </a:r>
          </a:p>
          <a:p>
            <a:pPr algn="just">
              <a:lnSpc>
                <a:spcPct val="80000"/>
              </a:lnSpc>
            </a:pPr>
            <a:r>
              <a:rPr lang="en-US" altLang="en-US" b="1" dirty="0"/>
              <a:t>P-</a:t>
            </a:r>
            <a:r>
              <a:rPr lang="en-US" altLang="en-US" dirty="0"/>
              <a:t> Physical Trucks, Planes, Rail, autos, </a:t>
            </a:r>
            <a:r>
              <a:rPr lang="en-US" altLang="en-US" dirty="0" err="1"/>
              <a:t>etc</a:t>
            </a:r>
            <a:r>
              <a:rPr lang="en-US" altLang="en-US" dirty="0"/>
              <a:t> which carry letter between stations.</a:t>
            </a:r>
          </a:p>
        </p:txBody>
      </p:sp>
    </p:spTree>
    <p:extLst>
      <p:ext uri="{BB962C8B-B14F-4D97-AF65-F5344CB8AC3E}">
        <p14:creationId xmlns:p14="http://schemas.microsoft.com/office/powerpoint/2010/main" val="84444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3E575E71-D9BE-4257-BA40-55A7CD302BA1}"/>
              </a:ext>
            </a:extLst>
          </p:cNvPr>
          <p:cNvSpPr>
            <a:spLocks noGrp="1"/>
          </p:cNvSpPr>
          <p:nvPr>
            <p:ph type="sldNum" sz="quarter" idx="10"/>
          </p:nvPr>
        </p:nvSpPr>
        <p:spPr/>
        <p:txBody>
          <a:bodyPr/>
          <a:lstStyle/>
          <a:p>
            <a:r>
              <a:rPr lang="en-US" altLang="en-US"/>
              <a:t>2.</a:t>
            </a:r>
            <a:fld id="{8F655C06-BA60-4D68-B6CD-6A1371806E3D}" type="slidenum">
              <a:rPr lang="en-US" altLang="en-US"/>
              <a:pPr/>
              <a:t>14</a:t>
            </a:fld>
            <a:endParaRPr lang="en-US" altLang="en-US"/>
          </a:p>
        </p:txBody>
      </p:sp>
      <p:sp>
        <p:nvSpPr>
          <p:cNvPr id="679938" name="Rectangle 2">
            <a:extLst>
              <a:ext uri="{FF2B5EF4-FFF2-40B4-BE49-F238E27FC236}">
                <a16:creationId xmlns:a16="http://schemas.microsoft.com/office/drawing/2014/main" id="{8C7C3DED-51F8-4C31-965C-D3DBE4C12BFC}"/>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9939" name="Text Box 3">
            <a:extLst>
              <a:ext uri="{FF2B5EF4-FFF2-40B4-BE49-F238E27FC236}">
                <a16:creationId xmlns:a16="http://schemas.microsoft.com/office/drawing/2014/main" id="{6FF49A65-DDFC-46CB-ABE1-6E9D59507DFF}"/>
              </a:ext>
            </a:extLst>
          </p:cNvPr>
          <p:cNvSpPr txBox="1">
            <a:spLocks noChangeArrowheads="1"/>
          </p:cNvSpPr>
          <p:nvPr/>
        </p:nvSpPr>
        <p:spPr bwMode="auto">
          <a:xfrm>
            <a:off x="1752601" y="76201"/>
            <a:ext cx="49076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TCP/IP PROTOCOL SUITE</a:t>
            </a:r>
          </a:p>
        </p:txBody>
      </p:sp>
      <p:sp>
        <p:nvSpPr>
          <p:cNvPr id="679940" name="Text Box 4">
            <a:extLst>
              <a:ext uri="{FF2B5EF4-FFF2-40B4-BE49-F238E27FC236}">
                <a16:creationId xmlns:a16="http://schemas.microsoft.com/office/drawing/2014/main" id="{BCC43BB1-5E0E-4EFE-A8AB-3BDFC8EEDD6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9941" name="Rectangle 5">
            <a:extLst>
              <a:ext uri="{FF2B5EF4-FFF2-40B4-BE49-F238E27FC236}">
                <a16:creationId xmlns:a16="http://schemas.microsoft.com/office/drawing/2014/main" id="{FAC57421-38D7-4BD2-8567-09F5C66946B0}"/>
              </a:ext>
            </a:extLst>
          </p:cNvPr>
          <p:cNvSpPr>
            <a:spLocks noChangeArrowheads="1"/>
          </p:cNvSpPr>
          <p:nvPr/>
        </p:nvSpPr>
        <p:spPr bwMode="auto">
          <a:xfrm>
            <a:off x="1600200" y="990600"/>
            <a:ext cx="8610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The layers in the </a:t>
            </a:r>
            <a:r>
              <a:rPr lang="en-US" altLang="en-US" sz="2800" i="1">
                <a:solidFill>
                  <a:schemeClr val="hlink"/>
                </a:solidFill>
                <a:effectLst>
                  <a:outerShdw blurRad="38100" dist="38100" dir="2700000" algn="tl">
                    <a:srgbClr val="C0C0C0"/>
                  </a:outerShdw>
                </a:effectLst>
              </a:rPr>
              <a:t>TCP/IP protocol suite</a:t>
            </a:r>
            <a:r>
              <a:rPr lang="en-US" altLang="en-US" sz="2800" i="1">
                <a:effectLst>
                  <a:outerShdw blurRad="38100" dist="38100" dir="2700000" algn="tl">
                    <a:srgbClr val="C0C0C0"/>
                  </a:outerShdw>
                </a:effectLst>
              </a:rPr>
              <a:t> do not exactly match those in the OSI model. The original TCP/IP protocol suite was defined as having four layers: </a:t>
            </a:r>
            <a:r>
              <a:rPr lang="en-US" altLang="en-US" sz="2800" i="1">
                <a:solidFill>
                  <a:schemeClr val="folHlink"/>
                </a:solidFill>
                <a:effectLst>
                  <a:outerShdw blurRad="38100" dist="38100" dir="2700000" algn="tl">
                    <a:srgbClr val="C0C0C0"/>
                  </a:outerShdw>
                </a:effectLst>
              </a:rPr>
              <a:t>host-to-network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internet</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 However, when TCP/IP is compared to OSI, we can say that the TCP/IP protocol suite is made of five layers: </a:t>
            </a:r>
            <a:r>
              <a:rPr lang="en-US" altLang="en-US" sz="2800" i="1">
                <a:solidFill>
                  <a:schemeClr val="fo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data link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a:t>
            </a:r>
          </a:p>
        </p:txBody>
      </p:sp>
      <p:sp>
        <p:nvSpPr>
          <p:cNvPr id="2" name="Footer Placeholder 1">
            <a:extLst>
              <a:ext uri="{FF2B5EF4-FFF2-40B4-BE49-F238E27FC236}">
                <a16:creationId xmlns:a16="http://schemas.microsoft.com/office/drawing/2014/main" id="{400B8EE0-AAA1-44DB-9BD5-7A9AEC02E53E}"/>
              </a:ext>
            </a:extLst>
          </p:cNvPr>
          <p:cNvSpPr>
            <a:spLocks noGrp="1"/>
          </p:cNvSpPr>
          <p:nvPr>
            <p:ph type="ftr" sz="quarter" idx="11"/>
          </p:nvPr>
        </p:nvSpPr>
        <p:spPr/>
        <p:txBody>
          <a:bodyPr/>
          <a:lstStyle/>
          <a:p>
            <a:r>
              <a:rPr lang="en-US"/>
              <a:t>OSI MODEL</a:t>
            </a:r>
            <a:endParaRPr lang="en-US" dirty="0"/>
          </a:p>
        </p:txBody>
      </p:sp>
      <p:sp>
        <p:nvSpPr>
          <p:cNvPr id="10" name="Rectangle 3">
            <a:extLst>
              <a:ext uri="{FF2B5EF4-FFF2-40B4-BE49-F238E27FC236}">
                <a16:creationId xmlns:a16="http://schemas.microsoft.com/office/drawing/2014/main" id="{BA7A72DD-96B4-4F23-AF55-E3A865489AE3}"/>
              </a:ext>
            </a:extLst>
          </p:cNvPr>
          <p:cNvSpPr txBox="1">
            <a:spLocks noChangeArrowheads="1"/>
          </p:cNvSpPr>
          <p:nvPr/>
        </p:nvSpPr>
        <p:spPr>
          <a:xfrm>
            <a:off x="7727950" y="4071938"/>
            <a:ext cx="4965700" cy="211931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Layer 4:</a:t>
            </a:r>
            <a:r>
              <a:rPr lang="en-US" altLang="en-US" dirty="0">
                <a:solidFill>
                  <a:schemeClr val="accent2"/>
                </a:solidFill>
              </a:rPr>
              <a:t> </a:t>
            </a:r>
            <a:r>
              <a:rPr lang="en-US" altLang="en-US" dirty="0">
                <a:solidFill>
                  <a:srgbClr val="CC3300"/>
                </a:solidFill>
              </a:rPr>
              <a:t>A</a:t>
            </a:r>
            <a:r>
              <a:rPr lang="en-US" altLang="en-US" dirty="0">
                <a:solidFill>
                  <a:schemeClr val="accent2"/>
                </a:solidFill>
              </a:rPr>
              <a:t>pplication</a:t>
            </a:r>
          </a:p>
          <a:p>
            <a:r>
              <a:rPr lang="en-US" altLang="en-US" dirty="0"/>
              <a:t>Layer 3:</a:t>
            </a:r>
            <a:r>
              <a:rPr lang="en-US" altLang="en-US" dirty="0">
                <a:solidFill>
                  <a:schemeClr val="accent2"/>
                </a:solidFill>
              </a:rPr>
              <a:t> </a:t>
            </a:r>
            <a:r>
              <a:rPr lang="en-US" altLang="en-US" dirty="0">
                <a:solidFill>
                  <a:srgbClr val="CC3300"/>
                </a:solidFill>
              </a:rPr>
              <a:t>T</a:t>
            </a:r>
            <a:r>
              <a:rPr lang="en-US" altLang="en-US" dirty="0">
                <a:solidFill>
                  <a:schemeClr val="accent2"/>
                </a:solidFill>
              </a:rPr>
              <a:t>ransport</a:t>
            </a:r>
          </a:p>
          <a:p>
            <a:r>
              <a:rPr lang="en-US" altLang="en-US" dirty="0"/>
              <a:t>Layer 2:</a:t>
            </a:r>
            <a:r>
              <a:rPr lang="en-US" altLang="en-US" dirty="0">
                <a:solidFill>
                  <a:schemeClr val="accent2"/>
                </a:solidFill>
              </a:rPr>
              <a:t> </a:t>
            </a:r>
            <a:r>
              <a:rPr lang="en-US" altLang="en-US" dirty="0">
                <a:solidFill>
                  <a:srgbClr val="CC3300"/>
                </a:solidFill>
              </a:rPr>
              <a:t>I</a:t>
            </a:r>
            <a:r>
              <a:rPr lang="en-US" altLang="en-US" dirty="0">
                <a:solidFill>
                  <a:schemeClr val="accent2"/>
                </a:solidFill>
              </a:rPr>
              <a:t>nternet</a:t>
            </a:r>
          </a:p>
          <a:p>
            <a:r>
              <a:rPr lang="en-US" altLang="en-US" dirty="0"/>
              <a:t>Layer 1:</a:t>
            </a:r>
            <a:r>
              <a:rPr lang="en-US" altLang="en-US" dirty="0">
                <a:solidFill>
                  <a:schemeClr val="accent2"/>
                </a:solidFill>
              </a:rPr>
              <a:t> </a:t>
            </a:r>
            <a:r>
              <a:rPr lang="en-US" altLang="en-US" dirty="0">
                <a:solidFill>
                  <a:srgbClr val="CC3300"/>
                </a:solidFill>
              </a:rPr>
              <a:t>H</a:t>
            </a:r>
            <a:r>
              <a:rPr lang="en-US" altLang="en-US" dirty="0">
                <a:solidFill>
                  <a:schemeClr val="accent2"/>
                </a:solidFill>
              </a:rPr>
              <a:t>ost to network</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additive="base">
                                        <p:cTn id="12"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 calcmode="lin" valueType="num">
                                      <p:cBhvr additive="base">
                                        <p:cTn id="22"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A74137FF-18DC-46F3-B331-A9EA915E5750}"/>
              </a:ext>
            </a:extLst>
          </p:cNvPr>
          <p:cNvSpPr>
            <a:spLocks noGrp="1"/>
          </p:cNvSpPr>
          <p:nvPr>
            <p:ph type="sldNum" sz="quarter" idx="10"/>
          </p:nvPr>
        </p:nvSpPr>
        <p:spPr/>
        <p:txBody>
          <a:bodyPr/>
          <a:lstStyle/>
          <a:p>
            <a:r>
              <a:rPr lang="en-US" altLang="en-US"/>
              <a:t>2.</a:t>
            </a:r>
            <a:fld id="{88C03849-9CDD-47D7-8ACD-06789BA336C9}" type="slidenum">
              <a:rPr lang="en-US" altLang="en-US"/>
              <a:pPr/>
              <a:t>15</a:t>
            </a:fld>
            <a:endParaRPr lang="en-US" altLang="en-US"/>
          </a:p>
        </p:txBody>
      </p:sp>
      <p:sp>
        <p:nvSpPr>
          <p:cNvPr id="650242" name="Line 2">
            <a:extLst>
              <a:ext uri="{FF2B5EF4-FFF2-40B4-BE49-F238E27FC236}">
                <a16:creationId xmlns:a16="http://schemas.microsoft.com/office/drawing/2014/main" id="{1067DB91-73F9-4CAB-B208-AC5E4ADE3C5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3" name="Line 3">
            <a:extLst>
              <a:ext uri="{FF2B5EF4-FFF2-40B4-BE49-F238E27FC236}">
                <a16:creationId xmlns:a16="http://schemas.microsoft.com/office/drawing/2014/main" id="{81CEC379-53DF-4957-BCE0-A3FB656B110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4" name="Text Box 4">
            <a:extLst>
              <a:ext uri="{FF2B5EF4-FFF2-40B4-BE49-F238E27FC236}">
                <a16:creationId xmlns:a16="http://schemas.microsoft.com/office/drawing/2014/main" id="{87EED570-7D4C-42D2-A2F5-0B6A22F3A761}"/>
              </a:ext>
            </a:extLst>
          </p:cNvPr>
          <p:cNvSpPr txBox="1">
            <a:spLocks noChangeArrowheads="1"/>
          </p:cNvSpPr>
          <p:nvPr/>
        </p:nvSpPr>
        <p:spPr bwMode="auto">
          <a:xfrm>
            <a:off x="1828801" y="381001"/>
            <a:ext cx="2417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TCP/IP and OSI model</a:t>
            </a:r>
          </a:p>
        </p:txBody>
      </p:sp>
      <p:sp>
        <p:nvSpPr>
          <p:cNvPr id="650245" name="Line 5">
            <a:extLst>
              <a:ext uri="{FF2B5EF4-FFF2-40B4-BE49-F238E27FC236}">
                <a16:creationId xmlns:a16="http://schemas.microsoft.com/office/drawing/2014/main" id="{773E5A76-122A-4AD4-99ED-D6020A7F621D}"/>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0247" name="Picture 7">
            <a:extLst>
              <a:ext uri="{FF2B5EF4-FFF2-40B4-BE49-F238E27FC236}">
                <a16:creationId xmlns:a16="http://schemas.microsoft.com/office/drawing/2014/main" id="{CD14D68D-06C5-44C4-A066-857CD21C5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4" y="1143001"/>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1F51B2AC-B3FF-404E-A4B8-A4F60981E205}"/>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BEBCD9B-F993-423B-A5A7-7CB84027451D}"/>
              </a:ext>
            </a:extLst>
          </p:cNvPr>
          <p:cNvSpPr>
            <a:spLocks noGrp="1"/>
          </p:cNvSpPr>
          <p:nvPr>
            <p:ph type="sldNum" sz="quarter" idx="10"/>
          </p:nvPr>
        </p:nvSpPr>
        <p:spPr/>
        <p:txBody>
          <a:bodyPr/>
          <a:lstStyle/>
          <a:p>
            <a:r>
              <a:rPr lang="en-US" altLang="en-US"/>
              <a:t>2.</a:t>
            </a:r>
            <a:fld id="{8B629397-B893-425A-8198-751B50752376}" type="slidenum">
              <a:rPr lang="en-US" altLang="en-US"/>
              <a:pPr/>
              <a:t>16</a:t>
            </a:fld>
            <a:endParaRPr lang="en-US" altLang="en-US"/>
          </a:p>
        </p:txBody>
      </p:sp>
      <p:sp>
        <p:nvSpPr>
          <p:cNvPr id="680962" name="Rectangle 2">
            <a:extLst>
              <a:ext uri="{FF2B5EF4-FFF2-40B4-BE49-F238E27FC236}">
                <a16:creationId xmlns:a16="http://schemas.microsoft.com/office/drawing/2014/main" id="{0CC7CEF1-9A6C-484E-9E0B-C11248085EB9}"/>
              </a:ext>
            </a:extLst>
          </p:cNvPr>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80963" name="Text Box 3">
            <a:extLst>
              <a:ext uri="{FF2B5EF4-FFF2-40B4-BE49-F238E27FC236}">
                <a16:creationId xmlns:a16="http://schemas.microsoft.com/office/drawing/2014/main" id="{0EE3711E-EDA8-436F-BB8B-0829E39B5F7F}"/>
              </a:ext>
            </a:extLst>
          </p:cNvPr>
          <p:cNvSpPr txBox="1">
            <a:spLocks noChangeArrowheads="1"/>
          </p:cNvSpPr>
          <p:nvPr/>
        </p:nvSpPr>
        <p:spPr bwMode="auto">
          <a:xfrm>
            <a:off x="1752600" y="76200"/>
            <a:ext cx="27831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ADDRESSING</a:t>
            </a:r>
          </a:p>
        </p:txBody>
      </p:sp>
      <p:sp>
        <p:nvSpPr>
          <p:cNvPr id="680964" name="Text Box 4">
            <a:extLst>
              <a:ext uri="{FF2B5EF4-FFF2-40B4-BE49-F238E27FC236}">
                <a16:creationId xmlns:a16="http://schemas.microsoft.com/office/drawing/2014/main" id="{CD21E6EC-CAA2-44C3-A39C-4740E9E706A7}"/>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80965" name="Rectangle 5">
            <a:extLst>
              <a:ext uri="{FF2B5EF4-FFF2-40B4-BE49-F238E27FC236}">
                <a16:creationId xmlns:a16="http://schemas.microsoft.com/office/drawing/2014/main" id="{895DDD12-CE89-44A6-8B16-08611E3834E4}"/>
              </a:ext>
            </a:extLst>
          </p:cNvPr>
          <p:cNvSpPr>
            <a:spLocks noChangeArrowheads="1"/>
          </p:cNvSpPr>
          <p:nvPr/>
        </p:nvSpPr>
        <p:spPr bwMode="auto">
          <a:xfrm>
            <a:off x="1600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rPr>
              <a:t>Four levels of addresses are used in an internet employing the TCP/IP protocols: </a:t>
            </a:r>
            <a:r>
              <a:rPr lang="en-US" altLang="en-US" sz="2800" i="1" dirty="0">
                <a:solidFill>
                  <a:schemeClr val="hlink"/>
                </a:solidFill>
                <a:effectLst>
                  <a:outerShdw blurRad="38100" dist="38100" dir="2700000" algn="tl">
                    <a:srgbClr val="C0C0C0"/>
                  </a:outerShdw>
                </a:effectLst>
              </a:rPr>
              <a:t>physical</a:t>
            </a:r>
            <a:r>
              <a:rPr lang="en-US" altLang="en-US" sz="2800" i="1" dirty="0">
                <a:effectLst>
                  <a:outerShdw blurRad="38100" dist="38100" dir="2700000" algn="tl">
                    <a:srgbClr val="C0C0C0"/>
                  </a:outerShdw>
                </a:effectLst>
              </a:rPr>
              <a:t>, </a:t>
            </a:r>
            <a:r>
              <a:rPr lang="en-US" altLang="en-US" sz="2800" i="1" dirty="0">
                <a:solidFill>
                  <a:schemeClr val="hlink"/>
                </a:solidFill>
                <a:effectLst>
                  <a:outerShdw blurRad="38100" dist="38100" dir="2700000" algn="tl">
                    <a:srgbClr val="C0C0C0"/>
                  </a:outerShdw>
                </a:effectLst>
              </a:rPr>
              <a:t>logical</a:t>
            </a:r>
            <a:r>
              <a:rPr lang="en-US" altLang="en-US" sz="2800" i="1" dirty="0">
                <a:effectLst>
                  <a:outerShdw blurRad="38100" dist="38100" dir="2700000" algn="tl">
                    <a:srgbClr val="C0C0C0"/>
                  </a:outerShdw>
                </a:effectLst>
              </a:rPr>
              <a:t>, </a:t>
            </a:r>
            <a:r>
              <a:rPr lang="en-US" altLang="en-US" sz="2800" i="1" dirty="0">
                <a:solidFill>
                  <a:schemeClr val="hlink"/>
                </a:solidFill>
                <a:effectLst>
                  <a:outerShdw blurRad="38100" dist="38100" dir="2700000" algn="tl">
                    <a:srgbClr val="C0C0C0"/>
                  </a:outerShdw>
                </a:effectLst>
              </a:rPr>
              <a:t>port</a:t>
            </a:r>
            <a:r>
              <a:rPr lang="en-US" altLang="en-US" sz="2800" i="1" dirty="0">
                <a:effectLst>
                  <a:outerShdw blurRad="38100" dist="38100" dir="2700000" algn="tl">
                    <a:srgbClr val="C0C0C0"/>
                  </a:outerShdw>
                </a:effectLst>
              </a:rPr>
              <a:t>, and </a:t>
            </a:r>
            <a:r>
              <a:rPr lang="en-US" altLang="en-US" sz="2800" i="1" dirty="0">
                <a:solidFill>
                  <a:schemeClr val="hlink"/>
                </a:solidFill>
                <a:effectLst>
                  <a:outerShdw blurRad="38100" dist="38100" dir="2700000" algn="tl">
                    <a:srgbClr val="C0C0C0"/>
                  </a:outerShdw>
                </a:effectLst>
              </a:rPr>
              <a:t>specific</a:t>
            </a:r>
            <a:r>
              <a:rPr lang="en-US" altLang="en-US" sz="2800" i="1" dirty="0">
                <a:effectLst>
                  <a:outerShdw blurRad="38100" dist="38100" dir="2700000" algn="tl">
                    <a:srgbClr val="C0C0C0"/>
                  </a:outerShdw>
                </a:effectLst>
              </a:rPr>
              <a:t>.</a:t>
            </a:r>
          </a:p>
        </p:txBody>
      </p:sp>
      <p:sp>
        <p:nvSpPr>
          <p:cNvPr id="2" name="Footer Placeholder 1">
            <a:extLst>
              <a:ext uri="{FF2B5EF4-FFF2-40B4-BE49-F238E27FC236}">
                <a16:creationId xmlns:a16="http://schemas.microsoft.com/office/drawing/2014/main" id="{1149A74F-CD65-41D9-8866-F335EA1330DB}"/>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88601CFA-C109-40FD-B608-79112F5A1AA1}"/>
              </a:ext>
            </a:extLst>
          </p:cNvPr>
          <p:cNvSpPr>
            <a:spLocks noGrp="1"/>
          </p:cNvSpPr>
          <p:nvPr>
            <p:ph type="sldNum" sz="quarter" idx="10"/>
          </p:nvPr>
        </p:nvSpPr>
        <p:spPr/>
        <p:txBody>
          <a:bodyPr/>
          <a:lstStyle/>
          <a:p>
            <a:r>
              <a:rPr lang="en-US" altLang="en-US"/>
              <a:t>2.</a:t>
            </a:r>
            <a:fld id="{9B91AA76-EDFD-40F9-AFA1-57A3250267D3}" type="slidenum">
              <a:rPr lang="en-US" altLang="en-US"/>
              <a:pPr/>
              <a:t>17</a:t>
            </a:fld>
            <a:endParaRPr lang="en-US" altLang="en-US"/>
          </a:p>
        </p:txBody>
      </p:sp>
      <p:sp>
        <p:nvSpPr>
          <p:cNvPr id="651266" name="Line 2">
            <a:extLst>
              <a:ext uri="{FF2B5EF4-FFF2-40B4-BE49-F238E27FC236}">
                <a16:creationId xmlns:a16="http://schemas.microsoft.com/office/drawing/2014/main" id="{4E3F8DE6-B416-4847-8EAD-C8BFFC77C6F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7" name="Line 3">
            <a:extLst>
              <a:ext uri="{FF2B5EF4-FFF2-40B4-BE49-F238E27FC236}">
                <a16:creationId xmlns:a16="http://schemas.microsoft.com/office/drawing/2014/main" id="{2A66D0B7-054C-4AF0-8655-0EAC3A488DB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8" name="Text Box 4">
            <a:extLst>
              <a:ext uri="{FF2B5EF4-FFF2-40B4-BE49-F238E27FC236}">
                <a16:creationId xmlns:a16="http://schemas.microsoft.com/office/drawing/2014/main" id="{A5DFBF96-497B-44B9-A42E-CFF83A09DDEE}"/>
              </a:ext>
            </a:extLst>
          </p:cNvPr>
          <p:cNvSpPr txBox="1">
            <a:spLocks noChangeArrowheads="1"/>
          </p:cNvSpPr>
          <p:nvPr/>
        </p:nvSpPr>
        <p:spPr bwMode="auto">
          <a:xfrm>
            <a:off x="1828800" y="381001"/>
            <a:ext cx="22027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Addresses in TCP/IP</a:t>
            </a:r>
          </a:p>
        </p:txBody>
      </p:sp>
      <p:sp>
        <p:nvSpPr>
          <p:cNvPr id="651269" name="Line 5">
            <a:extLst>
              <a:ext uri="{FF2B5EF4-FFF2-40B4-BE49-F238E27FC236}">
                <a16:creationId xmlns:a16="http://schemas.microsoft.com/office/drawing/2014/main" id="{9C39297A-ED7F-454D-BB1F-2E15B2372D12}"/>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1270" name="Picture 6">
            <a:extLst>
              <a:ext uri="{FF2B5EF4-FFF2-40B4-BE49-F238E27FC236}">
                <a16:creationId xmlns:a16="http://schemas.microsoft.com/office/drawing/2014/main" id="{022858DA-B6F6-462B-AEC3-F1D6EDA43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286001"/>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48AAA06A-6575-49FD-BE94-82084B3BE334}"/>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870493AF-054B-4C98-ACEE-017A9B8DE4F7}"/>
              </a:ext>
            </a:extLst>
          </p:cNvPr>
          <p:cNvSpPr>
            <a:spLocks noGrp="1"/>
          </p:cNvSpPr>
          <p:nvPr>
            <p:ph type="sldNum" sz="quarter" idx="10"/>
          </p:nvPr>
        </p:nvSpPr>
        <p:spPr/>
        <p:txBody>
          <a:bodyPr/>
          <a:lstStyle/>
          <a:p>
            <a:r>
              <a:rPr lang="en-US" altLang="en-US"/>
              <a:t>2.</a:t>
            </a:r>
            <a:fld id="{1A475BC7-FDD8-4ED4-8EDE-28B170E68DC3}" type="slidenum">
              <a:rPr lang="en-US" altLang="en-US"/>
              <a:pPr/>
              <a:t>18</a:t>
            </a:fld>
            <a:endParaRPr lang="en-US" altLang="en-US"/>
          </a:p>
        </p:txBody>
      </p:sp>
      <p:sp>
        <p:nvSpPr>
          <p:cNvPr id="652290" name="Line 2">
            <a:extLst>
              <a:ext uri="{FF2B5EF4-FFF2-40B4-BE49-F238E27FC236}">
                <a16:creationId xmlns:a16="http://schemas.microsoft.com/office/drawing/2014/main" id="{FA9C230E-B9D9-4E11-B4B9-67368B71E44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1" name="Line 3">
            <a:extLst>
              <a:ext uri="{FF2B5EF4-FFF2-40B4-BE49-F238E27FC236}">
                <a16:creationId xmlns:a16="http://schemas.microsoft.com/office/drawing/2014/main" id="{637C45BE-70A6-4413-A228-312B6B13BB9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2" name="Text Box 4">
            <a:extLst>
              <a:ext uri="{FF2B5EF4-FFF2-40B4-BE49-F238E27FC236}">
                <a16:creationId xmlns:a16="http://schemas.microsoft.com/office/drawing/2014/main" id="{C264BBB1-163A-407E-99F2-9F6F168E2321}"/>
              </a:ext>
            </a:extLst>
          </p:cNvPr>
          <p:cNvSpPr txBox="1">
            <a:spLocks noChangeArrowheads="1"/>
          </p:cNvSpPr>
          <p:nvPr/>
        </p:nvSpPr>
        <p:spPr bwMode="auto">
          <a:xfrm>
            <a:off x="1828801" y="381001"/>
            <a:ext cx="49137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Relationship of layers and addresses in TCP/IP</a:t>
            </a:r>
          </a:p>
        </p:txBody>
      </p:sp>
      <p:sp>
        <p:nvSpPr>
          <p:cNvPr id="652293" name="Line 5">
            <a:extLst>
              <a:ext uri="{FF2B5EF4-FFF2-40B4-BE49-F238E27FC236}">
                <a16:creationId xmlns:a16="http://schemas.microsoft.com/office/drawing/2014/main" id="{2B9BF6DB-46EC-4833-972A-2F8C8656D005}"/>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2294" name="Picture 6">
            <a:extLst>
              <a:ext uri="{FF2B5EF4-FFF2-40B4-BE49-F238E27FC236}">
                <a16:creationId xmlns:a16="http://schemas.microsoft.com/office/drawing/2014/main" id="{73374383-798D-4C1A-9E12-E320923E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66826"/>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450B3722-CDB9-4EA4-AF37-9EF49F1C6332}"/>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EC7BE0CE-19D7-4DAD-ABD2-49BF3E753A90}"/>
              </a:ext>
            </a:extLst>
          </p:cNvPr>
          <p:cNvSpPr>
            <a:spLocks noGrp="1"/>
          </p:cNvSpPr>
          <p:nvPr>
            <p:ph type="sldNum" sz="quarter" idx="10"/>
          </p:nvPr>
        </p:nvSpPr>
        <p:spPr/>
        <p:txBody>
          <a:bodyPr/>
          <a:lstStyle/>
          <a:p>
            <a:r>
              <a:rPr lang="en-US" altLang="en-US"/>
              <a:t>2.</a:t>
            </a:r>
            <a:fld id="{53D6B436-8CB4-43D1-B59D-A05D613EA2B0}" type="slidenum">
              <a:rPr lang="en-US" altLang="en-US"/>
              <a:pPr/>
              <a:t>19</a:t>
            </a:fld>
            <a:endParaRPr lang="en-US" altLang="en-US"/>
          </a:p>
        </p:txBody>
      </p:sp>
      <p:sp>
        <p:nvSpPr>
          <p:cNvPr id="665602" name="Rectangle 2">
            <a:extLst>
              <a:ext uri="{FF2B5EF4-FFF2-40B4-BE49-F238E27FC236}">
                <a16:creationId xmlns:a16="http://schemas.microsoft.com/office/drawing/2014/main" id="{93263DA3-05C1-4A4E-A6FC-A0E7670A18F8}"/>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3" name="Rectangle 3">
            <a:extLst>
              <a:ext uri="{FF2B5EF4-FFF2-40B4-BE49-F238E27FC236}">
                <a16:creationId xmlns:a16="http://schemas.microsoft.com/office/drawing/2014/main" id="{EEFBE8D6-3E1F-40EB-AFA0-8A2717F83BF6}"/>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65614" name="Group 14">
            <a:extLst>
              <a:ext uri="{FF2B5EF4-FFF2-40B4-BE49-F238E27FC236}">
                <a16:creationId xmlns:a16="http://schemas.microsoft.com/office/drawing/2014/main" id="{BE8B70CD-DBAD-4D37-A9C3-0D1F8482DF82}"/>
              </a:ext>
            </a:extLst>
          </p:cNvPr>
          <p:cNvGrpSpPr>
            <a:grpSpLocks/>
          </p:cNvGrpSpPr>
          <p:nvPr/>
        </p:nvGrpSpPr>
        <p:grpSpPr bwMode="auto">
          <a:xfrm>
            <a:off x="2014539" y="773113"/>
            <a:ext cx="738187" cy="474662"/>
            <a:chOff x="309" y="487"/>
            <a:chExt cx="465" cy="299"/>
          </a:xfrm>
        </p:grpSpPr>
        <p:sp>
          <p:nvSpPr>
            <p:cNvPr id="665604" name="Rectangle 4">
              <a:extLst>
                <a:ext uri="{FF2B5EF4-FFF2-40B4-BE49-F238E27FC236}">
                  <a16:creationId xmlns:a16="http://schemas.microsoft.com/office/drawing/2014/main" id="{720B70CB-6E36-4126-9DA4-5CF37AC53D15}"/>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5" name="Rectangle 5">
              <a:extLst>
                <a:ext uri="{FF2B5EF4-FFF2-40B4-BE49-F238E27FC236}">
                  <a16:creationId xmlns:a16="http://schemas.microsoft.com/office/drawing/2014/main" id="{17EA636B-E428-4727-A719-9AB5F2ED2D62}"/>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65606" name="Rectangle 6">
            <a:extLst>
              <a:ext uri="{FF2B5EF4-FFF2-40B4-BE49-F238E27FC236}">
                <a16:creationId xmlns:a16="http://schemas.microsoft.com/office/drawing/2014/main" id="{B4B0E40D-FCF3-48AE-9BA7-C3457A639571}"/>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7" name="Rectangle 7">
            <a:extLst>
              <a:ext uri="{FF2B5EF4-FFF2-40B4-BE49-F238E27FC236}">
                <a16:creationId xmlns:a16="http://schemas.microsoft.com/office/drawing/2014/main" id="{9BA274FF-2B6A-4572-83BC-4AE5C8F73873}"/>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08" name="Rectangle 8">
            <a:extLst>
              <a:ext uri="{FF2B5EF4-FFF2-40B4-BE49-F238E27FC236}">
                <a16:creationId xmlns:a16="http://schemas.microsoft.com/office/drawing/2014/main" id="{EDBB3CC0-C699-4FC3-AA59-272EE757B005}"/>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5610" name="Rectangle 10">
            <a:extLst>
              <a:ext uri="{FF2B5EF4-FFF2-40B4-BE49-F238E27FC236}">
                <a16:creationId xmlns:a16="http://schemas.microsoft.com/office/drawing/2014/main" id="{E6F99F50-D948-4E36-AFE3-687C3084D9B9}"/>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1" name="Rectangle 11">
            <a:extLst>
              <a:ext uri="{FF2B5EF4-FFF2-40B4-BE49-F238E27FC236}">
                <a16:creationId xmlns:a16="http://schemas.microsoft.com/office/drawing/2014/main" id="{17638D68-A236-40C8-A67F-9BFC848FB302}"/>
              </a:ext>
            </a:extLst>
          </p:cNvPr>
          <p:cNvSpPr>
            <a:spLocks noChangeArrowheads="1"/>
          </p:cNvSpPr>
          <p:nvPr/>
        </p:nvSpPr>
        <p:spPr bwMode="auto">
          <a:xfrm>
            <a:off x="1752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t>In Figure 1 a node with physical address 10 sends a frame to a node with physical address 87. The two nodes are connected by a link (bus topology LAN). As the figure shows, the computer with physical address </a:t>
            </a:r>
            <a:r>
              <a:rPr lang="en-US" altLang="en-US" sz="2800" i="1" dirty="0">
                <a:solidFill>
                  <a:schemeClr val="hlink"/>
                </a:solidFill>
              </a:rPr>
              <a:t>10</a:t>
            </a:r>
            <a:r>
              <a:rPr lang="en-US" altLang="en-US" sz="2800" i="1" dirty="0"/>
              <a:t> is the sender, and the computer with physical address </a:t>
            </a:r>
            <a:r>
              <a:rPr lang="en-US" altLang="en-US" sz="2800" i="1" dirty="0">
                <a:solidFill>
                  <a:schemeClr val="hlink"/>
                </a:solidFill>
              </a:rPr>
              <a:t>87</a:t>
            </a:r>
            <a:r>
              <a:rPr lang="en-US" altLang="en-US" sz="2800" i="1" dirty="0"/>
              <a:t> is the receiver.</a:t>
            </a:r>
          </a:p>
        </p:txBody>
      </p:sp>
      <p:sp>
        <p:nvSpPr>
          <p:cNvPr id="665613" name="Text Box 13">
            <a:extLst>
              <a:ext uri="{FF2B5EF4-FFF2-40B4-BE49-F238E27FC236}">
                <a16:creationId xmlns:a16="http://schemas.microsoft.com/office/drawing/2014/main" id="{A060EE52-7068-46CD-8FC5-36935EFA04DC}"/>
              </a:ext>
            </a:extLst>
          </p:cNvPr>
          <p:cNvSpPr txBox="1">
            <a:spLocks noChangeArrowheads="1"/>
          </p:cNvSpPr>
          <p:nvPr/>
        </p:nvSpPr>
        <p:spPr bwMode="auto">
          <a:xfrm>
            <a:off x="2667001" y="182564"/>
            <a:ext cx="18936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rPr>
              <a:t>Example 1</a:t>
            </a:r>
          </a:p>
        </p:txBody>
      </p:sp>
      <p:sp>
        <p:nvSpPr>
          <p:cNvPr id="2" name="Footer Placeholder 1">
            <a:extLst>
              <a:ext uri="{FF2B5EF4-FFF2-40B4-BE49-F238E27FC236}">
                <a16:creationId xmlns:a16="http://schemas.microsoft.com/office/drawing/2014/main" id="{684CA7B0-0120-4DF8-864F-75620C23B692}"/>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a:extLst>
              <a:ext uri="{FF2B5EF4-FFF2-40B4-BE49-F238E27FC236}">
                <a16:creationId xmlns:a16="http://schemas.microsoft.com/office/drawing/2014/main" id="{D00ED2C5-50EB-4656-AEC6-C3D00B818D66}"/>
              </a:ext>
            </a:extLst>
          </p:cNvPr>
          <p:cNvSpPr>
            <a:spLocks noGrp="1" noChangeArrowheads="1"/>
          </p:cNvSpPr>
          <p:nvPr>
            <p:ph type="title"/>
          </p:nvPr>
        </p:nvSpPr>
        <p:spPr>
          <a:xfrm>
            <a:off x="1111250" y="1015999"/>
            <a:ext cx="7772400" cy="838200"/>
          </a:xfrm>
        </p:spPr>
        <p:txBody>
          <a:bodyPr/>
          <a:lstStyle/>
          <a:p>
            <a:r>
              <a:rPr lang="en-US" altLang="en-US" dirty="0"/>
              <a:t>Session Layer</a:t>
            </a:r>
          </a:p>
        </p:txBody>
      </p:sp>
      <p:sp>
        <p:nvSpPr>
          <p:cNvPr id="35843" name="Rectangle 3">
            <a:extLst>
              <a:ext uri="{FF2B5EF4-FFF2-40B4-BE49-F238E27FC236}">
                <a16:creationId xmlns:a16="http://schemas.microsoft.com/office/drawing/2014/main" id="{1C87C11E-C3E3-4272-96BD-6486562DC706}"/>
              </a:ext>
            </a:extLst>
          </p:cNvPr>
          <p:cNvSpPr>
            <a:spLocks noGrp="1" noChangeArrowheads="1"/>
          </p:cNvSpPr>
          <p:nvPr>
            <p:ph type="body" sz="half" idx="2"/>
          </p:nvPr>
        </p:nvSpPr>
        <p:spPr>
          <a:xfrm>
            <a:off x="1270636" y="1854199"/>
            <a:ext cx="3432175" cy="2603500"/>
          </a:xfrm>
        </p:spPr>
        <p:txBody>
          <a:bodyPr/>
          <a:lstStyle/>
          <a:p>
            <a:pPr>
              <a:lnSpc>
                <a:spcPct val="90000"/>
              </a:lnSpc>
              <a:buFont typeface="Arial" panose="020B0604020202020204" pitchFamily="34" charset="0"/>
              <a:buChar char="•"/>
            </a:pPr>
            <a:r>
              <a:rPr lang="en-US" altLang="en-US" sz="1800" dirty="0"/>
              <a:t>Allows applications to maintain an ongoing session</a:t>
            </a:r>
          </a:p>
          <a:p>
            <a:pPr>
              <a:lnSpc>
                <a:spcPct val="90000"/>
              </a:lnSpc>
              <a:buFont typeface="Arial" panose="020B0604020202020204" pitchFamily="34" charset="0"/>
              <a:buChar char="•"/>
            </a:pPr>
            <a:endParaRPr lang="en-US" altLang="en-US" sz="1800" dirty="0"/>
          </a:p>
          <a:p>
            <a:pPr>
              <a:lnSpc>
                <a:spcPct val="90000"/>
              </a:lnSpc>
              <a:buFont typeface="Arial" panose="020B0604020202020204" pitchFamily="34" charset="0"/>
              <a:buChar char="•"/>
            </a:pPr>
            <a:r>
              <a:rPr lang="en-US" altLang="en-US" sz="1800" dirty="0"/>
              <a:t>Manages Session </a:t>
            </a:r>
          </a:p>
          <a:p>
            <a:pPr>
              <a:lnSpc>
                <a:spcPct val="90000"/>
              </a:lnSpc>
              <a:buFont typeface="Arial" panose="020B0604020202020204" pitchFamily="34" charset="0"/>
              <a:buChar char="•"/>
            </a:pPr>
            <a:endParaRPr lang="en-US" altLang="en-US" sz="1800" dirty="0"/>
          </a:p>
          <a:p>
            <a:pPr>
              <a:lnSpc>
                <a:spcPct val="90000"/>
              </a:lnSpc>
              <a:buFont typeface="Arial" panose="020B0604020202020204" pitchFamily="34" charset="0"/>
              <a:buChar char="•"/>
            </a:pPr>
            <a:r>
              <a:rPr lang="en-US" altLang="en-US" sz="1800" dirty="0"/>
              <a:t>Synchronization</a:t>
            </a:r>
          </a:p>
          <a:p>
            <a:pPr>
              <a:lnSpc>
                <a:spcPct val="90000"/>
              </a:lnSpc>
              <a:buFont typeface="Wingdings" panose="05000000000000000000" pitchFamily="2" charset="2"/>
              <a:buNone/>
            </a:pPr>
            <a:endParaRPr lang="en-US" altLang="en-US" sz="1800" dirty="0"/>
          </a:p>
        </p:txBody>
      </p:sp>
      <p:pic>
        <p:nvPicPr>
          <p:cNvPr id="35844" name="Picture 4">
            <a:extLst>
              <a:ext uri="{FF2B5EF4-FFF2-40B4-BE49-F238E27FC236}">
                <a16:creationId xmlns:a16="http://schemas.microsoft.com/office/drawing/2014/main" id="{BD3BD4EB-7E74-4D98-B7BF-483F6ED895BC}"/>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7299855" y="1155700"/>
            <a:ext cx="4284662" cy="4953000"/>
          </a:xfrm>
        </p:spPr>
      </p:pic>
      <p:sp>
        <p:nvSpPr>
          <p:cNvPr id="2" name="Footer Placeholder 1">
            <a:extLst>
              <a:ext uri="{FF2B5EF4-FFF2-40B4-BE49-F238E27FC236}">
                <a16:creationId xmlns:a16="http://schemas.microsoft.com/office/drawing/2014/main" id="{A1AA0D78-2A0F-4CB0-B313-6771F9BE2791}"/>
              </a:ext>
            </a:extLst>
          </p:cNvPr>
          <p:cNvSpPr>
            <a:spLocks noGrp="1"/>
          </p:cNvSpPr>
          <p:nvPr>
            <p:ph type="ftr" sz="quarter" idx="11"/>
          </p:nvPr>
        </p:nvSpPr>
        <p:spPr/>
        <p:txBody>
          <a:bodyPr/>
          <a:lstStyle/>
          <a:p>
            <a:r>
              <a:rPr lang="en-US" altLang="en-US"/>
              <a:t>OSI MODEL</a:t>
            </a:r>
          </a:p>
        </p:txBody>
      </p:sp>
      <p:sp>
        <p:nvSpPr>
          <p:cNvPr id="3" name="Slide Number Placeholder 2">
            <a:extLst>
              <a:ext uri="{FF2B5EF4-FFF2-40B4-BE49-F238E27FC236}">
                <a16:creationId xmlns:a16="http://schemas.microsoft.com/office/drawing/2014/main" id="{D5C15112-218C-4FC0-B2F0-24B2629682AD}"/>
              </a:ext>
            </a:extLst>
          </p:cNvPr>
          <p:cNvSpPr>
            <a:spLocks noGrp="1"/>
          </p:cNvSpPr>
          <p:nvPr>
            <p:ph type="sldNum" sz="quarter" idx="12"/>
          </p:nvPr>
        </p:nvSpPr>
        <p:spPr/>
        <p:txBody>
          <a:bodyPr/>
          <a:lstStyle/>
          <a:p>
            <a:fld id="{409F7D06-845D-4B31-945E-9BC4696248DE}" type="slidenum">
              <a:rPr lang="en-US" altLang="en-US" smtClean="0"/>
              <a:pPr/>
              <a:t>2</a:t>
            </a:fld>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A475E1D2-B019-4826-9C88-02ECEAA74E3B}"/>
              </a:ext>
            </a:extLst>
          </p:cNvPr>
          <p:cNvSpPr>
            <a:spLocks noGrp="1"/>
          </p:cNvSpPr>
          <p:nvPr>
            <p:ph type="sldNum" sz="quarter" idx="10"/>
          </p:nvPr>
        </p:nvSpPr>
        <p:spPr/>
        <p:txBody>
          <a:bodyPr/>
          <a:lstStyle/>
          <a:p>
            <a:r>
              <a:rPr lang="en-US" altLang="en-US"/>
              <a:t>2.</a:t>
            </a:r>
            <a:fld id="{EF716EA9-B3AA-40D1-8E13-E168CAFCF139}" type="slidenum">
              <a:rPr lang="en-US" altLang="en-US"/>
              <a:pPr/>
              <a:t>20</a:t>
            </a:fld>
            <a:endParaRPr lang="en-US" altLang="en-US"/>
          </a:p>
        </p:txBody>
      </p:sp>
      <p:sp>
        <p:nvSpPr>
          <p:cNvPr id="653314" name="Line 2">
            <a:extLst>
              <a:ext uri="{FF2B5EF4-FFF2-40B4-BE49-F238E27FC236}">
                <a16:creationId xmlns:a16="http://schemas.microsoft.com/office/drawing/2014/main" id="{6DC96A35-347E-416F-934C-C663C4C4A9C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15" name="Line 3">
            <a:extLst>
              <a:ext uri="{FF2B5EF4-FFF2-40B4-BE49-F238E27FC236}">
                <a16:creationId xmlns:a16="http://schemas.microsoft.com/office/drawing/2014/main" id="{9A44AD44-4756-40FA-B37D-F605685823E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16" name="Text Box 4">
            <a:extLst>
              <a:ext uri="{FF2B5EF4-FFF2-40B4-BE49-F238E27FC236}">
                <a16:creationId xmlns:a16="http://schemas.microsoft.com/office/drawing/2014/main" id="{07FE6210-716B-47AA-B6D6-F6BEABA45814}"/>
              </a:ext>
            </a:extLst>
          </p:cNvPr>
          <p:cNvSpPr txBox="1">
            <a:spLocks noChangeArrowheads="1"/>
          </p:cNvSpPr>
          <p:nvPr/>
        </p:nvSpPr>
        <p:spPr bwMode="auto">
          <a:xfrm>
            <a:off x="1828801" y="381000"/>
            <a:ext cx="32345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  </a:t>
            </a:r>
            <a:r>
              <a:rPr lang="en-US" altLang="en-US" sz="2000" i="1" dirty="0"/>
              <a:t>Physical addresses</a:t>
            </a:r>
          </a:p>
        </p:txBody>
      </p:sp>
      <p:sp>
        <p:nvSpPr>
          <p:cNvPr id="653317" name="Line 5">
            <a:extLst>
              <a:ext uri="{FF2B5EF4-FFF2-40B4-BE49-F238E27FC236}">
                <a16:creationId xmlns:a16="http://schemas.microsoft.com/office/drawing/2014/main" id="{AB83C5F3-8D39-4C14-9327-E7FFFF167B56}"/>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3318" name="Picture 6">
            <a:extLst>
              <a:ext uri="{FF2B5EF4-FFF2-40B4-BE49-F238E27FC236}">
                <a16:creationId xmlns:a16="http://schemas.microsoft.com/office/drawing/2014/main" id="{B9834B13-A08E-427D-AB15-A69AC1440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4" y="2487614"/>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B15012BB-33DF-4CC9-BAD6-30E2C161D867}"/>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CABEFC28-843B-475E-A114-8D08ED049C4A}"/>
              </a:ext>
            </a:extLst>
          </p:cNvPr>
          <p:cNvSpPr>
            <a:spLocks noGrp="1"/>
          </p:cNvSpPr>
          <p:nvPr>
            <p:ph type="sldNum" sz="quarter" idx="10"/>
          </p:nvPr>
        </p:nvSpPr>
        <p:spPr/>
        <p:txBody>
          <a:bodyPr/>
          <a:lstStyle/>
          <a:p>
            <a:r>
              <a:rPr lang="en-US" altLang="en-US"/>
              <a:t>2.</a:t>
            </a:r>
            <a:fld id="{6DA415DB-047C-4E6A-A456-8BE35A350469}" type="slidenum">
              <a:rPr lang="en-US" altLang="en-US"/>
              <a:pPr/>
              <a:t>21</a:t>
            </a:fld>
            <a:endParaRPr lang="en-US" altLang="en-US"/>
          </a:p>
        </p:txBody>
      </p:sp>
      <p:sp>
        <p:nvSpPr>
          <p:cNvPr id="672770" name="Rectangle 2">
            <a:extLst>
              <a:ext uri="{FF2B5EF4-FFF2-40B4-BE49-F238E27FC236}">
                <a16:creationId xmlns:a16="http://schemas.microsoft.com/office/drawing/2014/main" id="{21426176-5169-48AD-A43E-D77C22A92F1A}"/>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1" name="Rectangle 3">
            <a:extLst>
              <a:ext uri="{FF2B5EF4-FFF2-40B4-BE49-F238E27FC236}">
                <a16:creationId xmlns:a16="http://schemas.microsoft.com/office/drawing/2014/main" id="{F2E2C3CE-3975-43C1-9649-855FBA543574}"/>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2772" name="Group 4">
            <a:extLst>
              <a:ext uri="{FF2B5EF4-FFF2-40B4-BE49-F238E27FC236}">
                <a16:creationId xmlns:a16="http://schemas.microsoft.com/office/drawing/2014/main" id="{500DBE91-619B-4630-A594-9E3260C092D5}"/>
              </a:ext>
            </a:extLst>
          </p:cNvPr>
          <p:cNvGrpSpPr>
            <a:grpSpLocks/>
          </p:cNvGrpSpPr>
          <p:nvPr/>
        </p:nvGrpSpPr>
        <p:grpSpPr bwMode="auto">
          <a:xfrm>
            <a:off x="2014539" y="773113"/>
            <a:ext cx="738187" cy="474662"/>
            <a:chOff x="309" y="487"/>
            <a:chExt cx="465" cy="299"/>
          </a:xfrm>
        </p:grpSpPr>
        <p:sp>
          <p:nvSpPr>
            <p:cNvPr id="672773" name="Rectangle 5">
              <a:extLst>
                <a:ext uri="{FF2B5EF4-FFF2-40B4-BE49-F238E27FC236}">
                  <a16:creationId xmlns:a16="http://schemas.microsoft.com/office/drawing/2014/main" id="{47C7C8F0-C63E-416A-AE6C-E16D0A44AD8E}"/>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4" name="Rectangle 6">
              <a:extLst>
                <a:ext uri="{FF2B5EF4-FFF2-40B4-BE49-F238E27FC236}">
                  <a16:creationId xmlns:a16="http://schemas.microsoft.com/office/drawing/2014/main" id="{B9CEFAC3-61FC-413E-A28B-07633516465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2775" name="Rectangle 7">
            <a:extLst>
              <a:ext uri="{FF2B5EF4-FFF2-40B4-BE49-F238E27FC236}">
                <a16:creationId xmlns:a16="http://schemas.microsoft.com/office/drawing/2014/main" id="{22D46C3F-D7AD-4CF5-84B3-9AD2437F9859}"/>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6" name="Rectangle 8">
            <a:extLst>
              <a:ext uri="{FF2B5EF4-FFF2-40B4-BE49-F238E27FC236}">
                <a16:creationId xmlns:a16="http://schemas.microsoft.com/office/drawing/2014/main" id="{CB691FA0-0CC0-41F7-B520-ADDAE1C10F26}"/>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7" name="Rectangle 9">
            <a:extLst>
              <a:ext uri="{FF2B5EF4-FFF2-40B4-BE49-F238E27FC236}">
                <a16:creationId xmlns:a16="http://schemas.microsoft.com/office/drawing/2014/main" id="{8D4BE628-2DFC-4132-8F73-BE2D966B57EB}"/>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2778" name="Rectangle 10">
            <a:extLst>
              <a:ext uri="{FF2B5EF4-FFF2-40B4-BE49-F238E27FC236}">
                <a16:creationId xmlns:a16="http://schemas.microsoft.com/office/drawing/2014/main" id="{C7F41CDE-ED79-4F25-A74E-991E336AB69F}"/>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779" name="Rectangle 11">
            <a:extLst>
              <a:ext uri="{FF2B5EF4-FFF2-40B4-BE49-F238E27FC236}">
                <a16:creationId xmlns:a16="http://schemas.microsoft.com/office/drawing/2014/main" id="{D27FD804-3071-48B0-8A97-EC34AD1FBB4D}"/>
              </a:ext>
            </a:extLst>
          </p:cNvPr>
          <p:cNvSpPr>
            <a:spLocks noChangeArrowheads="1"/>
          </p:cNvSpPr>
          <p:nvPr/>
        </p:nvSpPr>
        <p:spPr bwMode="auto">
          <a:xfrm>
            <a:off x="1752600" y="14478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672780" name="Text Box 12">
            <a:extLst>
              <a:ext uri="{FF2B5EF4-FFF2-40B4-BE49-F238E27FC236}">
                <a16:creationId xmlns:a16="http://schemas.microsoft.com/office/drawing/2014/main" id="{E9EC25CE-6B25-4725-9817-9B9C577BC0A5}"/>
              </a:ext>
            </a:extLst>
          </p:cNvPr>
          <p:cNvSpPr txBox="1">
            <a:spLocks noChangeArrowheads="1"/>
          </p:cNvSpPr>
          <p:nvPr/>
        </p:nvSpPr>
        <p:spPr bwMode="auto">
          <a:xfrm>
            <a:off x="2667001" y="182564"/>
            <a:ext cx="18936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rPr>
              <a:t>Example 2</a:t>
            </a:r>
          </a:p>
        </p:txBody>
      </p:sp>
      <p:sp>
        <p:nvSpPr>
          <p:cNvPr id="672782" name="Rectangle 14">
            <a:extLst>
              <a:ext uri="{FF2B5EF4-FFF2-40B4-BE49-F238E27FC236}">
                <a16:creationId xmlns:a16="http://schemas.microsoft.com/office/drawing/2014/main" id="{EA2DBEA2-1086-4F88-9F6E-167E905FE210}"/>
              </a:ext>
            </a:extLst>
          </p:cNvPr>
          <p:cNvSpPr>
            <a:spLocks noChangeArrowheads="1"/>
          </p:cNvSpPr>
          <p:nvPr/>
        </p:nvSpPr>
        <p:spPr bwMode="auto">
          <a:xfrm>
            <a:off x="1752600" y="3717926"/>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chemeClr val="folHlink"/>
                </a:solidFill>
              </a:rPr>
              <a:t>07:01:02:01:2C:4B</a:t>
            </a:r>
            <a:br>
              <a:rPr lang="en-US" altLang="en-US" sz="3200">
                <a:solidFill>
                  <a:schemeClr val="folHlink"/>
                </a:solidFill>
              </a:rPr>
            </a:br>
            <a:endParaRPr lang="en-US" altLang="en-US" sz="3200">
              <a:solidFill>
                <a:schemeClr val="folHlink"/>
              </a:solidFill>
            </a:endParaRPr>
          </a:p>
          <a:p>
            <a:pPr algn="ctr"/>
            <a:r>
              <a:rPr lang="en-US" altLang="en-US" sz="2800"/>
              <a:t>A 6-byte (12 hexadecimal digits) physical address.</a:t>
            </a:r>
          </a:p>
        </p:txBody>
      </p:sp>
      <p:sp>
        <p:nvSpPr>
          <p:cNvPr id="2" name="Footer Placeholder 1">
            <a:extLst>
              <a:ext uri="{FF2B5EF4-FFF2-40B4-BE49-F238E27FC236}">
                <a16:creationId xmlns:a16="http://schemas.microsoft.com/office/drawing/2014/main" id="{D9907F10-3E40-4954-ACBC-DA8EAA177D9D}"/>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98A58ADF-6163-432D-A466-AFA47C05EDA2}"/>
              </a:ext>
            </a:extLst>
          </p:cNvPr>
          <p:cNvSpPr>
            <a:spLocks noGrp="1"/>
          </p:cNvSpPr>
          <p:nvPr>
            <p:ph type="sldNum" sz="quarter" idx="10"/>
          </p:nvPr>
        </p:nvSpPr>
        <p:spPr/>
        <p:txBody>
          <a:bodyPr/>
          <a:lstStyle/>
          <a:p>
            <a:r>
              <a:rPr lang="en-US" altLang="en-US"/>
              <a:t>2.</a:t>
            </a:r>
            <a:fld id="{CEDDE563-0F6C-48E2-907B-B379997CD0D0}" type="slidenum">
              <a:rPr lang="en-US" altLang="en-US"/>
              <a:pPr/>
              <a:t>22</a:t>
            </a:fld>
            <a:endParaRPr lang="en-US" altLang="en-US"/>
          </a:p>
        </p:txBody>
      </p:sp>
      <p:sp>
        <p:nvSpPr>
          <p:cNvPr id="673794" name="Rectangle 2">
            <a:extLst>
              <a:ext uri="{FF2B5EF4-FFF2-40B4-BE49-F238E27FC236}">
                <a16:creationId xmlns:a16="http://schemas.microsoft.com/office/drawing/2014/main" id="{5A74BD0F-B288-436F-9990-57701DD0CD11}"/>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795" name="Rectangle 3">
            <a:extLst>
              <a:ext uri="{FF2B5EF4-FFF2-40B4-BE49-F238E27FC236}">
                <a16:creationId xmlns:a16="http://schemas.microsoft.com/office/drawing/2014/main" id="{27142522-C9C8-43CF-9597-92295B788D97}"/>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3796" name="Group 4">
            <a:extLst>
              <a:ext uri="{FF2B5EF4-FFF2-40B4-BE49-F238E27FC236}">
                <a16:creationId xmlns:a16="http://schemas.microsoft.com/office/drawing/2014/main" id="{1B362BAF-8A3F-4220-B803-F2792E1CD17F}"/>
              </a:ext>
            </a:extLst>
          </p:cNvPr>
          <p:cNvGrpSpPr>
            <a:grpSpLocks/>
          </p:cNvGrpSpPr>
          <p:nvPr/>
        </p:nvGrpSpPr>
        <p:grpSpPr bwMode="auto">
          <a:xfrm>
            <a:off x="2014539" y="773113"/>
            <a:ext cx="738187" cy="474662"/>
            <a:chOff x="309" y="487"/>
            <a:chExt cx="465" cy="299"/>
          </a:xfrm>
        </p:grpSpPr>
        <p:sp>
          <p:nvSpPr>
            <p:cNvPr id="673797" name="Rectangle 5">
              <a:extLst>
                <a:ext uri="{FF2B5EF4-FFF2-40B4-BE49-F238E27FC236}">
                  <a16:creationId xmlns:a16="http://schemas.microsoft.com/office/drawing/2014/main" id="{4E775D28-B84C-4840-B339-F58FBF25A416}"/>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798" name="Rectangle 6">
              <a:extLst>
                <a:ext uri="{FF2B5EF4-FFF2-40B4-BE49-F238E27FC236}">
                  <a16:creationId xmlns:a16="http://schemas.microsoft.com/office/drawing/2014/main" id="{67EE520C-6D8C-4017-867E-89BB97D8B01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3799" name="Rectangle 7">
            <a:extLst>
              <a:ext uri="{FF2B5EF4-FFF2-40B4-BE49-F238E27FC236}">
                <a16:creationId xmlns:a16="http://schemas.microsoft.com/office/drawing/2014/main" id="{7D027528-37CE-4711-83E7-464ED2F87CDE}"/>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800" name="Rectangle 8">
            <a:extLst>
              <a:ext uri="{FF2B5EF4-FFF2-40B4-BE49-F238E27FC236}">
                <a16:creationId xmlns:a16="http://schemas.microsoft.com/office/drawing/2014/main" id="{EFF6193B-F1BD-4322-AB32-65BC601C591E}"/>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801" name="Rectangle 9">
            <a:extLst>
              <a:ext uri="{FF2B5EF4-FFF2-40B4-BE49-F238E27FC236}">
                <a16:creationId xmlns:a16="http://schemas.microsoft.com/office/drawing/2014/main" id="{EA1E4E6A-B151-4AC9-9685-FE917F3A443B}"/>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3802" name="Rectangle 10">
            <a:extLst>
              <a:ext uri="{FF2B5EF4-FFF2-40B4-BE49-F238E27FC236}">
                <a16:creationId xmlns:a16="http://schemas.microsoft.com/office/drawing/2014/main" id="{2A322558-12D9-4556-A43A-45B4BE3560E1}"/>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03" name="Rectangle 11">
            <a:extLst>
              <a:ext uri="{FF2B5EF4-FFF2-40B4-BE49-F238E27FC236}">
                <a16:creationId xmlns:a16="http://schemas.microsoft.com/office/drawing/2014/main" id="{130AC190-DA5F-4146-BF9A-63D693B6BA22}"/>
              </a:ext>
            </a:extLst>
          </p:cNvPr>
          <p:cNvSpPr>
            <a:spLocks noChangeArrowheads="1"/>
          </p:cNvSpPr>
          <p:nvPr/>
        </p:nvSpPr>
        <p:spPr bwMode="auto">
          <a:xfrm>
            <a:off x="1752600" y="1524001"/>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t>Figure 2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673804" name="Text Box 12">
            <a:extLst>
              <a:ext uri="{FF2B5EF4-FFF2-40B4-BE49-F238E27FC236}">
                <a16:creationId xmlns:a16="http://schemas.microsoft.com/office/drawing/2014/main" id="{48DD1D1F-5761-4A68-B567-E0FFC61E2C62}"/>
              </a:ext>
            </a:extLst>
          </p:cNvPr>
          <p:cNvSpPr txBox="1">
            <a:spLocks noChangeArrowheads="1"/>
          </p:cNvSpPr>
          <p:nvPr/>
        </p:nvSpPr>
        <p:spPr bwMode="auto">
          <a:xfrm>
            <a:off x="2667001" y="182564"/>
            <a:ext cx="18936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rPr>
              <a:t>Example 3</a:t>
            </a:r>
          </a:p>
        </p:txBody>
      </p:sp>
      <p:sp>
        <p:nvSpPr>
          <p:cNvPr id="2" name="Footer Placeholder 1">
            <a:extLst>
              <a:ext uri="{FF2B5EF4-FFF2-40B4-BE49-F238E27FC236}">
                <a16:creationId xmlns:a16="http://schemas.microsoft.com/office/drawing/2014/main" id="{30DAC405-0855-4965-B09F-9BC3BC3E7830}"/>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0961AAF2-6D64-4845-BDD2-93E1F1A0DA87}"/>
              </a:ext>
            </a:extLst>
          </p:cNvPr>
          <p:cNvSpPr>
            <a:spLocks noGrp="1"/>
          </p:cNvSpPr>
          <p:nvPr>
            <p:ph type="sldNum" sz="quarter" idx="10"/>
          </p:nvPr>
        </p:nvSpPr>
        <p:spPr/>
        <p:txBody>
          <a:bodyPr/>
          <a:lstStyle/>
          <a:p>
            <a:r>
              <a:rPr lang="en-US" altLang="en-US"/>
              <a:t>2.</a:t>
            </a:r>
            <a:fld id="{1EC27B68-97BA-4C7F-8E5B-C4B616B34FD3}" type="slidenum">
              <a:rPr lang="en-US" altLang="en-US"/>
              <a:pPr/>
              <a:t>23</a:t>
            </a:fld>
            <a:endParaRPr lang="en-US" altLang="en-US"/>
          </a:p>
        </p:txBody>
      </p:sp>
      <p:sp>
        <p:nvSpPr>
          <p:cNvPr id="654338" name="Line 2">
            <a:extLst>
              <a:ext uri="{FF2B5EF4-FFF2-40B4-BE49-F238E27FC236}">
                <a16:creationId xmlns:a16="http://schemas.microsoft.com/office/drawing/2014/main" id="{13B64D31-18B2-465B-B720-9B178E378519}"/>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339" name="Line 3">
            <a:extLst>
              <a:ext uri="{FF2B5EF4-FFF2-40B4-BE49-F238E27FC236}">
                <a16:creationId xmlns:a16="http://schemas.microsoft.com/office/drawing/2014/main" id="{E906F76C-1424-40E9-9516-32D0C4C242F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340" name="Text Box 4">
            <a:extLst>
              <a:ext uri="{FF2B5EF4-FFF2-40B4-BE49-F238E27FC236}">
                <a16:creationId xmlns:a16="http://schemas.microsoft.com/office/drawing/2014/main" id="{02E0C30A-C099-4225-884E-6A542E109258}"/>
              </a:ext>
            </a:extLst>
          </p:cNvPr>
          <p:cNvSpPr txBox="1">
            <a:spLocks noChangeArrowheads="1"/>
          </p:cNvSpPr>
          <p:nvPr/>
        </p:nvSpPr>
        <p:spPr bwMode="auto">
          <a:xfrm>
            <a:off x="1828800" y="381001"/>
            <a:ext cx="26781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2  </a:t>
            </a:r>
            <a:r>
              <a:rPr lang="en-US" altLang="en-US" sz="2000" i="1" dirty="0"/>
              <a:t>IP addresses</a:t>
            </a:r>
          </a:p>
        </p:txBody>
      </p:sp>
      <p:sp>
        <p:nvSpPr>
          <p:cNvPr id="654341" name="Line 5">
            <a:extLst>
              <a:ext uri="{FF2B5EF4-FFF2-40B4-BE49-F238E27FC236}">
                <a16:creationId xmlns:a16="http://schemas.microsoft.com/office/drawing/2014/main" id="{C0B67B46-9148-48A5-AF6B-190AB8666181}"/>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4342" name="Picture 6">
            <a:extLst>
              <a:ext uri="{FF2B5EF4-FFF2-40B4-BE49-F238E27FC236}">
                <a16:creationId xmlns:a16="http://schemas.microsoft.com/office/drawing/2014/main" id="{AB20C8A5-7DF7-4F5E-ABB2-3F5ACE384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988" y="1089026"/>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E47AB3E-E675-4130-95C0-3A77AA56B2E6}"/>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52891AB3-C0C2-4D6B-AC1A-D0AA761737BD}"/>
              </a:ext>
            </a:extLst>
          </p:cNvPr>
          <p:cNvSpPr>
            <a:spLocks noGrp="1"/>
          </p:cNvSpPr>
          <p:nvPr>
            <p:ph type="sldNum" sz="quarter" idx="10"/>
          </p:nvPr>
        </p:nvSpPr>
        <p:spPr/>
        <p:txBody>
          <a:bodyPr/>
          <a:lstStyle/>
          <a:p>
            <a:r>
              <a:rPr lang="en-US" altLang="en-US"/>
              <a:t>2.</a:t>
            </a:r>
            <a:fld id="{DC5E6C6A-6264-4541-A42E-1EC8598B3D9D}" type="slidenum">
              <a:rPr lang="en-US" altLang="en-US"/>
              <a:pPr/>
              <a:t>24</a:t>
            </a:fld>
            <a:endParaRPr lang="en-US" altLang="en-US"/>
          </a:p>
        </p:txBody>
      </p:sp>
      <p:sp>
        <p:nvSpPr>
          <p:cNvPr id="674818" name="Rectangle 2">
            <a:extLst>
              <a:ext uri="{FF2B5EF4-FFF2-40B4-BE49-F238E27FC236}">
                <a16:creationId xmlns:a16="http://schemas.microsoft.com/office/drawing/2014/main" id="{FD75C9E4-7023-4B61-BA0F-3DE288028C1E}"/>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19" name="Rectangle 3">
            <a:extLst>
              <a:ext uri="{FF2B5EF4-FFF2-40B4-BE49-F238E27FC236}">
                <a16:creationId xmlns:a16="http://schemas.microsoft.com/office/drawing/2014/main" id="{00E9306A-AEF8-41A4-90E9-9D610EE6DAFC}"/>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4820" name="Group 4">
            <a:extLst>
              <a:ext uri="{FF2B5EF4-FFF2-40B4-BE49-F238E27FC236}">
                <a16:creationId xmlns:a16="http://schemas.microsoft.com/office/drawing/2014/main" id="{25B22E5E-A6AD-4911-9143-D31E07C934FF}"/>
              </a:ext>
            </a:extLst>
          </p:cNvPr>
          <p:cNvGrpSpPr>
            <a:grpSpLocks/>
          </p:cNvGrpSpPr>
          <p:nvPr/>
        </p:nvGrpSpPr>
        <p:grpSpPr bwMode="auto">
          <a:xfrm>
            <a:off x="2014539" y="773113"/>
            <a:ext cx="738187" cy="474662"/>
            <a:chOff x="309" y="487"/>
            <a:chExt cx="465" cy="299"/>
          </a:xfrm>
        </p:grpSpPr>
        <p:sp>
          <p:nvSpPr>
            <p:cNvPr id="674821" name="Rectangle 5">
              <a:extLst>
                <a:ext uri="{FF2B5EF4-FFF2-40B4-BE49-F238E27FC236}">
                  <a16:creationId xmlns:a16="http://schemas.microsoft.com/office/drawing/2014/main" id="{96F9586A-E8B5-4168-9303-3A2D16429D87}"/>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2" name="Rectangle 6">
              <a:extLst>
                <a:ext uri="{FF2B5EF4-FFF2-40B4-BE49-F238E27FC236}">
                  <a16:creationId xmlns:a16="http://schemas.microsoft.com/office/drawing/2014/main" id="{51DFD44C-F26D-44A0-9559-79D47F82A25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4823" name="Rectangle 7">
            <a:extLst>
              <a:ext uri="{FF2B5EF4-FFF2-40B4-BE49-F238E27FC236}">
                <a16:creationId xmlns:a16="http://schemas.microsoft.com/office/drawing/2014/main" id="{6EA34BB6-1282-491F-8403-4F79B448F96A}"/>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4" name="Rectangle 8">
            <a:extLst>
              <a:ext uri="{FF2B5EF4-FFF2-40B4-BE49-F238E27FC236}">
                <a16:creationId xmlns:a16="http://schemas.microsoft.com/office/drawing/2014/main" id="{BB5BB375-5BFF-467A-A250-4200C4D45AFF}"/>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5" name="Rectangle 9">
            <a:extLst>
              <a:ext uri="{FF2B5EF4-FFF2-40B4-BE49-F238E27FC236}">
                <a16:creationId xmlns:a16="http://schemas.microsoft.com/office/drawing/2014/main" id="{354F048E-9188-415F-B3F7-3B009D52EAA3}"/>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6" name="Rectangle 10">
            <a:extLst>
              <a:ext uri="{FF2B5EF4-FFF2-40B4-BE49-F238E27FC236}">
                <a16:creationId xmlns:a16="http://schemas.microsoft.com/office/drawing/2014/main" id="{47F669A6-3DC9-44F9-88CD-5D06C9613D58}"/>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27" name="Rectangle 11">
            <a:extLst>
              <a:ext uri="{FF2B5EF4-FFF2-40B4-BE49-F238E27FC236}">
                <a16:creationId xmlns:a16="http://schemas.microsoft.com/office/drawing/2014/main" id="{E6E26EF6-E54C-4DAA-9FAD-8864AC62C612}"/>
              </a:ext>
            </a:extLst>
          </p:cNvPr>
          <p:cNvSpPr>
            <a:spLocks noChangeArrowheads="1"/>
          </p:cNvSpPr>
          <p:nvPr/>
        </p:nvSpPr>
        <p:spPr bwMode="auto">
          <a:xfrm>
            <a:off x="1752600" y="13716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t>Figure 3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dirty="0">
                <a:solidFill>
                  <a:schemeClr val="hlink"/>
                </a:solidFill>
              </a:rPr>
              <a:t>a</a:t>
            </a:r>
            <a:r>
              <a:rPr lang="en-US" altLang="en-US" sz="2800" i="1" dirty="0"/>
              <a:t> in the sending computer needs to communicate with process </a:t>
            </a:r>
            <a:r>
              <a:rPr lang="en-US" altLang="en-US" sz="2800" i="1" dirty="0">
                <a:solidFill>
                  <a:schemeClr val="hlink"/>
                </a:solidFill>
              </a:rPr>
              <a:t>j</a:t>
            </a:r>
            <a:r>
              <a:rPr lang="en-US" altLang="en-US" sz="2800" i="1" dirty="0"/>
              <a:t> in the receiving computer. Note that although physical addresses change from hop to hop, logical and port addresses remain the same from the source to destination. </a:t>
            </a:r>
          </a:p>
        </p:txBody>
      </p:sp>
      <p:sp>
        <p:nvSpPr>
          <p:cNvPr id="674828" name="Text Box 12">
            <a:extLst>
              <a:ext uri="{FF2B5EF4-FFF2-40B4-BE49-F238E27FC236}">
                <a16:creationId xmlns:a16="http://schemas.microsoft.com/office/drawing/2014/main" id="{A320EE41-029A-46C3-AE50-9D0ED3C27924}"/>
              </a:ext>
            </a:extLst>
          </p:cNvPr>
          <p:cNvSpPr txBox="1">
            <a:spLocks noChangeArrowheads="1"/>
          </p:cNvSpPr>
          <p:nvPr/>
        </p:nvSpPr>
        <p:spPr bwMode="auto">
          <a:xfrm>
            <a:off x="2667001" y="182564"/>
            <a:ext cx="18936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rPr>
              <a:t>Example 4</a:t>
            </a:r>
          </a:p>
        </p:txBody>
      </p:sp>
      <p:sp>
        <p:nvSpPr>
          <p:cNvPr id="2" name="Footer Placeholder 1">
            <a:extLst>
              <a:ext uri="{FF2B5EF4-FFF2-40B4-BE49-F238E27FC236}">
                <a16:creationId xmlns:a16="http://schemas.microsoft.com/office/drawing/2014/main" id="{8BC0D2FE-078D-4D87-9CBB-6E5C29F40F57}"/>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9B59CC6C-E174-4291-88CD-F310AFA6AE25}"/>
              </a:ext>
            </a:extLst>
          </p:cNvPr>
          <p:cNvSpPr>
            <a:spLocks noGrp="1"/>
          </p:cNvSpPr>
          <p:nvPr>
            <p:ph type="sldNum" sz="quarter" idx="10"/>
          </p:nvPr>
        </p:nvSpPr>
        <p:spPr/>
        <p:txBody>
          <a:bodyPr/>
          <a:lstStyle/>
          <a:p>
            <a:r>
              <a:rPr lang="en-US" altLang="en-US"/>
              <a:t>2.</a:t>
            </a:r>
            <a:fld id="{B48F4818-0E5D-4484-AD4C-080A781ADEEC}" type="slidenum">
              <a:rPr lang="en-US" altLang="en-US"/>
              <a:pPr/>
              <a:t>3</a:t>
            </a:fld>
            <a:endParaRPr lang="en-US" altLang="en-US"/>
          </a:p>
        </p:txBody>
      </p:sp>
      <p:sp>
        <p:nvSpPr>
          <p:cNvPr id="646146" name="Line 2">
            <a:extLst>
              <a:ext uri="{FF2B5EF4-FFF2-40B4-BE49-F238E27FC236}">
                <a16:creationId xmlns:a16="http://schemas.microsoft.com/office/drawing/2014/main" id="{2804B9DE-1521-43A1-930F-E1BE1ADE20F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7" name="Line 3">
            <a:extLst>
              <a:ext uri="{FF2B5EF4-FFF2-40B4-BE49-F238E27FC236}">
                <a16:creationId xmlns:a16="http://schemas.microsoft.com/office/drawing/2014/main" id="{314FD6BA-5D75-4AD9-BC56-2FD062BDF81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8" name="Text Box 4">
            <a:extLst>
              <a:ext uri="{FF2B5EF4-FFF2-40B4-BE49-F238E27FC236}">
                <a16:creationId xmlns:a16="http://schemas.microsoft.com/office/drawing/2014/main" id="{12F23861-BABD-4CAF-BCC6-E5E03EF36F30}"/>
              </a:ext>
            </a:extLst>
          </p:cNvPr>
          <p:cNvSpPr txBox="1">
            <a:spLocks noChangeArrowheads="1"/>
          </p:cNvSpPr>
          <p:nvPr/>
        </p:nvSpPr>
        <p:spPr bwMode="auto">
          <a:xfrm>
            <a:off x="1524001" y="533401"/>
            <a:ext cx="15167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Session layer</a:t>
            </a:r>
          </a:p>
        </p:txBody>
      </p:sp>
      <p:sp>
        <p:nvSpPr>
          <p:cNvPr id="646149" name="Line 5">
            <a:extLst>
              <a:ext uri="{FF2B5EF4-FFF2-40B4-BE49-F238E27FC236}">
                <a16:creationId xmlns:a16="http://schemas.microsoft.com/office/drawing/2014/main" id="{7610623A-C823-4B7D-B5D1-3F223A1522C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6150" name="Picture 6">
            <a:extLst>
              <a:ext uri="{FF2B5EF4-FFF2-40B4-BE49-F238E27FC236}">
                <a16:creationId xmlns:a16="http://schemas.microsoft.com/office/drawing/2014/main" id="{BC1878E9-B5DC-4B30-B1B1-CEDDAEDD1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5849258A-8B26-4A4A-A172-2F378BFFDA20}"/>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5A3CD42B-55C2-4BD1-A1E9-0A88D886B4C0}"/>
              </a:ext>
            </a:extLst>
          </p:cNvPr>
          <p:cNvSpPr>
            <a:spLocks noGrp="1"/>
          </p:cNvSpPr>
          <p:nvPr>
            <p:ph type="sldNum" sz="quarter" idx="10"/>
          </p:nvPr>
        </p:nvSpPr>
        <p:spPr/>
        <p:txBody>
          <a:bodyPr/>
          <a:lstStyle/>
          <a:p>
            <a:r>
              <a:rPr lang="en-US" altLang="en-US"/>
              <a:t>2.</a:t>
            </a:r>
            <a:fld id="{DEE8EE8F-4599-45B2-B5C8-B395512F7B1E}" type="slidenum">
              <a:rPr lang="en-US" altLang="en-US"/>
              <a:pPr/>
              <a:t>4</a:t>
            </a:fld>
            <a:endParaRPr lang="en-US" altLang="en-US"/>
          </a:p>
        </p:txBody>
      </p:sp>
      <p:sp>
        <p:nvSpPr>
          <p:cNvPr id="671753" name="Line 9">
            <a:extLst>
              <a:ext uri="{FF2B5EF4-FFF2-40B4-BE49-F238E27FC236}">
                <a16:creationId xmlns:a16="http://schemas.microsoft.com/office/drawing/2014/main" id="{0381C5DF-FED5-4DA0-84A3-7DF6903E27F9}"/>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4" name="Line 10">
            <a:extLst>
              <a:ext uri="{FF2B5EF4-FFF2-40B4-BE49-F238E27FC236}">
                <a16:creationId xmlns:a16="http://schemas.microsoft.com/office/drawing/2014/main" id="{0DF6298C-E309-45B7-9AEF-A1487EE29933}"/>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5" name="Rectangle 11">
            <a:extLst>
              <a:ext uri="{FF2B5EF4-FFF2-40B4-BE49-F238E27FC236}">
                <a16:creationId xmlns:a16="http://schemas.microsoft.com/office/drawing/2014/main" id="{87CF3A28-6D4E-4468-9CA5-448E65888D66}"/>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session layer is responsible for dialog </a:t>
            </a:r>
            <a:br>
              <a:rPr lang="en-US" altLang="en-US" sz="2400"/>
            </a:br>
            <a:r>
              <a:rPr lang="en-US" altLang="en-US" sz="2400"/>
              <a:t>control and synchronization.</a:t>
            </a:r>
          </a:p>
        </p:txBody>
      </p:sp>
      <p:grpSp>
        <p:nvGrpSpPr>
          <p:cNvPr id="671768" name="Group 24">
            <a:extLst>
              <a:ext uri="{FF2B5EF4-FFF2-40B4-BE49-F238E27FC236}">
                <a16:creationId xmlns:a16="http://schemas.microsoft.com/office/drawing/2014/main" id="{8F352F5E-71AF-4CE8-92F3-0944E3590AFA}"/>
              </a:ext>
            </a:extLst>
          </p:cNvPr>
          <p:cNvGrpSpPr>
            <a:grpSpLocks/>
          </p:cNvGrpSpPr>
          <p:nvPr/>
        </p:nvGrpSpPr>
        <p:grpSpPr bwMode="auto">
          <a:xfrm>
            <a:off x="2057400" y="2286000"/>
            <a:ext cx="1143000" cy="566738"/>
            <a:chOff x="1200" y="1248"/>
            <a:chExt cx="720" cy="357"/>
          </a:xfrm>
        </p:grpSpPr>
        <p:pic>
          <p:nvPicPr>
            <p:cNvPr id="671767" name="Picture 23">
              <a:extLst>
                <a:ext uri="{FF2B5EF4-FFF2-40B4-BE49-F238E27FC236}">
                  <a16:creationId xmlns:a16="http://schemas.microsoft.com/office/drawing/2014/main" id="{A12896C5-A0DA-4CF1-BCCF-643D79BA8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7" name="Text Box 13">
              <a:extLst>
                <a:ext uri="{FF2B5EF4-FFF2-40B4-BE49-F238E27FC236}">
                  <a16:creationId xmlns:a16="http://schemas.microsoft.com/office/drawing/2014/main" id="{0BB51D08-9DD3-49FE-A3B5-8426F29A0D13}"/>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2" name="Footer Placeholder 1">
            <a:extLst>
              <a:ext uri="{FF2B5EF4-FFF2-40B4-BE49-F238E27FC236}">
                <a16:creationId xmlns:a16="http://schemas.microsoft.com/office/drawing/2014/main" id="{B3D2F6A3-C29B-4311-8D17-2B1D66000ADF}"/>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a:extLst>
              <a:ext uri="{FF2B5EF4-FFF2-40B4-BE49-F238E27FC236}">
                <a16:creationId xmlns:a16="http://schemas.microsoft.com/office/drawing/2014/main" id="{E5646B60-38A0-481E-99E3-EECB44B13CE1}"/>
              </a:ext>
            </a:extLst>
          </p:cNvPr>
          <p:cNvSpPr>
            <a:spLocks noGrp="1" noChangeArrowheads="1"/>
          </p:cNvSpPr>
          <p:nvPr>
            <p:ph type="title"/>
          </p:nvPr>
        </p:nvSpPr>
        <p:spPr>
          <a:xfrm>
            <a:off x="1120458" y="904241"/>
            <a:ext cx="3959542" cy="912813"/>
          </a:xfrm>
        </p:spPr>
        <p:txBody>
          <a:bodyPr/>
          <a:lstStyle/>
          <a:p>
            <a:r>
              <a:rPr lang="en-US" altLang="en-US" dirty="0"/>
              <a:t>Presentation Layer</a:t>
            </a:r>
          </a:p>
        </p:txBody>
      </p:sp>
      <p:pic>
        <p:nvPicPr>
          <p:cNvPr id="33796" name="Picture 4">
            <a:extLst>
              <a:ext uri="{FF2B5EF4-FFF2-40B4-BE49-F238E27FC236}">
                <a16:creationId xmlns:a16="http://schemas.microsoft.com/office/drawing/2014/main" id="{5DDBFDD3-A4FA-4A3D-8FCF-163A10420A91}"/>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6771639" y="1150282"/>
            <a:ext cx="5076825" cy="5181600"/>
          </a:xfrm>
        </p:spPr>
      </p:pic>
      <p:sp>
        <p:nvSpPr>
          <p:cNvPr id="33797" name="Text Box 5">
            <a:extLst>
              <a:ext uri="{FF2B5EF4-FFF2-40B4-BE49-F238E27FC236}">
                <a16:creationId xmlns:a16="http://schemas.microsoft.com/office/drawing/2014/main" id="{804EA314-202C-4910-A283-F8B7530D58E5}"/>
              </a:ext>
            </a:extLst>
          </p:cNvPr>
          <p:cNvSpPr txBox="1">
            <a:spLocks noChangeArrowheads="1"/>
          </p:cNvSpPr>
          <p:nvPr/>
        </p:nvSpPr>
        <p:spPr bwMode="auto">
          <a:xfrm>
            <a:off x="7696201" y="5410201"/>
            <a:ext cx="549275"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baseline="30000">
                <a:solidFill>
                  <a:srgbClr val="33CCFF"/>
                </a:solidFill>
                <a:latin typeface="Times New Roman" panose="02020603050405020304" pitchFamily="18" charset="0"/>
              </a:rPr>
              <a:t>3</a:t>
            </a:r>
          </a:p>
        </p:txBody>
      </p:sp>
      <p:sp>
        <p:nvSpPr>
          <p:cNvPr id="7" name="Rectangle 3">
            <a:extLst>
              <a:ext uri="{FF2B5EF4-FFF2-40B4-BE49-F238E27FC236}">
                <a16:creationId xmlns:a16="http://schemas.microsoft.com/office/drawing/2014/main" id="{A80489AD-B68E-420D-9CF0-E9227F4FBBD8}"/>
              </a:ext>
            </a:extLst>
          </p:cNvPr>
          <p:cNvSpPr>
            <a:spLocks noGrp="1" noChangeArrowheads="1"/>
          </p:cNvSpPr>
          <p:nvPr>
            <p:ph type="body" sz="half" idx="2"/>
          </p:nvPr>
        </p:nvSpPr>
        <p:spPr>
          <a:xfrm>
            <a:off x="1246188" y="2005647"/>
            <a:ext cx="3491880" cy="2359025"/>
          </a:xfrm>
        </p:spPr>
        <p:txBody>
          <a:bodyPr>
            <a:normAutofit/>
          </a:bodyPr>
          <a:lstStyle/>
          <a:p>
            <a:pPr>
              <a:buFont typeface="Arial" panose="020B0604020202020204" pitchFamily="34" charset="0"/>
              <a:buChar char="•"/>
            </a:pPr>
            <a:r>
              <a:rPr lang="en-US" altLang="en-US" dirty="0"/>
              <a:t>Encryption</a:t>
            </a:r>
          </a:p>
          <a:p>
            <a:pPr>
              <a:buFont typeface="Arial" panose="020B0604020202020204" pitchFamily="34" charset="0"/>
              <a:buChar char="•"/>
            </a:pPr>
            <a:r>
              <a:rPr lang="en-US" altLang="en-US" dirty="0"/>
              <a:t>Decryption</a:t>
            </a:r>
          </a:p>
          <a:p>
            <a:pPr>
              <a:buFont typeface="Arial" panose="020B0604020202020204" pitchFamily="34" charset="0"/>
              <a:buChar char="•"/>
            </a:pPr>
            <a:r>
              <a:rPr lang="en-US" altLang="en-US" dirty="0"/>
              <a:t>Compression</a:t>
            </a:r>
          </a:p>
        </p:txBody>
      </p:sp>
      <p:sp>
        <p:nvSpPr>
          <p:cNvPr id="2" name="Footer Placeholder 1">
            <a:extLst>
              <a:ext uri="{FF2B5EF4-FFF2-40B4-BE49-F238E27FC236}">
                <a16:creationId xmlns:a16="http://schemas.microsoft.com/office/drawing/2014/main" id="{3C78679D-8B94-4E32-B218-A4886C37CFF2}"/>
              </a:ext>
            </a:extLst>
          </p:cNvPr>
          <p:cNvSpPr>
            <a:spLocks noGrp="1"/>
          </p:cNvSpPr>
          <p:nvPr>
            <p:ph type="ftr" sz="quarter" idx="11"/>
          </p:nvPr>
        </p:nvSpPr>
        <p:spPr/>
        <p:txBody>
          <a:bodyPr/>
          <a:lstStyle/>
          <a:p>
            <a:r>
              <a:rPr lang="en-US" altLang="en-US"/>
              <a:t>OSI MODEL</a:t>
            </a:r>
          </a:p>
        </p:txBody>
      </p:sp>
      <p:sp>
        <p:nvSpPr>
          <p:cNvPr id="3" name="Slide Number Placeholder 2">
            <a:extLst>
              <a:ext uri="{FF2B5EF4-FFF2-40B4-BE49-F238E27FC236}">
                <a16:creationId xmlns:a16="http://schemas.microsoft.com/office/drawing/2014/main" id="{A212EDD9-76F5-4CEB-A54A-1F12FB14440D}"/>
              </a:ext>
            </a:extLst>
          </p:cNvPr>
          <p:cNvSpPr>
            <a:spLocks noGrp="1"/>
          </p:cNvSpPr>
          <p:nvPr>
            <p:ph type="sldNum" sz="quarter" idx="12"/>
          </p:nvPr>
        </p:nvSpPr>
        <p:spPr/>
        <p:txBody>
          <a:bodyPr/>
          <a:lstStyle/>
          <a:p>
            <a:fld id="{409F7D06-845D-4B31-945E-9BC4696248DE}" type="slidenum">
              <a:rPr lang="en-US" altLang="en-US" smtClean="0"/>
              <a:pPr/>
              <a:t>5</a:t>
            </a:fld>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2FDF41D-FC6E-46B7-8813-54C8709C8E1A}"/>
              </a:ext>
            </a:extLst>
          </p:cNvPr>
          <p:cNvSpPr>
            <a:spLocks noGrp="1"/>
          </p:cNvSpPr>
          <p:nvPr>
            <p:ph type="sldNum" sz="quarter" idx="10"/>
          </p:nvPr>
        </p:nvSpPr>
        <p:spPr/>
        <p:txBody>
          <a:bodyPr/>
          <a:lstStyle/>
          <a:p>
            <a:r>
              <a:rPr lang="en-US" altLang="en-US"/>
              <a:t>2.</a:t>
            </a:r>
            <a:fld id="{7776188E-3BDE-4CB0-BDBD-7FDF02D3863B}" type="slidenum">
              <a:rPr lang="en-US" altLang="en-US"/>
              <a:pPr/>
              <a:t>6</a:t>
            </a:fld>
            <a:endParaRPr lang="en-US" altLang="en-US"/>
          </a:p>
        </p:txBody>
      </p:sp>
      <p:sp>
        <p:nvSpPr>
          <p:cNvPr id="647170" name="Line 2">
            <a:extLst>
              <a:ext uri="{FF2B5EF4-FFF2-40B4-BE49-F238E27FC236}">
                <a16:creationId xmlns:a16="http://schemas.microsoft.com/office/drawing/2014/main" id="{B4B677E5-FA7A-4600-B8F0-5BD50800B3B1}"/>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1" name="Line 3">
            <a:extLst>
              <a:ext uri="{FF2B5EF4-FFF2-40B4-BE49-F238E27FC236}">
                <a16:creationId xmlns:a16="http://schemas.microsoft.com/office/drawing/2014/main" id="{792F3BAC-3ECC-4F2E-83C9-96464EF9436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2" name="Text Box 4">
            <a:extLst>
              <a:ext uri="{FF2B5EF4-FFF2-40B4-BE49-F238E27FC236}">
                <a16:creationId xmlns:a16="http://schemas.microsoft.com/office/drawing/2014/main" id="{8F5DABC1-75E6-492A-AA69-53119F930053}"/>
              </a:ext>
            </a:extLst>
          </p:cNvPr>
          <p:cNvSpPr txBox="1">
            <a:spLocks noChangeArrowheads="1"/>
          </p:cNvSpPr>
          <p:nvPr/>
        </p:nvSpPr>
        <p:spPr bwMode="auto">
          <a:xfrm>
            <a:off x="1828800" y="381000"/>
            <a:ext cx="2074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Presentation layer</a:t>
            </a:r>
          </a:p>
        </p:txBody>
      </p:sp>
      <p:sp>
        <p:nvSpPr>
          <p:cNvPr id="647173" name="Line 5">
            <a:extLst>
              <a:ext uri="{FF2B5EF4-FFF2-40B4-BE49-F238E27FC236}">
                <a16:creationId xmlns:a16="http://schemas.microsoft.com/office/drawing/2014/main" id="{374CF6C4-4680-4949-8998-06621086244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7174" name="Picture 6">
            <a:extLst>
              <a:ext uri="{FF2B5EF4-FFF2-40B4-BE49-F238E27FC236}">
                <a16:creationId xmlns:a16="http://schemas.microsoft.com/office/drawing/2014/main" id="{39265E4B-B648-43BE-B1A5-EA84E804C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5948B2E6-3A4C-46D8-BAD1-A9258F6F5FF6}"/>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37E22A68-551A-4D4E-B9D2-3ED98A488D5A}"/>
              </a:ext>
            </a:extLst>
          </p:cNvPr>
          <p:cNvSpPr>
            <a:spLocks noGrp="1"/>
          </p:cNvSpPr>
          <p:nvPr>
            <p:ph type="sldNum" sz="quarter" idx="10"/>
          </p:nvPr>
        </p:nvSpPr>
        <p:spPr/>
        <p:txBody>
          <a:bodyPr/>
          <a:lstStyle/>
          <a:p>
            <a:r>
              <a:rPr lang="en-US" altLang="en-US"/>
              <a:t>2.</a:t>
            </a:r>
            <a:fld id="{3646688E-6DCB-4073-8006-52533D16A5ED}" type="slidenum">
              <a:rPr lang="en-US" altLang="en-US"/>
              <a:pPr/>
              <a:t>7</a:t>
            </a:fld>
            <a:endParaRPr lang="en-US" altLang="en-US"/>
          </a:p>
        </p:txBody>
      </p:sp>
      <p:sp>
        <p:nvSpPr>
          <p:cNvPr id="661506" name="Rectangle 2">
            <a:extLst>
              <a:ext uri="{FF2B5EF4-FFF2-40B4-BE49-F238E27FC236}">
                <a16:creationId xmlns:a16="http://schemas.microsoft.com/office/drawing/2014/main" id="{8C7C5AB0-8848-4001-A11B-BB06E98B35E3}"/>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7" name="Rectangle 3">
            <a:extLst>
              <a:ext uri="{FF2B5EF4-FFF2-40B4-BE49-F238E27FC236}">
                <a16:creationId xmlns:a16="http://schemas.microsoft.com/office/drawing/2014/main" id="{535B5CA1-5B85-4FEE-8219-7A47557FF40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8" name="Rectangle 4">
            <a:extLst>
              <a:ext uri="{FF2B5EF4-FFF2-40B4-BE49-F238E27FC236}">
                <a16:creationId xmlns:a16="http://schemas.microsoft.com/office/drawing/2014/main" id="{6CCC93AA-AA71-456E-B2EA-77258F931F82}"/>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09" name="Rectangle 5">
            <a:extLst>
              <a:ext uri="{FF2B5EF4-FFF2-40B4-BE49-F238E27FC236}">
                <a16:creationId xmlns:a16="http://schemas.microsoft.com/office/drawing/2014/main" id="{3CB01513-44ED-460B-9632-7C43594AF98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0" name="Rectangle 6">
            <a:extLst>
              <a:ext uri="{FF2B5EF4-FFF2-40B4-BE49-F238E27FC236}">
                <a16:creationId xmlns:a16="http://schemas.microsoft.com/office/drawing/2014/main" id="{A13835EE-4FA5-460F-85CE-5D590A1A649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1" name="Rectangle 7">
            <a:extLst>
              <a:ext uri="{FF2B5EF4-FFF2-40B4-BE49-F238E27FC236}">
                <a16:creationId xmlns:a16="http://schemas.microsoft.com/office/drawing/2014/main" id="{F004EF9B-345B-4EE9-A24B-A1ECA3E6727B}"/>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2" name="Rectangle 8">
            <a:extLst>
              <a:ext uri="{FF2B5EF4-FFF2-40B4-BE49-F238E27FC236}">
                <a16:creationId xmlns:a16="http://schemas.microsoft.com/office/drawing/2014/main" id="{B1C45E5F-C998-433A-AA58-A073D6C3D1B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3" name="Line 9">
            <a:extLst>
              <a:ext uri="{FF2B5EF4-FFF2-40B4-BE49-F238E27FC236}">
                <a16:creationId xmlns:a16="http://schemas.microsoft.com/office/drawing/2014/main" id="{44187BC8-7BE3-4078-8D7E-3C8C1286447F}"/>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4" name="Line 10">
            <a:extLst>
              <a:ext uri="{FF2B5EF4-FFF2-40B4-BE49-F238E27FC236}">
                <a16:creationId xmlns:a16="http://schemas.microsoft.com/office/drawing/2014/main" id="{436CE038-518B-41EE-A63F-8EBECF0DFD8F}"/>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5" name="Rectangle 11">
            <a:extLst>
              <a:ext uri="{FF2B5EF4-FFF2-40B4-BE49-F238E27FC236}">
                <a16:creationId xmlns:a16="http://schemas.microsoft.com/office/drawing/2014/main" id="{646B3EC1-61E7-4324-A618-2751F9258FB0}"/>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presentation layer is responsible for translation, compression, and encryption.</a:t>
            </a:r>
          </a:p>
        </p:txBody>
      </p:sp>
      <p:grpSp>
        <p:nvGrpSpPr>
          <p:cNvPr id="661519" name="Group 15">
            <a:extLst>
              <a:ext uri="{FF2B5EF4-FFF2-40B4-BE49-F238E27FC236}">
                <a16:creationId xmlns:a16="http://schemas.microsoft.com/office/drawing/2014/main" id="{4FA950C4-EAD7-4576-A1BF-62CE6AB5379D}"/>
              </a:ext>
            </a:extLst>
          </p:cNvPr>
          <p:cNvGrpSpPr>
            <a:grpSpLocks/>
          </p:cNvGrpSpPr>
          <p:nvPr/>
        </p:nvGrpSpPr>
        <p:grpSpPr bwMode="auto">
          <a:xfrm>
            <a:off x="2057400" y="2286000"/>
            <a:ext cx="1143000" cy="566738"/>
            <a:chOff x="1200" y="1248"/>
            <a:chExt cx="720" cy="357"/>
          </a:xfrm>
        </p:grpSpPr>
        <p:pic>
          <p:nvPicPr>
            <p:cNvPr id="661520" name="Picture 16">
              <a:extLst>
                <a:ext uri="{FF2B5EF4-FFF2-40B4-BE49-F238E27FC236}">
                  <a16:creationId xmlns:a16="http://schemas.microsoft.com/office/drawing/2014/main" id="{552436FE-A2F6-4D95-8DA3-FD3CA7C86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1521" name="Text Box 17">
              <a:extLst>
                <a:ext uri="{FF2B5EF4-FFF2-40B4-BE49-F238E27FC236}">
                  <a16:creationId xmlns:a16="http://schemas.microsoft.com/office/drawing/2014/main" id="{E9094B8B-ED7F-4AF5-8368-5EDEEC945416}"/>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2" name="Footer Placeholder 1">
            <a:extLst>
              <a:ext uri="{FF2B5EF4-FFF2-40B4-BE49-F238E27FC236}">
                <a16:creationId xmlns:a16="http://schemas.microsoft.com/office/drawing/2014/main" id="{D1F8C882-976D-4165-9210-F9C7021B0A1A}"/>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3274083F-CFDB-4C5E-AFB3-F3383D090ECF}"/>
              </a:ext>
            </a:extLst>
          </p:cNvPr>
          <p:cNvSpPr>
            <a:spLocks noGrp="1" noChangeArrowheads="1"/>
          </p:cNvSpPr>
          <p:nvPr>
            <p:ph type="body" sz="half" idx="2"/>
          </p:nvPr>
        </p:nvSpPr>
        <p:spPr>
          <a:xfrm>
            <a:off x="1243330" y="2088516"/>
            <a:ext cx="4230688" cy="2359025"/>
          </a:xfrm>
        </p:spPr>
        <p:txBody>
          <a:bodyPr/>
          <a:lstStyle/>
          <a:p>
            <a:pPr>
              <a:buFont typeface="Arial" panose="020B0604020202020204" pitchFamily="34" charset="0"/>
              <a:buChar char="•"/>
            </a:pPr>
            <a:r>
              <a:rPr lang="en-US" altLang="en-US" sz="1800" dirty="0"/>
              <a:t>Gives end-user applications access to network resources</a:t>
            </a:r>
          </a:p>
          <a:p>
            <a:pPr>
              <a:buFont typeface="Arial" panose="020B0604020202020204" pitchFamily="34" charset="0"/>
              <a:buChar char="•"/>
            </a:pPr>
            <a:endParaRPr lang="en-US" altLang="en-US" sz="1800" dirty="0"/>
          </a:p>
          <a:p>
            <a:pPr>
              <a:buFont typeface="Arial" panose="020B0604020202020204" pitchFamily="34" charset="0"/>
              <a:buChar char="•"/>
            </a:pPr>
            <a:r>
              <a:rPr lang="en-US" altLang="en-US" sz="1800" dirty="0"/>
              <a:t>File transfer, access, management</a:t>
            </a:r>
          </a:p>
          <a:p>
            <a:pPr>
              <a:buFont typeface="Arial" panose="020B0604020202020204" pitchFamily="34" charset="0"/>
              <a:buChar char="•"/>
            </a:pPr>
            <a:endParaRPr lang="en-US" altLang="en-US" sz="1800" dirty="0"/>
          </a:p>
          <a:p>
            <a:pPr>
              <a:buFont typeface="Arial" panose="020B0604020202020204" pitchFamily="34" charset="0"/>
              <a:buChar char="•"/>
            </a:pPr>
            <a:r>
              <a:rPr lang="en-US" altLang="en-US" sz="1800" dirty="0"/>
              <a:t>Mail Services</a:t>
            </a:r>
          </a:p>
        </p:txBody>
      </p:sp>
      <p:sp>
        <p:nvSpPr>
          <p:cNvPr id="31748" name="AutoShape 4">
            <a:extLst>
              <a:ext uri="{FF2B5EF4-FFF2-40B4-BE49-F238E27FC236}">
                <a16:creationId xmlns:a16="http://schemas.microsoft.com/office/drawing/2014/main" id="{1B56E3AA-ECCA-4CCA-B4DE-B0CB2471F5B5}"/>
              </a:ext>
            </a:extLst>
          </p:cNvPr>
          <p:cNvSpPr>
            <a:spLocks noChangeAspect="1" noChangeArrowheads="1"/>
          </p:cNvSpPr>
          <p:nvPr/>
        </p:nvSpPr>
        <p:spPr bwMode="auto">
          <a:xfrm>
            <a:off x="4238625" y="1989139"/>
            <a:ext cx="3714750" cy="2879725"/>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49" name="AutoShape 5">
            <a:extLst>
              <a:ext uri="{FF2B5EF4-FFF2-40B4-BE49-F238E27FC236}">
                <a16:creationId xmlns:a16="http://schemas.microsoft.com/office/drawing/2014/main" id="{29E476BC-BA48-4750-B592-F24457F6C8D6}"/>
              </a:ext>
            </a:extLst>
          </p:cNvPr>
          <p:cNvSpPr>
            <a:spLocks noChangeAspect="1" noChangeArrowheads="1"/>
          </p:cNvSpPr>
          <p:nvPr/>
        </p:nvSpPr>
        <p:spPr bwMode="auto">
          <a:xfrm>
            <a:off x="4238625" y="1989139"/>
            <a:ext cx="3714750" cy="2879725"/>
          </a:xfrm>
          <a:prstGeom prst="rect">
            <a:avLst/>
          </a:prstGeom>
          <a:noFill/>
          <a:extLst>
            <a:ext uri="{909E8E84-426E-40DD-AFC4-6F175D3DCCD1}">
              <a14:hiddenFill xmlns:a14="http://schemas.microsoft.com/office/drawing/2010/main">
                <a:solidFill>
                  <a:srgbClr val="FFFFFF"/>
                </a:solidFill>
              </a14:hiddenFill>
            </a:ext>
          </a:extLst>
        </p:spPr>
        <p:txBody>
          <a:bodyPr/>
          <a:lstStyle/>
          <a:p>
            <a:pPr algn="ctr" eaLnBrk="1" hangingPunct="1"/>
            <a:r>
              <a:rPr lang="en-US" altLang="en-US" sz="2400">
                <a:latin typeface="Times New Roman" panose="02020603050405020304" pitchFamily="18" charset="0"/>
              </a:rPr>
              <a:t> </a:t>
            </a:r>
          </a:p>
        </p:txBody>
      </p:sp>
      <p:pic>
        <p:nvPicPr>
          <p:cNvPr id="31750" name="Picture 6">
            <a:extLst>
              <a:ext uri="{FF2B5EF4-FFF2-40B4-BE49-F238E27FC236}">
                <a16:creationId xmlns:a16="http://schemas.microsoft.com/office/drawing/2014/main" id="{1FC49DBA-5064-40F8-B88B-E4A5E8C305D4}"/>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6717983" y="1074082"/>
            <a:ext cx="5022850" cy="5158443"/>
          </a:xfrm>
        </p:spPr>
      </p:pic>
      <p:sp>
        <p:nvSpPr>
          <p:cNvPr id="31751" name="Text Box 7">
            <a:extLst>
              <a:ext uri="{FF2B5EF4-FFF2-40B4-BE49-F238E27FC236}">
                <a16:creationId xmlns:a16="http://schemas.microsoft.com/office/drawing/2014/main" id="{52D74F19-8F65-4898-94A2-FFA0A4FCFC16}"/>
              </a:ext>
            </a:extLst>
          </p:cNvPr>
          <p:cNvSpPr txBox="1">
            <a:spLocks noChangeArrowheads="1"/>
          </p:cNvSpPr>
          <p:nvPr/>
        </p:nvSpPr>
        <p:spPr bwMode="auto">
          <a:xfrm>
            <a:off x="7696201" y="5486401"/>
            <a:ext cx="549275"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tLang="en-US" sz="2000" baseline="30000" dirty="0">
              <a:solidFill>
                <a:srgbClr val="3333CC"/>
              </a:solidFill>
              <a:latin typeface="Times New Roman" panose="02020603050405020304" pitchFamily="18" charset="0"/>
            </a:endParaRPr>
          </a:p>
        </p:txBody>
      </p:sp>
      <p:sp>
        <p:nvSpPr>
          <p:cNvPr id="31752" name="Rectangle 8">
            <a:extLst>
              <a:ext uri="{FF2B5EF4-FFF2-40B4-BE49-F238E27FC236}">
                <a16:creationId xmlns:a16="http://schemas.microsoft.com/office/drawing/2014/main" id="{EBE3CFA3-8E65-451F-8A2A-DBA1A5D7C63C}"/>
              </a:ext>
            </a:extLst>
          </p:cNvPr>
          <p:cNvSpPr>
            <a:spLocks noGrp="1" noChangeArrowheads="1"/>
          </p:cNvSpPr>
          <p:nvPr>
            <p:ph type="title"/>
          </p:nvPr>
        </p:nvSpPr>
        <p:spPr/>
        <p:txBody>
          <a:bodyPr/>
          <a:lstStyle/>
          <a:p>
            <a:r>
              <a:rPr lang="en-US" altLang="en-US" dirty="0"/>
              <a:t> </a:t>
            </a:r>
          </a:p>
        </p:txBody>
      </p:sp>
      <p:sp>
        <p:nvSpPr>
          <p:cNvPr id="2" name="Footer Placeholder 1">
            <a:extLst>
              <a:ext uri="{FF2B5EF4-FFF2-40B4-BE49-F238E27FC236}">
                <a16:creationId xmlns:a16="http://schemas.microsoft.com/office/drawing/2014/main" id="{F44C17AA-C150-4E5E-9050-602377D60739}"/>
              </a:ext>
            </a:extLst>
          </p:cNvPr>
          <p:cNvSpPr>
            <a:spLocks noGrp="1"/>
          </p:cNvSpPr>
          <p:nvPr>
            <p:ph type="ftr" sz="quarter" idx="11"/>
          </p:nvPr>
        </p:nvSpPr>
        <p:spPr/>
        <p:txBody>
          <a:bodyPr/>
          <a:lstStyle/>
          <a:p>
            <a:r>
              <a:rPr lang="en-US" altLang="en-US"/>
              <a:t>OSI MODEL</a:t>
            </a:r>
          </a:p>
        </p:txBody>
      </p:sp>
      <p:sp>
        <p:nvSpPr>
          <p:cNvPr id="3" name="Slide Number Placeholder 2">
            <a:extLst>
              <a:ext uri="{FF2B5EF4-FFF2-40B4-BE49-F238E27FC236}">
                <a16:creationId xmlns:a16="http://schemas.microsoft.com/office/drawing/2014/main" id="{9D3CF3A4-EF2E-4095-9FDF-493EA03DA6DB}"/>
              </a:ext>
            </a:extLst>
          </p:cNvPr>
          <p:cNvSpPr>
            <a:spLocks noGrp="1"/>
          </p:cNvSpPr>
          <p:nvPr>
            <p:ph type="sldNum" sz="quarter" idx="12"/>
          </p:nvPr>
        </p:nvSpPr>
        <p:spPr/>
        <p:txBody>
          <a:bodyPr/>
          <a:lstStyle/>
          <a:p>
            <a:fld id="{409F7D06-845D-4B31-945E-9BC4696248DE}" type="slidenum">
              <a:rPr lang="en-US" altLang="en-US" smtClean="0"/>
              <a:pPr/>
              <a:t>8</a:t>
            </a:fld>
            <a:endParaRPr lang="en-US" altLang="en-US"/>
          </a:p>
        </p:txBody>
      </p:sp>
      <p:sp>
        <p:nvSpPr>
          <p:cNvPr id="14" name="AutoShape 2">
            <a:extLst>
              <a:ext uri="{FF2B5EF4-FFF2-40B4-BE49-F238E27FC236}">
                <a16:creationId xmlns:a16="http://schemas.microsoft.com/office/drawing/2014/main" id="{E8CBD6AB-CEF7-4413-B6EC-E8624413BEC5}"/>
              </a:ext>
            </a:extLst>
          </p:cNvPr>
          <p:cNvSpPr txBox="1">
            <a:spLocks noChangeArrowheads="1"/>
          </p:cNvSpPr>
          <p:nvPr/>
        </p:nvSpPr>
        <p:spPr>
          <a:xfrm>
            <a:off x="1109345" y="844549"/>
            <a:ext cx="3959542" cy="91281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r>
              <a:rPr lang="en-US" altLang="en-US" dirty="0"/>
              <a:t>Application Layer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C43C6A4A-8103-45A7-9D52-226DED1E4E79}"/>
              </a:ext>
            </a:extLst>
          </p:cNvPr>
          <p:cNvSpPr>
            <a:spLocks noGrp="1"/>
          </p:cNvSpPr>
          <p:nvPr>
            <p:ph type="sldNum" sz="quarter" idx="10"/>
          </p:nvPr>
        </p:nvSpPr>
        <p:spPr/>
        <p:txBody>
          <a:bodyPr/>
          <a:lstStyle/>
          <a:p>
            <a:r>
              <a:rPr lang="en-US" altLang="en-US"/>
              <a:t>2.</a:t>
            </a:r>
            <a:fld id="{99BC6E10-1621-424C-BE14-30F3D1BB3002}" type="slidenum">
              <a:rPr lang="en-US" altLang="en-US"/>
              <a:pPr/>
              <a:t>9</a:t>
            </a:fld>
            <a:endParaRPr lang="en-US" altLang="en-US"/>
          </a:p>
        </p:txBody>
      </p:sp>
      <p:sp>
        <p:nvSpPr>
          <p:cNvPr id="648194" name="Line 2">
            <a:extLst>
              <a:ext uri="{FF2B5EF4-FFF2-40B4-BE49-F238E27FC236}">
                <a16:creationId xmlns:a16="http://schemas.microsoft.com/office/drawing/2014/main" id="{3720342F-AFDA-4FE6-AB68-3A5ABA25126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5" name="Line 3">
            <a:extLst>
              <a:ext uri="{FF2B5EF4-FFF2-40B4-BE49-F238E27FC236}">
                <a16:creationId xmlns:a16="http://schemas.microsoft.com/office/drawing/2014/main" id="{ABBA57FD-502D-490F-818E-84B39409364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6" name="Text Box 4">
            <a:extLst>
              <a:ext uri="{FF2B5EF4-FFF2-40B4-BE49-F238E27FC236}">
                <a16:creationId xmlns:a16="http://schemas.microsoft.com/office/drawing/2014/main" id="{536856B9-1417-4E13-81C7-6D4373A811D5}"/>
              </a:ext>
            </a:extLst>
          </p:cNvPr>
          <p:cNvSpPr txBox="1">
            <a:spLocks noChangeArrowheads="1"/>
          </p:cNvSpPr>
          <p:nvPr/>
        </p:nvSpPr>
        <p:spPr bwMode="auto">
          <a:xfrm>
            <a:off x="1828801" y="381001"/>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Application layer</a:t>
            </a:r>
          </a:p>
        </p:txBody>
      </p:sp>
      <p:sp>
        <p:nvSpPr>
          <p:cNvPr id="648197" name="Line 5">
            <a:extLst>
              <a:ext uri="{FF2B5EF4-FFF2-40B4-BE49-F238E27FC236}">
                <a16:creationId xmlns:a16="http://schemas.microsoft.com/office/drawing/2014/main" id="{FE249F61-F095-4E90-9E96-F78AD67E9594}"/>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8198" name="Picture 6">
            <a:extLst>
              <a:ext uri="{FF2B5EF4-FFF2-40B4-BE49-F238E27FC236}">
                <a16:creationId xmlns:a16="http://schemas.microsoft.com/office/drawing/2014/main" id="{BB208152-B141-4C80-850F-7925BC542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C903D17-0AC1-4BD1-8570-D9BB7590CEA7}"/>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1469</TotalTime>
  <Words>852</Words>
  <Application>Microsoft Office PowerPoint</Application>
  <PresentationFormat>Widescreen</PresentationFormat>
  <Paragraphs>153</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Tahoma</vt:lpstr>
      <vt:lpstr>Times</vt:lpstr>
      <vt:lpstr>Times New Roman</vt:lpstr>
      <vt:lpstr>Wingdings</vt:lpstr>
      <vt:lpstr>Retrospect</vt:lpstr>
      <vt:lpstr>OSI Model</vt:lpstr>
      <vt:lpstr>Session Layer</vt:lpstr>
      <vt:lpstr>PowerPoint Presentation</vt:lpstr>
      <vt:lpstr>PowerPoint Presentation</vt:lpstr>
      <vt:lpstr>Presentation Layer</vt:lpstr>
      <vt:lpstr>PowerPoint Presentation</vt:lpstr>
      <vt:lpstr>PowerPoint Presentation</vt:lpstr>
      <vt:lpstr> </vt:lpstr>
      <vt:lpstr>PowerPoint Presentation</vt:lpstr>
      <vt:lpstr>PowerPoint Presentation</vt:lpstr>
      <vt:lpstr>PowerPoint Presentation</vt:lpstr>
      <vt:lpstr>How Does It All Work Together</vt:lpstr>
      <vt:lpstr>The Postal Analogy How would the OSI compare to the regular Post Office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100356</dc:creator>
  <cp:lastModifiedBy>vikas jain</cp:lastModifiedBy>
  <cp:revision>144</cp:revision>
  <dcterms:created xsi:type="dcterms:W3CDTF">2021-11-29T07:35:21Z</dcterms:created>
  <dcterms:modified xsi:type="dcterms:W3CDTF">2024-09-16T04:31:07Z</dcterms:modified>
</cp:coreProperties>
</file>