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handoutMasterIdLst>
    <p:handoutMasterId r:id="rId12"/>
  </p:handoutMasterIdLst>
  <p:sldIdLst>
    <p:sldId id="256" r:id="rId2"/>
    <p:sldId id="626" r:id="rId3"/>
    <p:sldId id="607" r:id="rId4"/>
    <p:sldId id="628" r:id="rId5"/>
    <p:sldId id="627" r:id="rId6"/>
    <p:sldId id="310" r:id="rId7"/>
    <p:sldId id="328" r:id="rId8"/>
    <p:sldId id="308" r:id="rId9"/>
    <p:sldId id="63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p:scale>
          <a:sx n="71" d="100"/>
          <a:sy n="71" d="100"/>
        </p:scale>
        <p:origin x="788" y="-26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09-Feb-24</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09-Feb-24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F756D8-DF34-4E2C-9009-147F0D422B7C}" type="slidenum">
              <a:rPr lang="en-US" smtClean="0"/>
              <a:t>1</a:t>
            </a:fld>
            <a:endParaRPr lang="en-US"/>
          </a:p>
        </p:txBody>
      </p:sp>
    </p:spTree>
    <p:extLst>
      <p:ext uri="{BB962C8B-B14F-4D97-AF65-F5344CB8AC3E}">
        <p14:creationId xmlns:p14="http://schemas.microsoft.com/office/powerpoint/2010/main" val="315316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3460D7-839A-4083-B544-FDC27AEDC915}"/>
              </a:ext>
            </a:extLst>
          </p:cNvPr>
          <p:cNvSpPr>
            <a:spLocks noGrp="1" noChangeArrowheads="1"/>
          </p:cNvSpPr>
          <p:nvPr>
            <p:ph type="sldNum" sz="quarter" idx="5"/>
          </p:nvPr>
        </p:nvSpPr>
        <p:spPr>
          <a:ln/>
        </p:spPr>
        <p:txBody>
          <a:bodyPr/>
          <a:lstStyle/>
          <a:p>
            <a:fld id="{81E34C53-40DC-45FD-9C9D-F52AF8621324}" type="slidenum">
              <a:rPr lang="en-US" altLang="en-US"/>
              <a:pPr/>
              <a:t>2</a:t>
            </a:fld>
            <a:endParaRPr lang="en-US" altLang="en-US"/>
          </a:p>
        </p:txBody>
      </p:sp>
      <p:sp>
        <p:nvSpPr>
          <p:cNvPr id="726018" name="Rectangle 2">
            <a:extLst>
              <a:ext uri="{FF2B5EF4-FFF2-40B4-BE49-F238E27FC236}">
                <a16:creationId xmlns:a16="http://schemas.microsoft.com/office/drawing/2014/main" id="{848E46A0-3B76-4DAF-AA81-5E268C3C5548}"/>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1A150EE3-9AD2-4B8E-9963-67D1B459FF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8D58FC-4EF1-4F34-9E11-DCEDA997610F}"/>
              </a:ext>
            </a:extLst>
          </p:cNvPr>
          <p:cNvSpPr>
            <a:spLocks noGrp="1" noChangeArrowheads="1"/>
          </p:cNvSpPr>
          <p:nvPr>
            <p:ph type="sldNum" sz="quarter" idx="5"/>
          </p:nvPr>
        </p:nvSpPr>
        <p:spPr>
          <a:ln/>
        </p:spPr>
        <p:txBody>
          <a:bodyPr/>
          <a:lstStyle/>
          <a:p>
            <a:fld id="{50FBD80E-586F-47A6-ABC3-DE5E53D76D3F}" type="slidenum">
              <a:rPr lang="en-US" altLang="en-US"/>
              <a:pPr/>
              <a:t>3</a:t>
            </a:fld>
            <a:endParaRPr lang="en-US" altLang="en-US"/>
          </a:p>
        </p:txBody>
      </p:sp>
      <p:sp>
        <p:nvSpPr>
          <p:cNvPr id="727042" name="Rectangle 2">
            <a:extLst>
              <a:ext uri="{FF2B5EF4-FFF2-40B4-BE49-F238E27FC236}">
                <a16:creationId xmlns:a16="http://schemas.microsoft.com/office/drawing/2014/main" id="{C211AEAB-718E-4A7A-9F38-95A1CE3A42DD}"/>
              </a:ext>
            </a:extLst>
          </p:cNvPr>
          <p:cNvSpPr>
            <a:spLocks noGrp="1" noRot="1" noChangeAspect="1" noChangeArrowheads="1" noTextEdit="1"/>
          </p:cNvSpPr>
          <p:nvPr>
            <p:ph type="sldImg"/>
          </p:nvPr>
        </p:nvSpPr>
        <p:spPr>
          <a:ln/>
        </p:spPr>
      </p:sp>
      <p:sp>
        <p:nvSpPr>
          <p:cNvPr id="727043" name="Rectangle 3">
            <a:extLst>
              <a:ext uri="{FF2B5EF4-FFF2-40B4-BE49-F238E27FC236}">
                <a16:creationId xmlns:a16="http://schemas.microsoft.com/office/drawing/2014/main" id="{133DA68A-9A91-4C65-B6CB-C8442752C5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76DEDC-4BBC-4034-B022-26C081A61BDB}"/>
              </a:ext>
            </a:extLst>
          </p:cNvPr>
          <p:cNvSpPr>
            <a:spLocks noGrp="1" noChangeArrowheads="1"/>
          </p:cNvSpPr>
          <p:nvPr>
            <p:ph type="sldNum" sz="quarter" idx="5"/>
          </p:nvPr>
        </p:nvSpPr>
        <p:spPr>
          <a:ln/>
        </p:spPr>
        <p:txBody>
          <a:bodyPr/>
          <a:lstStyle/>
          <a:p>
            <a:fld id="{6BA7B8DD-92EC-45BC-95F0-80C10466D97F}" type="slidenum">
              <a:rPr lang="en-US" altLang="en-US"/>
              <a:pPr/>
              <a:t>4</a:t>
            </a:fld>
            <a:endParaRPr lang="en-US" altLang="en-US"/>
          </a:p>
        </p:txBody>
      </p:sp>
      <p:sp>
        <p:nvSpPr>
          <p:cNvPr id="728066" name="Rectangle 2">
            <a:extLst>
              <a:ext uri="{FF2B5EF4-FFF2-40B4-BE49-F238E27FC236}">
                <a16:creationId xmlns:a16="http://schemas.microsoft.com/office/drawing/2014/main" id="{FD2CA4DF-3C70-4838-A617-B2AFB268E128}"/>
              </a:ext>
            </a:extLst>
          </p:cNvPr>
          <p:cNvSpPr>
            <a:spLocks noGrp="1" noRot="1" noChangeAspect="1" noChangeArrowheads="1" noTextEdit="1"/>
          </p:cNvSpPr>
          <p:nvPr>
            <p:ph type="sldImg"/>
          </p:nvPr>
        </p:nvSpPr>
        <p:spPr>
          <a:ln/>
        </p:spPr>
      </p:sp>
      <p:sp>
        <p:nvSpPr>
          <p:cNvPr id="728067" name="Rectangle 3">
            <a:extLst>
              <a:ext uri="{FF2B5EF4-FFF2-40B4-BE49-F238E27FC236}">
                <a16:creationId xmlns:a16="http://schemas.microsoft.com/office/drawing/2014/main" id="{5A94470A-D32E-46E8-8BA5-7EB9866D72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E9F9B1-5621-4C4A-9FAF-0141A6885A50}"/>
              </a:ext>
            </a:extLst>
          </p:cNvPr>
          <p:cNvSpPr>
            <a:spLocks noGrp="1" noChangeArrowheads="1"/>
          </p:cNvSpPr>
          <p:nvPr>
            <p:ph type="sldNum" sz="quarter" idx="5"/>
          </p:nvPr>
        </p:nvSpPr>
        <p:spPr>
          <a:ln/>
        </p:spPr>
        <p:txBody>
          <a:bodyPr/>
          <a:lstStyle/>
          <a:p>
            <a:fld id="{4255A25C-4320-4A8C-947D-25A70C66C1AE}" type="slidenum">
              <a:rPr lang="en-US" altLang="en-US"/>
              <a:pPr/>
              <a:t>5</a:t>
            </a:fld>
            <a:endParaRPr lang="en-US" altLang="en-US"/>
          </a:p>
        </p:txBody>
      </p:sp>
      <p:sp>
        <p:nvSpPr>
          <p:cNvPr id="729090" name="Rectangle 2">
            <a:extLst>
              <a:ext uri="{FF2B5EF4-FFF2-40B4-BE49-F238E27FC236}">
                <a16:creationId xmlns:a16="http://schemas.microsoft.com/office/drawing/2014/main" id="{6C2EE165-4D0A-4E1F-BBCD-9DCBF2487DA8}"/>
              </a:ext>
            </a:extLst>
          </p:cNvPr>
          <p:cNvSpPr>
            <a:spLocks noGrp="1" noRot="1" noChangeAspect="1" noChangeArrowheads="1" noTextEdit="1"/>
          </p:cNvSpPr>
          <p:nvPr>
            <p:ph type="sldImg"/>
          </p:nvPr>
        </p:nvSpPr>
        <p:spPr>
          <a:ln/>
        </p:spPr>
      </p:sp>
      <p:sp>
        <p:nvSpPr>
          <p:cNvPr id="729091" name="Rectangle 3">
            <a:extLst>
              <a:ext uri="{FF2B5EF4-FFF2-40B4-BE49-F238E27FC236}">
                <a16:creationId xmlns:a16="http://schemas.microsoft.com/office/drawing/2014/main" id="{9B4A5E03-1DC1-42D8-BA23-E2419F993C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8B9C2A-89DC-4CDB-AAE2-42C6D36EAA2A}"/>
              </a:ext>
            </a:extLst>
          </p:cNvPr>
          <p:cNvSpPr>
            <a:spLocks noGrp="1" noChangeArrowheads="1"/>
          </p:cNvSpPr>
          <p:nvPr>
            <p:ph type="sldNum" sz="quarter" idx="5"/>
          </p:nvPr>
        </p:nvSpPr>
        <p:spPr>
          <a:ln/>
        </p:spPr>
        <p:txBody>
          <a:bodyPr/>
          <a:lstStyle/>
          <a:p>
            <a:fld id="{8F410460-B163-48C2-AB32-E74B4E646402}" type="slidenum">
              <a:rPr lang="en-US" altLang="en-US"/>
              <a:pPr/>
              <a:t>6</a:t>
            </a:fld>
            <a:endParaRPr lang="en-US" altLang="en-US"/>
          </a:p>
        </p:txBody>
      </p:sp>
      <p:sp>
        <p:nvSpPr>
          <p:cNvPr id="122882" name="Rectangle 2">
            <a:extLst>
              <a:ext uri="{FF2B5EF4-FFF2-40B4-BE49-F238E27FC236}">
                <a16:creationId xmlns:a16="http://schemas.microsoft.com/office/drawing/2014/main" id="{7B039AE9-E5D4-499E-88F4-70738446876E}"/>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EEFE8B9E-3A42-4C1F-AA69-3F35A3D0AEA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969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D65A242-585F-4482-95E5-C8E0F3CE3A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6AF49E-1377-43C7-8AF7-7CA94D4E4183}" type="slidenum">
              <a:rPr lang="en-US" altLang="en-US" smtClean="0"/>
              <a:pPr/>
              <a:t>7</a:t>
            </a:fld>
            <a:endParaRPr lang="en-US" altLang="en-US"/>
          </a:p>
        </p:txBody>
      </p:sp>
      <p:sp>
        <p:nvSpPr>
          <p:cNvPr id="113667" name="Rectangle 2">
            <a:extLst>
              <a:ext uri="{FF2B5EF4-FFF2-40B4-BE49-F238E27FC236}">
                <a16:creationId xmlns:a16="http://schemas.microsoft.com/office/drawing/2014/main" id="{122710D3-56BD-4E31-97A8-BC7C950E98AE}"/>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359EDFB-1042-4701-AEEA-A09A4C4B916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ja-JP">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7C9445-89B5-42C5-BAA6-07817ACBE6FD}"/>
              </a:ext>
            </a:extLst>
          </p:cNvPr>
          <p:cNvSpPr>
            <a:spLocks noGrp="1" noChangeArrowheads="1"/>
          </p:cNvSpPr>
          <p:nvPr>
            <p:ph type="sldNum" sz="quarter" idx="5"/>
          </p:nvPr>
        </p:nvSpPr>
        <p:spPr>
          <a:ln/>
        </p:spPr>
        <p:txBody>
          <a:bodyPr/>
          <a:lstStyle/>
          <a:p>
            <a:fld id="{70AC324E-165E-4957-A01F-1012C0D49F35}" type="slidenum">
              <a:rPr lang="en-US" altLang="en-US"/>
              <a:pPr/>
              <a:t>8</a:t>
            </a:fld>
            <a:endParaRPr lang="en-US" altLang="en-US"/>
          </a:p>
        </p:txBody>
      </p:sp>
      <p:sp>
        <p:nvSpPr>
          <p:cNvPr id="116738" name="Rectangle 2">
            <a:extLst>
              <a:ext uri="{FF2B5EF4-FFF2-40B4-BE49-F238E27FC236}">
                <a16:creationId xmlns:a16="http://schemas.microsoft.com/office/drawing/2014/main" id="{15AAB7A2-4D7B-4A7F-91C3-A8206361CCFF}"/>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3AE8C7D8-3111-4848-8057-1D38F5CC8830}"/>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4274232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OSI MODEL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VIKAS K JAIN</a:t>
            </a:r>
            <a:endParaRPr lang="en-US" dirty="0"/>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VIKAS K JAIN</a:t>
            </a:r>
          </a:p>
        </p:txBody>
      </p:sp>
      <p:sp>
        <p:nvSpPr>
          <p:cNvPr id="5" name="Footer Placeholder 4"/>
          <p:cNvSpPr>
            <a:spLocks noGrp="1"/>
          </p:cNvSpPr>
          <p:nvPr>
            <p:ph type="ftr" sz="quarter" idx="11"/>
          </p:nvPr>
        </p:nvSpPr>
        <p:spPr/>
        <p:txBody>
          <a:bodyPr/>
          <a:lstStyle/>
          <a:p>
            <a:r>
              <a:rPr lang="en-US"/>
              <a:t>OSI MODEL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VIKAS K JAIN</a:t>
            </a:r>
          </a:p>
        </p:txBody>
      </p:sp>
      <p:sp>
        <p:nvSpPr>
          <p:cNvPr id="6" name="Footer Placeholder 5"/>
          <p:cNvSpPr>
            <a:spLocks noGrp="1"/>
          </p:cNvSpPr>
          <p:nvPr>
            <p:ph type="ftr" sz="quarter" idx="11"/>
          </p:nvPr>
        </p:nvSpPr>
        <p:spPr/>
        <p:txBody>
          <a:bodyPr/>
          <a:lstStyle/>
          <a:p>
            <a:r>
              <a:rPr lang="en-US"/>
              <a:t>OSI MODEL</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VIKAS K JAIN</a:t>
            </a:r>
          </a:p>
        </p:txBody>
      </p:sp>
      <p:sp>
        <p:nvSpPr>
          <p:cNvPr id="8" name="Footer Placeholder 7"/>
          <p:cNvSpPr>
            <a:spLocks noGrp="1"/>
          </p:cNvSpPr>
          <p:nvPr>
            <p:ph type="ftr" sz="quarter" idx="11"/>
          </p:nvPr>
        </p:nvSpPr>
        <p:spPr/>
        <p:txBody>
          <a:body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VIKAS K JAIN</a:t>
            </a:r>
          </a:p>
        </p:txBody>
      </p:sp>
      <p:sp>
        <p:nvSpPr>
          <p:cNvPr id="4" name="Footer Placeholder 3"/>
          <p:cNvSpPr>
            <a:spLocks noGrp="1"/>
          </p:cNvSpPr>
          <p:nvPr>
            <p:ph type="ftr" sz="quarter" idx="11"/>
          </p:nvPr>
        </p:nvSpPr>
        <p:spPr/>
        <p:txBody>
          <a:bodyPr/>
          <a:lstStyle/>
          <a:p>
            <a:r>
              <a:rPr lang="en-US"/>
              <a:t>OSI MODEL</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VIKAS K JAIN</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OSI MODEL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VIKAS K JAIN</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OSI MODEL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VIKAS K JAIN</a:t>
            </a:r>
            <a:endParaRPr lang="en-US" dirty="0"/>
          </a:p>
        </p:txBody>
      </p:sp>
      <p:sp>
        <p:nvSpPr>
          <p:cNvPr id="6" name="Footer Placeholder 5"/>
          <p:cNvSpPr>
            <a:spLocks noGrp="1"/>
          </p:cNvSpPr>
          <p:nvPr>
            <p:ph type="ftr" sz="quarter" idx="11"/>
          </p:nvPr>
        </p:nvSpPr>
        <p:spPr/>
        <p:txBody>
          <a:bodyPr/>
          <a:lstStyle/>
          <a:p>
            <a:r>
              <a:rPr lang="en-US"/>
              <a:t>OSI MODEL</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VIKAS K JAIN</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OSI MODEL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sz="6000" dirty="0"/>
              <a:t>OSI Model</a:t>
            </a:r>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
        <p:nvSpPr>
          <p:cNvPr id="4" name="Footer Placeholder 3">
            <a:extLst>
              <a:ext uri="{FF2B5EF4-FFF2-40B4-BE49-F238E27FC236}">
                <a16:creationId xmlns:a16="http://schemas.microsoft.com/office/drawing/2014/main" id="{20F06215-A5F1-4E13-8F38-83C82F7BA43A}"/>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72900B3C-11D5-44C6-8702-933295F86B28}"/>
              </a:ext>
            </a:extLst>
          </p:cNvPr>
          <p:cNvSpPr>
            <a:spLocks noGrp="1"/>
          </p:cNvSpPr>
          <p:nvPr>
            <p:ph type="sldNum" sz="quarter" idx="12"/>
          </p:nvPr>
        </p:nvSpPr>
        <p:spPr/>
        <p:txBody>
          <a:bodyPr/>
          <a:lstStyle/>
          <a:p>
            <a:fld id="{5D923B90-4616-40B3-A419-E44D928EB479}" type="slidenum">
              <a:rPr lang="en-US" smtClean="0"/>
              <a:t>1</a:t>
            </a:fld>
            <a:endParaRPr lang="en-US"/>
          </a:p>
        </p:txBody>
      </p:sp>
    </p:spTree>
    <p:extLst>
      <p:ext uri="{BB962C8B-B14F-4D97-AF65-F5344CB8AC3E}">
        <p14:creationId xmlns:p14="http://schemas.microsoft.com/office/powerpoint/2010/main" val="79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FD75C9E4-7023-4B61-BA0F-3DE288028C1E}"/>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19" name="Rectangle 3">
            <a:extLst>
              <a:ext uri="{FF2B5EF4-FFF2-40B4-BE49-F238E27FC236}">
                <a16:creationId xmlns:a16="http://schemas.microsoft.com/office/drawing/2014/main" id="{00E9306A-AEF8-41A4-90E9-9D610EE6DAFC}"/>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4820" name="Group 4">
            <a:extLst>
              <a:ext uri="{FF2B5EF4-FFF2-40B4-BE49-F238E27FC236}">
                <a16:creationId xmlns:a16="http://schemas.microsoft.com/office/drawing/2014/main" id="{25B22E5E-A6AD-4911-9143-D31E07C934FF}"/>
              </a:ext>
            </a:extLst>
          </p:cNvPr>
          <p:cNvGrpSpPr>
            <a:grpSpLocks/>
          </p:cNvGrpSpPr>
          <p:nvPr/>
        </p:nvGrpSpPr>
        <p:grpSpPr bwMode="auto">
          <a:xfrm>
            <a:off x="2014539" y="773113"/>
            <a:ext cx="738187" cy="474662"/>
            <a:chOff x="309" y="487"/>
            <a:chExt cx="465" cy="299"/>
          </a:xfrm>
        </p:grpSpPr>
        <p:sp>
          <p:nvSpPr>
            <p:cNvPr id="674821" name="Rectangle 5">
              <a:extLst>
                <a:ext uri="{FF2B5EF4-FFF2-40B4-BE49-F238E27FC236}">
                  <a16:creationId xmlns:a16="http://schemas.microsoft.com/office/drawing/2014/main" id="{96F9586A-E8B5-4168-9303-3A2D16429D8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2" name="Rectangle 6">
              <a:extLst>
                <a:ext uri="{FF2B5EF4-FFF2-40B4-BE49-F238E27FC236}">
                  <a16:creationId xmlns:a16="http://schemas.microsoft.com/office/drawing/2014/main" id="{51DFD44C-F26D-44A0-9559-79D47F82A25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4823" name="Rectangle 7">
            <a:extLst>
              <a:ext uri="{FF2B5EF4-FFF2-40B4-BE49-F238E27FC236}">
                <a16:creationId xmlns:a16="http://schemas.microsoft.com/office/drawing/2014/main" id="{6EA34BB6-1282-491F-8403-4F79B448F96A}"/>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4" name="Rectangle 8">
            <a:extLst>
              <a:ext uri="{FF2B5EF4-FFF2-40B4-BE49-F238E27FC236}">
                <a16:creationId xmlns:a16="http://schemas.microsoft.com/office/drawing/2014/main" id="{BB5BB375-5BFF-467A-A250-4200C4D45AFF}"/>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5" name="Rectangle 9">
            <a:extLst>
              <a:ext uri="{FF2B5EF4-FFF2-40B4-BE49-F238E27FC236}">
                <a16:creationId xmlns:a16="http://schemas.microsoft.com/office/drawing/2014/main" id="{354F048E-9188-415F-B3F7-3B009D52EAA3}"/>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4826" name="Rectangle 10">
            <a:extLst>
              <a:ext uri="{FF2B5EF4-FFF2-40B4-BE49-F238E27FC236}">
                <a16:creationId xmlns:a16="http://schemas.microsoft.com/office/drawing/2014/main" id="{47F669A6-3DC9-44F9-88CD-5D06C9613D58}"/>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27" name="Rectangle 11">
            <a:extLst>
              <a:ext uri="{FF2B5EF4-FFF2-40B4-BE49-F238E27FC236}">
                <a16:creationId xmlns:a16="http://schemas.microsoft.com/office/drawing/2014/main" id="{E6E26EF6-E54C-4DAA-9FAD-8864AC62C612}"/>
              </a:ext>
            </a:extLst>
          </p:cNvPr>
          <p:cNvSpPr>
            <a:spLocks noChangeArrowheads="1"/>
          </p:cNvSpPr>
          <p:nvPr/>
        </p:nvSpPr>
        <p:spPr bwMode="auto">
          <a:xfrm>
            <a:off x="1752600" y="13716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Figure 3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dirty="0">
                <a:solidFill>
                  <a:schemeClr val="hlink"/>
                </a:solidFill>
              </a:rPr>
              <a:t>a</a:t>
            </a:r>
            <a:r>
              <a:rPr lang="en-US" altLang="en-US" sz="2800" i="1" dirty="0"/>
              <a:t> in the sending computer needs to communicate with process </a:t>
            </a:r>
            <a:r>
              <a:rPr lang="en-US" altLang="en-US" sz="2800" i="1" dirty="0">
                <a:solidFill>
                  <a:schemeClr val="hlink"/>
                </a:solidFill>
              </a:rPr>
              <a:t>j</a:t>
            </a:r>
            <a:r>
              <a:rPr lang="en-US" altLang="en-US" sz="2800" i="1" dirty="0"/>
              <a:t> in the receiving computer. Note that although physical addresses change from hop to hop, logical and port addresses remain the same from the source to destination. </a:t>
            </a:r>
          </a:p>
        </p:txBody>
      </p:sp>
      <p:sp>
        <p:nvSpPr>
          <p:cNvPr id="674828" name="Text Box 12">
            <a:extLst>
              <a:ext uri="{FF2B5EF4-FFF2-40B4-BE49-F238E27FC236}">
                <a16:creationId xmlns:a16="http://schemas.microsoft.com/office/drawing/2014/main" id="{A320EE41-029A-46C3-AE50-9D0ED3C27924}"/>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4</a:t>
            </a:r>
          </a:p>
        </p:txBody>
      </p:sp>
      <p:sp>
        <p:nvSpPr>
          <p:cNvPr id="3" name="Footer Placeholder 2">
            <a:extLst>
              <a:ext uri="{FF2B5EF4-FFF2-40B4-BE49-F238E27FC236}">
                <a16:creationId xmlns:a16="http://schemas.microsoft.com/office/drawing/2014/main" id="{0A5F820F-8EFD-43BE-9876-D0C356652DC6}"/>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5982CBCA-6BDD-49EF-B1FE-7A4F0DC31F8A}"/>
              </a:ext>
            </a:extLst>
          </p:cNvPr>
          <p:cNvSpPr>
            <a:spLocks noGrp="1"/>
          </p:cNvSpPr>
          <p:nvPr>
            <p:ph type="sldNum" sz="quarter" idx="12"/>
          </p:nvPr>
        </p:nvSpPr>
        <p:spPr/>
        <p:txBody>
          <a:bodyPr/>
          <a:lstStyle/>
          <a:p>
            <a:fld id="{5D923B90-4616-40B3-A419-E44D928EB47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Line 2">
            <a:extLst>
              <a:ext uri="{FF2B5EF4-FFF2-40B4-BE49-F238E27FC236}">
                <a16:creationId xmlns:a16="http://schemas.microsoft.com/office/drawing/2014/main" id="{937A365B-393B-43E4-8593-AA2D4C54217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3" name="Line 3">
            <a:extLst>
              <a:ext uri="{FF2B5EF4-FFF2-40B4-BE49-F238E27FC236}">
                <a16:creationId xmlns:a16="http://schemas.microsoft.com/office/drawing/2014/main" id="{6ED3A13A-E02D-45FA-B66B-9D5E97B94C7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4" name="Text Box 4">
            <a:extLst>
              <a:ext uri="{FF2B5EF4-FFF2-40B4-BE49-F238E27FC236}">
                <a16:creationId xmlns:a16="http://schemas.microsoft.com/office/drawing/2014/main" id="{9C8C9157-BD52-4F89-83F9-44308F004892}"/>
              </a:ext>
            </a:extLst>
          </p:cNvPr>
          <p:cNvSpPr txBox="1">
            <a:spLocks noChangeArrowheads="1"/>
          </p:cNvSpPr>
          <p:nvPr/>
        </p:nvSpPr>
        <p:spPr bwMode="auto">
          <a:xfrm>
            <a:off x="1828801" y="381000"/>
            <a:ext cx="2838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3  </a:t>
            </a:r>
            <a:r>
              <a:rPr lang="en-US" altLang="en-US" sz="2000" i="1" dirty="0"/>
              <a:t>Port addresses</a:t>
            </a:r>
          </a:p>
        </p:txBody>
      </p:sp>
      <p:sp>
        <p:nvSpPr>
          <p:cNvPr id="655365" name="Line 5">
            <a:extLst>
              <a:ext uri="{FF2B5EF4-FFF2-40B4-BE49-F238E27FC236}">
                <a16:creationId xmlns:a16="http://schemas.microsoft.com/office/drawing/2014/main" id="{518861B3-5A33-42A5-9649-FD42A1849E75}"/>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366" name="Picture 6">
            <a:extLst>
              <a:ext uri="{FF2B5EF4-FFF2-40B4-BE49-F238E27FC236}">
                <a16:creationId xmlns:a16="http://schemas.microsoft.com/office/drawing/2014/main" id="{2F54ADF5-E877-4D57-9502-5A554184A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41B74777-DA94-4C10-92DE-5F54A0C42125}"/>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BC310EEA-ED59-4974-9565-6F0C0D6F7CFD}"/>
              </a:ext>
            </a:extLst>
          </p:cNvPr>
          <p:cNvSpPr>
            <a:spLocks noGrp="1"/>
          </p:cNvSpPr>
          <p:nvPr>
            <p:ph type="sldNum" sz="quarter" idx="12"/>
          </p:nvPr>
        </p:nvSpPr>
        <p:spPr/>
        <p:txBody>
          <a:bodyPr/>
          <a:lstStyle/>
          <a:p>
            <a:fld id="{5D923B90-4616-40B3-A419-E44D928EB47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83064151-080C-4F85-B1B9-20924300CF8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7" name="Rectangle 3">
            <a:extLst>
              <a:ext uri="{FF2B5EF4-FFF2-40B4-BE49-F238E27FC236}">
                <a16:creationId xmlns:a16="http://schemas.microsoft.com/office/drawing/2014/main" id="{4F9133A8-ED99-46AD-9B50-A4F378E0406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8" name="Rectangle 4">
            <a:extLst>
              <a:ext uri="{FF2B5EF4-FFF2-40B4-BE49-F238E27FC236}">
                <a16:creationId xmlns:a16="http://schemas.microsoft.com/office/drawing/2014/main" id="{F091BF97-6FE3-44E0-BC4E-BC64F683093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69" name="Rectangle 5">
            <a:extLst>
              <a:ext uri="{FF2B5EF4-FFF2-40B4-BE49-F238E27FC236}">
                <a16:creationId xmlns:a16="http://schemas.microsoft.com/office/drawing/2014/main" id="{B8B221D4-3E41-4EAF-8A22-7D0B8B0CC92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0" name="Rectangle 6">
            <a:extLst>
              <a:ext uri="{FF2B5EF4-FFF2-40B4-BE49-F238E27FC236}">
                <a16:creationId xmlns:a16="http://schemas.microsoft.com/office/drawing/2014/main" id="{00650A1F-53D8-42BC-A9F1-410C06D26D3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1" name="Rectangle 7">
            <a:extLst>
              <a:ext uri="{FF2B5EF4-FFF2-40B4-BE49-F238E27FC236}">
                <a16:creationId xmlns:a16="http://schemas.microsoft.com/office/drawing/2014/main" id="{11D1DA48-E19F-4A6A-AF91-18AEDB2D401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2" name="Rectangle 8">
            <a:extLst>
              <a:ext uri="{FF2B5EF4-FFF2-40B4-BE49-F238E27FC236}">
                <a16:creationId xmlns:a16="http://schemas.microsoft.com/office/drawing/2014/main" id="{5F4E937C-D278-4640-AD70-760EA861C79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6873" name="Line 9">
            <a:extLst>
              <a:ext uri="{FF2B5EF4-FFF2-40B4-BE49-F238E27FC236}">
                <a16:creationId xmlns:a16="http://schemas.microsoft.com/office/drawing/2014/main" id="{FBFD5376-2B93-4B5F-96FA-AFC52ED23731}"/>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4" name="Line 10">
            <a:extLst>
              <a:ext uri="{FF2B5EF4-FFF2-40B4-BE49-F238E27FC236}">
                <a16:creationId xmlns:a16="http://schemas.microsoft.com/office/drawing/2014/main" id="{E22A46F7-74FB-4706-BDF9-51A10F42F2D9}"/>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5" name="Rectangle 11">
            <a:extLst>
              <a:ext uri="{FF2B5EF4-FFF2-40B4-BE49-F238E27FC236}">
                <a16:creationId xmlns:a16="http://schemas.microsoft.com/office/drawing/2014/main" id="{55B6FD8F-7FF7-4194-A5D8-44E6065AB079}"/>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will change from hop to hop,</a:t>
            </a:r>
          </a:p>
          <a:p>
            <a:pPr algn="ctr"/>
            <a:r>
              <a:rPr lang="en-US" altLang="en-US" sz="2400"/>
              <a:t>but the logical addresses usually remain the same.</a:t>
            </a:r>
          </a:p>
        </p:txBody>
      </p:sp>
      <p:grpSp>
        <p:nvGrpSpPr>
          <p:cNvPr id="676879" name="Group 15">
            <a:extLst>
              <a:ext uri="{FF2B5EF4-FFF2-40B4-BE49-F238E27FC236}">
                <a16:creationId xmlns:a16="http://schemas.microsoft.com/office/drawing/2014/main" id="{0DC2BC81-935F-4AFA-B279-D209739CB07E}"/>
              </a:ext>
            </a:extLst>
          </p:cNvPr>
          <p:cNvGrpSpPr>
            <a:grpSpLocks/>
          </p:cNvGrpSpPr>
          <p:nvPr/>
        </p:nvGrpSpPr>
        <p:grpSpPr bwMode="auto">
          <a:xfrm>
            <a:off x="2057400" y="2286000"/>
            <a:ext cx="1143000" cy="566738"/>
            <a:chOff x="1200" y="1248"/>
            <a:chExt cx="720" cy="357"/>
          </a:xfrm>
        </p:grpSpPr>
        <p:pic>
          <p:nvPicPr>
            <p:cNvPr id="676880" name="Picture 16">
              <a:extLst>
                <a:ext uri="{FF2B5EF4-FFF2-40B4-BE49-F238E27FC236}">
                  <a16:creationId xmlns:a16="http://schemas.microsoft.com/office/drawing/2014/main" id="{A092BF66-1771-4CE3-B82E-9DB6F8234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881" name="Text Box 17">
              <a:extLst>
                <a:ext uri="{FF2B5EF4-FFF2-40B4-BE49-F238E27FC236}">
                  <a16:creationId xmlns:a16="http://schemas.microsoft.com/office/drawing/2014/main" id="{AB92C4D2-DF21-4BEF-8EC8-9AC068CBFD2B}"/>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
        <p:nvSpPr>
          <p:cNvPr id="3" name="Footer Placeholder 2">
            <a:extLst>
              <a:ext uri="{FF2B5EF4-FFF2-40B4-BE49-F238E27FC236}">
                <a16:creationId xmlns:a16="http://schemas.microsoft.com/office/drawing/2014/main" id="{4BCB3FD3-3455-42D2-B768-983B739C249B}"/>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F4373473-3388-43C4-BABA-667A6667528B}"/>
              </a:ext>
            </a:extLst>
          </p:cNvPr>
          <p:cNvSpPr>
            <a:spLocks noGrp="1"/>
          </p:cNvSpPr>
          <p:nvPr>
            <p:ph type="sldNum" sz="quarter" idx="12"/>
          </p:nvPr>
        </p:nvSpPr>
        <p:spPr/>
        <p:txBody>
          <a:bodyPr/>
          <a:lstStyle/>
          <a:p>
            <a:fld id="{5D923B90-4616-40B3-A419-E44D928EB47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a:extLst>
              <a:ext uri="{FF2B5EF4-FFF2-40B4-BE49-F238E27FC236}">
                <a16:creationId xmlns:a16="http://schemas.microsoft.com/office/drawing/2014/main" id="{25E4516F-65DC-4DDA-AF62-C4698189C373}"/>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3" name="Rectangle 3">
            <a:extLst>
              <a:ext uri="{FF2B5EF4-FFF2-40B4-BE49-F238E27FC236}">
                <a16:creationId xmlns:a16="http://schemas.microsoft.com/office/drawing/2014/main" id="{0214CC67-CC8D-4C2F-80E3-CCB433A0B43D}"/>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675844" name="Group 4">
            <a:extLst>
              <a:ext uri="{FF2B5EF4-FFF2-40B4-BE49-F238E27FC236}">
                <a16:creationId xmlns:a16="http://schemas.microsoft.com/office/drawing/2014/main" id="{FF6003B6-119D-458B-B95C-D4D5B986FD43}"/>
              </a:ext>
            </a:extLst>
          </p:cNvPr>
          <p:cNvGrpSpPr>
            <a:grpSpLocks/>
          </p:cNvGrpSpPr>
          <p:nvPr/>
        </p:nvGrpSpPr>
        <p:grpSpPr bwMode="auto">
          <a:xfrm>
            <a:off x="2014539" y="773113"/>
            <a:ext cx="738187" cy="474662"/>
            <a:chOff x="309" y="487"/>
            <a:chExt cx="465" cy="299"/>
          </a:xfrm>
        </p:grpSpPr>
        <p:sp>
          <p:nvSpPr>
            <p:cNvPr id="675845" name="Rectangle 5">
              <a:extLst>
                <a:ext uri="{FF2B5EF4-FFF2-40B4-BE49-F238E27FC236}">
                  <a16:creationId xmlns:a16="http://schemas.microsoft.com/office/drawing/2014/main" id="{39B0EC93-DEA4-42D0-A025-B02EC1646393}"/>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6" name="Rectangle 6">
              <a:extLst>
                <a:ext uri="{FF2B5EF4-FFF2-40B4-BE49-F238E27FC236}">
                  <a16:creationId xmlns:a16="http://schemas.microsoft.com/office/drawing/2014/main" id="{E2345201-80D4-4C6E-8F70-BB22D3843CB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675847" name="Rectangle 7">
            <a:extLst>
              <a:ext uri="{FF2B5EF4-FFF2-40B4-BE49-F238E27FC236}">
                <a16:creationId xmlns:a16="http://schemas.microsoft.com/office/drawing/2014/main" id="{0415CF09-F6CF-447E-AE22-90ED53FB83AC}"/>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8" name="Rectangle 8">
            <a:extLst>
              <a:ext uri="{FF2B5EF4-FFF2-40B4-BE49-F238E27FC236}">
                <a16:creationId xmlns:a16="http://schemas.microsoft.com/office/drawing/2014/main" id="{8F8B71E4-C57D-46D6-B765-790427DB717C}"/>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49" name="Rectangle 9">
            <a:extLst>
              <a:ext uri="{FF2B5EF4-FFF2-40B4-BE49-F238E27FC236}">
                <a16:creationId xmlns:a16="http://schemas.microsoft.com/office/drawing/2014/main" id="{257610E9-00B3-428B-A8BD-3654D941AB9F}"/>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75850" name="Rectangle 10">
            <a:extLst>
              <a:ext uri="{FF2B5EF4-FFF2-40B4-BE49-F238E27FC236}">
                <a16:creationId xmlns:a16="http://schemas.microsoft.com/office/drawing/2014/main" id="{248663D3-2DEA-48AC-B917-9295C0F9B3A5}"/>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52" name="Text Box 12">
            <a:extLst>
              <a:ext uri="{FF2B5EF4-FFF2-40B4-BE49-F238E27FC236}">
                <a16:creationId xmlns:a16="http://schemas.microsoft.com/office/drawing/2014/main" id="{EB5DA9E1-5864-4731-B2E2-4FCE85DAFB27}"/>
              </a:ext>
            </a:extLst>
          </p:cNvPr>
          <p:cNvSpPr txBox="1">
            <a:spLocks noChangeArrowheads="1"/>
          </p:cNvSpPr>
          <p:nvPr/>
        </p:nvSpPr>
        <p:spPr bwMode="auto">
          <a:xfrm>
            <a:off x="2667001" y="182564"/>
            <a:ext cx="18936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rPr>
              <a:t>Example 5</a:t>
            </a:r>
          </a:p>
        </p:txBody>
      </p:sp>
      <p:sp>
        <p:nvSpPr>
          <p:cNvPr id="675853" name="Rectangle 13">
            <a:extLst>
              <a:ext uri="{FF2B5EF4-FFF2-40B4-BE49-F238E27FC236}">
                <a16:creationId xmlns:a16="http://schemas.microsoft.com/office/drawing/2014/main" id="{AC5BB6CA-5567-44A8-9338-E53D797FFE3B}"/>
              </a:ext>
            </a:extLst>
          </p:cNvPr>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A port address is a 16-bit address represented by one decimal number as shown.</a:t>
            </a:r>
          </a:p>
        </p:txBody>
      </p:sp>
      <p:sp>
        <p:nvSpPr>
          <p:cNvPr id="675856" name="Rectangle 16">
            <a:extLst>
              <a:ext uri="{FF2B5EF4-FFF2-40B4-BE49-F238E27FC236}">
                <a16:creationId xmlns:a16="http://schemas.microsoft.com/office/drawing/2014/main" id="{3D86EC1A-B756-4F6C-9B3A-2D938A9AA32E}"/>
              </a:ext>
            </a:extLst>
          </p:cNvPr>
          <p:cNvSpPr>
            <a:spLocks noChangeArrowheads="1"/>
          </p:cNvSpPr>
          <p:nvPr/>
        </p:nvSpPr>
        <p:spPr bwMode="auto">
          <a:xfrm>
            <a:off x="1828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
        <p:nvSpPr>
          <p:cNvPr id="3" name="Footer Placeholder 2">
            <a:extLst>
              <a:ext uri="{FF2B5EF4-FFF2-40B4-BE49-F238E27FC236}">
                <a16:creationId xmlns:a16="http://schemas.microsoft.com/office/drawing/2014/main" id="{1D2B4B9E-F3A4-43CE-B013-FF606B30409D}"/>
              </a:ext>
            </a:extLst>
          </p:cNvPr>
          <p:cNvSpPr>
            <a:spLocks noGrp="1"/>
          </p:cNvSpPr>
          <p:nvPr>
            <p:ph type="ftr" sz="quarter" idx="11"/>
          </p:nvPr>
        </p:nvSpPr>
        <p:spPr/>
        <p:txBody>
          <a:bodyPr/>
          <a:lstStyle/>
          <a:p>
            <a:r>
              <a:rPr lang="en-US"/>
              <a:t>OSI MODEL</a:t>
            </a:r>
            <a:endParaRPr lang="en-US" dirty="0"/>
          </a:p>
        </p:txBody>
      </p:sp>
      <p:sp>
        <p:nvSpPr>
          <p:cNvPr id="4" name="Slide Number Placeholder 3">
            <a:extLst>
              <a:ext uri="{FF2B5EF4-FFF2-40B4-BE49-F238E27FC236}">
                <a16:creationId xmlns:a16="http://schemas.microsoft.com/office/drawing/2014/main" id="{3CFB7B30-BE46-4196-9C57-1C632C93F4B1}"/>
              </a:ext>
            </a:extLst>
          </p:cNvPr>
          <p:cNvSpPr>
            <a:spLocks noGrp="1"/>
          </p:cNvSpPr>
          <p:nvPr>
            <p:ph type="sldNum" sz="quarter" idx="12"/>
          </p:nvPr>
        </p:nvSpPr>
        <p:spPr/>
        <p:txBody>
          <a:bodyPr/>
          <a:lstStyle/>
          <a:p>
            <a:fld id="{5D923B90-4616-40B3-A419-E44D928EB47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a:extLst>
              <a:ext uri="{FF2B5EF4-FFF2-40B4-BE49-F238E27FC236}">
                <a16:creationId xmlns:a16="http://schemas.microsoft.com/office/drawing/2014/main" id="{B31A41AB-610B-46BE-8F7E-A57D69537101}"/>
              </a:ext>
            </a:extLst>
          </p:cNvPr>
          <p:cNvSpPr>
            <a:spLocks noGrp="1" noChangeArrowheads="1"/>
          </p:cNvSpPr>
          <p:nvPr>
            <p:ph type="title"/>
          </p:nvPr>
        </p:nvSpPr>
        <p:spPr/>
        <p:txBody>
          <a:bodyPr/>
          <a:lstStyle/>
          <a:p>
            <a:r>
              <a:rPr lang="en-US" altLang="en-US"/>
              <a:t>Data Encapsulation In TCP/IP</a:t>
            </a:r>
          </a:p>
        </p:txBody>
      </p:sp>
      <p:sp>
        <p:nvSpPr>
          <p:cNvPr id="121859" name="Rectangle 3">
            <a:extLst>
              <a:ext uri="{FF2B5EF4-FFF2-40B4-BE49-F238E27FC236}">
                <a16:creationId xmlns:a16="http://schemas.microsoft.com/office/drawing/2014/main" id="{1C883C08-08CB-44C4-9E75-7BF8072955E6}"/>
              </a:ext>
            </a:extLst>
          </p:cNvPr>
          <p:cNvSpPr>
            <a:spLocks noGrp="1" noChangeArrowheads="1"/>
          </p:cNvSpPr>
          <p:nvPr>
            <p:ph type="body" idx="1"/>
          </p:nvPr>
        </p:nvSpPr>
        <p:spPr>
          <a:xfrm>
            <a:off x="2286000" y="2209800"/>
            <a:ext cx="7848600" cy="4419600"/>
          </a:xfrm>
        </p:spPr>
        <p:txBody>
          <a:bodyPr/>
          <a:lstStyle/>
          <a:p>
            <a:pPr>
              <a:lnSpc>
                <a:spcPct val="95000"/>
              </a:lnSpc>
            </a:pPr>
            <a:r>
              <a:rPr lang="en-US" altLang="en-US" sz="1800" dirty="0"/>
              <a:t>At each layer in the TCP/IP protocol stack</a:t>
            </a:r>
          </a:p>
          <a:p>
            <a:pPr lvl="2"/>
            <a:r>
              <a:rPr lang="en-US" altLang="en-US" sz="1600" dirty="0"/>
              <a:t>Outgoing data is packaged and identified for delivery to the layer underneath</a:t>
            </a:r>
          </a:p>
          <a:p>
            <a:pPr>
              <a:lnSpc>
                <a:spcPct val="95000"/>
              </a:lnSpc>
            </a:pPr>
            <a:r>
              <a:rPr lang="en-US" altLang="en-US" sz="1800" dirty="0"/>
              <a:t>PDU – Packet Data Unit – the “envelop” information attached to a packet at a particular TCP/IP protocol </a:t>
            </a:r>
          </a:p>
          <a:p>
            <a:pPr lvl="2"/>
            <a:r>
              <a:rPr lang="en-US" altLang="en-US" sz="1600" dirty="0"/>
              <a:t>e.g. header and trailer</a:t>
            </a:r>
          </a:p>
          <a:p>
            <a:pPr>
              <a:lnSpc>
                <a:spcPct val="95000"/>
              </a:lnSpc>
            </a:pPr>
            <a:r>
              <a:rPr lang="en-US" altLang="en-US" sz="1800" dirty="0"/>
              <a:t>Header</a:t>
            </a:r>
          </a:p>
          <a:p>
            <a:pPr lvl="2"/>
            <a:r>
              <a:rPr lang="en-US" altLang="en-US" sz="1600" dirty="0"/>
              <a:t>PDU’s own particular opening component  </a:t>
            </a:r>
          </a:p>
          <a:p>
            <a:pPr lvl="2"/>
            <a:r>
              <a:rPr lang="en-US" altLang="en-US" sz="1600" dirty="0"/>
              <a:t>Identifies the protocol in use, the sender and intended recipient</a:t>
            </a:r>
          </a:p>
          <a:p>
            <a:pPr>
              <a:lnSpc>
                <a:spcPct val="95000"/>
              </a:lnSpc>
            </a:pPr>
            <a:r>
              <a:rPr lang="en-US" altLang="en-US" sz="1800" dirty="0"/>
              <a:t>Trailer (or packet trailer)</a:t>
            </a:r>
          </a:p>
          <a:p>
            <a:pPr lvl="1"/>
            <a:r>
              <a:rPr lang="en-US" altLang="en-US" dirty="0"/>
              <a:t>Provides data integrity checks for the payload</a:t>
            </a:r>
          </a:p>
        </p:txBody>
      </p:sp>
      <p:sp>
        <p:nvSpPr>
          <p:cNvPr id="4" name="Footer Placeholder 3">
            <a:extLst>
              <a:ext uri="{FF2B5EF4-FFF2-40B4-BE49-F238E27FC236}">
                <a16:creationId xmlns:a16="http://schemas.microsoft.com/office/drawing/2014/main" id="{9F5049B7-17B8-4775-8A7C-F3B741388E64}"/>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123F8407-EB79-4989-A4BD-722A8E0FA7EC}"/>
              </a:ext>
            </a:extLst>
          </p:cNvPr>
          <p:cNvSpPr>
            <a:spLocks noGrp="1"/>
          </p:cNvSpPr>
          <p:nvPr>
            <p:ph type="sldNum" sz="quarter" idx="12"/>
          </p:nvPr>
        </p:nvSpPr>
        <p:spPr/>
        <p:txBody>
          <a:bodyPr/>
          <a:lstStyle/>
          <a:p>
            <a:fld id="{5D923B90-4616-40B3-A419-E44D928EB479}" type="slidenum">
              <a:rPr lang="en-US" smtClean="0"/>
              <a:t>6</a:t>
            </a:fld>
            <a:endParaRPr lang="en-US"/>
          </a:p>
        </p:txBody>
      </p:sp>
    </p:spTree>
    <p:extLst>
      <p:ext uri="{BB962C8B-B14F-4D97-AF65-F5344CB8AC3E}">
        <p14:creationId xmlns:p14="http://schemas.microsoft.com/office/powerpoint/2010/main" val="31984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extLst>
              <a:ext uri="{FF2B5EF4-FFF2-40B4-BE49-F238E27FC236}">
                <a16:creationId xmlns:a16="http://schemas.microsoft.com/office/drawing/2014/main" id="{7A7D78FE-D67E-4750-A7FA-B687A032F2EC}"/>
              </a:ext>
            </a:extLst>
          </p:cNvPr>
          <p:cNvSpPr>
            <a:spLocks noGrp="1" noChangeArrowheads="1"/>
          </p:cNvSpPr>
          <p:nvPr>
            <p:ph type="title"/>
          </p:nvPr>
        </p:nvSpPr>
        <p:spPr>
          <a:xfrm>
            <a:off x="958056" y="649281"/>
            <a:ext cx="7772400" cy="1143001"/>
          </a:xfrm>
        </p:spPr>
        <p:txBody>
          <a:bodyPr/>
          <a:lstStyle/>
          <a:p>
            <a:pPr eaLnBrk="1" hangingPunct="1"/>
            <a:r>
              <a:rPr lang="en-US" altLang="ja-JP" dirty="0">
                <a:ea typeface="ＭＳ Ｐゴシック" panose="020B0600070205080204" pitchFamily="34" charset="-128"/>
              </a:rPr>
              <a:t>Packet Encapsulation (TCP/IP)</a:t>
            </a:r>
          </a:p>
        </p:txBody>
      </p:sp>
      <p:pic>
        <p:nvPicPr>
          <p:cNvPr id="112643" name="Picture 3">
            <a:extLst>
              <a:ext uri="{FF2B5EF4-FFF2-40B4-BE49-F238E27FC236}">
                <a16:creationId xmlns:a16="http://schemas.microsoft.com/office/drawing/2014/main" id="{7EB29B52-8931-4131-B26C-CEAA90273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840" y="1975162"/>
            <a:ext cx="5268913"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Text Box 4">
            <a:extLst>
              <a:ext uri="{FF2B5EF4-FFF2-40B4-BE49-F238E27FC236}">
                <a16:creationId xmlns:a16="http://schemas.microsoft.com/office/drawing/2014/main" id="{246385AB-DB97-45E7-93A8-105363B93B89}"/>
              </a:ext>
            </a:extLst>
          </p:cNvPr>
          <p:cNvSpPr txBox="1">
            <a:spLocks noChangeArrowheads="1"/>
          </p:cNvSpPr>
          <p:nvPr/>
        </p:nvSpPr>
        <p:spPr bwMode="auto">
          <a:xfrm>
            <a:off x="958056" y="2084071"/>
            <a:ext cx="5717064"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marL="342900" indent="-342900" eaLnBrk="1" hangingPunct="1">
              <a:buClr>
                <a:schemeClr val="folHlink"/>
              </a:buClr>
              <a:buSzTx/>
              <a:buFont typeface="Arial" panose="020B0604020202020204" pitchFamily="34" charset="0"/>
              <a:buChar char="•"/>
            </a:pPr>
            <a:r>
              <a:rPr kumimoji="1" lang="en-US" altLang="ja-JP" sz="2400" dirty="0">
                <a:latin typeface="+mn-lt"/>
                <a:ea typeface="ＭＳ Ｐゴシック" panose="020B0600070205080204" pitchFamily="34" charset="-128"/>
              </a:rPr>
              <a:t>The data is sent down the protocol stack</a:t>
            </a:r>
          </a:p>
          <a:p>
            <a:pPr marL="342900" indent="-342900" eaLnBrk="1" hangingPunct="1">
              <a:buClr>
                <a:schemeClr val="folHlink"/>
              </a:buClr>
              <a:buSzTx/>
              <a:buFont typeface="Arial" panose="020B0604020202020204" pitchFamily="34" charset="0"/>
              <a:buChar char="•"/>
            </a:pPr>
            <a:r>
              <a:rPr kumimoji="1" lang="en-US" altLang="ja-JP" sz="2400" dirty="0">
                <a:latin typeface="+mn-lt"/>
                <a:ea typeface="ＭＳ Ｐゴシック" panose="020B0600070205080204" pitchFamily="34" charset="-128"/>
              </a:rPr>
              <a:t>Each layer adds to the data by prepending headers</a:t>
            </a:r>
          </a:p>
        </p:txBody>
      </p:sp>
      <p:sp>
        <p:nvSpPr>
          <p:cNvPr id="2" name="Footer Placeholder 1">
            <a:extLst>
              <a:ext uri="{FF2B5EF4-FFF2-40B4-BE49-F238E27FC236}">
                <a16:creationId xmlns:a16="http://schemas.microsoft.com/office/drawing/2014/main" id="{C2CD08FB-CC11-41F1-9C78-3FA83B2C2582}"/>
              </a:ext>
            </a:extLst>
          </p:cNvPr>
          <p:cNvSpPr>
            <a:spLocks noGrp="1"/>
          </p:cNvSpPr>
          <p:nvPr>
            <p:ph type="ftr" sz="quarter" idx="11"/>
          </p:nvPr>
        </p:nvSpPr>
        <p:spPr/>
        <p:txBody>
          <a:bodyPr/>
          <a:lstStyle/>
          <a:p>
            <a:r>
              <a:rPr lang="en-US"/>
              <a:t>OSI MODEL</a:t>
            </a:r>
            <a:endParaRPr lang="en-US" dirty="0"/>
          </a:p>
        </p:txBody>
      </p:sp>
      <p:sp>
        <p:nvSpPr>
          <p:cNvPr id="3" name="Slide Number Placeholder 2">
            <a:extLst>
              <a:ext uri="{FF2B5EF4-FFF2-40B4-BE49-F238E27FC236}">
                <a16:creationId xmlns:a16="http://schemas.microsoft.com/office/drawing/2014/main" id="{1B173BF6-98B6-436D-A4C1-5BDC7C30724E}"/>
              </a:ext>
            </a:extLst>
          </p:cNvPr>
          <p:cNvSpPr>
            <a:spLocks noGrp="1"/>
          </p:cNvSpPr>
          <p:nvPr>
            <p:ph type="sldNum" sz="quarter" idx="12"/>
          </p:nvPr>
        </p:nvSpPr>
        <p:spPr/>
        <p:txBody>
          <a:bodyPr/>
          <a:lstStyle/>
          <a:p>
            <a:fld id="{5D923B90-4616-40B3-A419-E44D928EB47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a:extLst>
              <a:ext uri="{FF2B5EF4-FFF2-40B4-BE49-F238E27FC236}">
                <a16:creationId xmlns:a16="http://schemas.microsoft.com/office/drawing/2014/main" id="{CFFF0D10-80DE-4424-A21F-BB438027A5FC}"/>
              </a:ext>
            </a:extLst>
          </p:cNvPr>
          <p:cNvSpPr>
            <a:spLocks noGrp="1" noChangeArrowheads="1"/>
          </p:cNvSpPr>
          <p:nvPr>
            <p:ph type="title"/>
          </p:nvPr>
        </p:nvSpPr>
        <p:spPr>
          <a:xfrm>
            <a:off x="914400" y="346402"/>
            <a:ext cx="10058400" cy="1450757"/>
          </a:xfrm>
        </p:spPr>
        <p:txBody>
          <a:bodyPr/>
          <a:lstStyle/>
          <a:p>
            <a:r>
              <a:rPr lang="en-US" altLang="en-US" dirty="0"/>
              <a:t>Encapsulation </a:t>
            </a:r>
            <a:br>
              <a:rPr lang="en-US" altLang="en-US" dirty="0"/>
            </a:br>
            <a:r>
              <a:rPr lang="en-US" altLang="en-US" dirty="0"/>
              <a:t>Example 6: </a:t>
            </a:r>
            <a:r>
              <a:rPr lang="en-US" altLang="en-US" dirty="0">
                <a:solidFill>
                  <a:schemeClr val="accent2"/>
                </a:solidFill>
              </a:rPr>
              <a:t>E-mail</a:t>
            </a:r>
          </a:p>
        </p:txBody>
      </p:sp>
      <p:grpSp>
        <p:nvGrpSpPr>
          <p:cNvPr id="115715" name="Group 3">
            <a:extLst>
              <a:ext uri="{FF2B5EF4-FFF2-40B4-BE49-F238E27FC236}">
                <a16:creationId xmlns:a16="http://schemas.microsoft.com/office/drawing/2014/main" id="{19FEF423-FA95-4EFF-8709-2C42410AE7F0}"/>
              </a:ext>
            </a:extLst>
          </p:cNvPr>
          <p:cNvGrpSpPr>
            <a:grpSpLocks/>
          </p:cNvGrpSpPr>
          <p:nvPr/>
        </p:nvGrpSpPr>
        <p:grpSpPr bwMode="auto">
          <a:xfrm>
            <a:off x="4614545" y="1168400"/>
            <a:ext cx="6886575" cy="5130800"/>
            <a:chOff x="521" y="1434"/>
            <a:chExt cx="4338" cy="3232"/>
          </a:xfrm>
        </p:grpSpPr>
        <p:pic>
          <p:nvPicPr>
            <p:cNvPr id="115716" name="Picture 4">
              <a:extLst>
                <a:ext uri="{FF2B5EF4-FFF2-40B4-BE49-F238E27FC236}">
                  <a16:creationId xmlns:a16="http://schemas.microsoft.com/office/drawing/2014/main" id="{E7BEE238-69A1-4FFF-8C72-276809775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434"/>
              <a:ext cx="2981" cy="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7" name="Picture 5">
              <a:extLst>
                <a:ext uri="{FF2B5EF4-FFF2-40B4-BE49-F238E27FC236}">
                  <a16:creationId xmlns:a16="http://schemas.microsoft.com/office/drawing/2014/main" id="{2DB8B50C-A7B5-4079-B2F2-7516A86F4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 y="1962"/>
              <a:ext cx="2882"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8" name="Picture 6">
              <a:extLst>
                <a:ext uri="{FF2B5EF4-FFF2-40B4-BE49-F238E27FC236}">
                  <a16:creationId xmlns:a16="http://schemas.microsoft.com/office/drawing/2014/main" id="{EB7F7E81-1299-4814-82CB-4965BF2E7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 y="2838"/>
              <a:ext cx="374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9" name="Picture 7">
              <a:extLst>
                <a:ext uri="{FF2B5EF4-FFF2-40B4-BE49-F238E27FC236}">
                  <a16:creationId xmlns:a16="http://schemas.microsoft.com/office/drawing/2014/main" id="{D083C574-AB25-4BA0-96BE-EAB93519DB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 y="3306"/>
              <a:ext cx="429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20" name="Picture 8">
              <a:extLst>
                <a:ext uri="{FF2B5EF4-FFF2-40B4-BE49-F238E27FC236}">
                  <a16:creationId xmlns:a16="http://schemas.microsoft.com/office/drawing/2014/main" id="{109D2084-4121-4203-94B8-3DD40DEF9C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9" y="2442"/>
              <a:ext cx="330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21" name="Picture 9">
              <a:extLst>
                <a:ext uri="{FF2B5EF4-FFF2-40B4-BE49-F238E27FC236}">
                  <a16:creationId xmlns:a16="http://schemas.microsoft.com/office/drawing/2014/main" id="{CF146F8D-A419-4E53-A0A3-BD5C8E32E7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 y="3756"/>
              <a:ext cx="4320"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7">
            <a:extLst>
              <a:ext uri="{FF2B5EF4-FFF2-40B4-BE49-F238E27FC236}">
                <a16:creationId xmlns:a16="http://schemas.microsoft.com/office/drawing/2014/main" id="{04F4EA4C-AB3F-450A-8A83-1E7F15CD88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0439" y="2860675"/>
            <a:ext cx="1649412"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FDA808BF-0D8E-4910-A747-BF5C23E95D7C}"/>
              </a:ext>
            </a:extLst>
          </p:cNvPr>
          <p:cNvSpPr>
            <a:spLocks noGrp="1"/>
          </p:cNvSpPr>
          <p:nvPr>
            <p:ph type="ftr" sz="quarter" idx="11"/>
          </p:nvPr>
        </p:nvSpPr>
        <p:spPr/>
        <p:txBody>
          <a:bodyPr/>
          <a:lstStyle/>
          <a:p>
            <a:r>
              <a:rPr lang="en-US"/>
              <a:t>OSI MODEL</a:t>
            </a:r>
            <a:endParaRPr lang="en-US" dirty="0"/>
          </a:p>
        </p:txBody>
      </p:sp>
      <p:sp>
        <p:nvSpPr>
          <p:cNvPr id="5" name="Slide Number Placeholder 4">
            <a:extLst>
              <a:ext uri="{FF2B5EF4-FFF2-40B4-BE49-F238E27FC236}">
                <a16:creationId xmlns:a16="http://schemas.microsoft.com/office/drawing/2014/main" id="{B4274188-4604-4C16-BDE6-B5662D4500F0}"/>
              </a:ext>
            </a:extLst>
          </p:cNvPr>
          <p:cNvSpPr>
            <a:spLocks noGrp="1"/>
          </p:cNvSpPr>
          <p:nvPr>
            <p:ph type="sldNum" sz="quarter" idx="12"/>
          </p:nvPr>
        </p:nvSpPr>
        <p:spPr/>
        <p:txBody>
          <a:bodyPr/>
          <a:lstStyle/>
          <a:p>
            <a:fld id="{5D923B90-4616-40B3-A419-E44D928EB479}" type="slidenum">
              <a:rPr lang="en-US" smtClean="0"/>
              <a:t>8</a:t>
            </a:fld>
            <a:endParaRPr lang="en-US"/>
          </a:p>
        </p:txBody>
      </p:sp>
    </p:spTree>
    <p:extLst>
      <p:ext uri="{BB962C8B-B14F-4D97-AF65-F5344CB8AC3E}">
        <p14:creationId xmlns:p14="http://schemas.microsoft.com/office/powerpoint/2010/main" val="390472233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F7E7-D1FB-4211-84EC-9B42BB8D8EC6}"/>
              </a:ext>
            </a:extLst>
          </p:cNvPr>
          <p:cNvSpPr>
            <a:spLocks noGrp="1"/>
          </p:cNvSpPr>
          <p:nvPr>
            <p:ph type="title"/>
          </p:nvPr>
        </p:nvSpPr>
        <p:spPr>
          <a:xfrm>
            <a:off x="-134007" y="6459785"/>
            <a:ext cx="3545840" cy="1280160"/>
          </a:xfrm>
        </p:spPr>
        <p:txBody>
          <a:bodyPr>
            <a:normAutofit fontScale="90000"/>
          </a:bodyPr>
          <a:lstStyle/>
          <a:p>
            <a:r>
              <a:rPr lang="en-US" altLang="en-US" sz="2800" dirty="0">
                <a:solidFill>
                  <a:srgbClr val="000000"/>
                </a:solidFill>
              </a:rPr>
              <a:t>How the OSI and TCP/IP Models Relate in a Networking Environment</a:t>
            </a:r>
            <a:endParaRPr lang="en-US" sz="2800" dirty="0"/>
          </a:p>
        </p:txBody>
      </p:sp>
      <p:pic>
        <p:nvPicPr>
          <p:cNvPr id="8" name="Picture 7">
            <a:extLst>
              <a:ext uri="{FF2B5EF4-FFF2-40B4-BE49-F238E27FC236}">
                <a16:creationId xmlns:a16="http://schemas.microsoft.com/office/drawing/2014/main" id="{78555D14-302A-41FB-8700-BA5A1E734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068" y="1115625"/>
            <a:ext cx="8422640" cy="5334000"/>
          </a:xfrm>
          <a:prstGeom prst="rect">
            <a:avLst/>
          </a:prstGeom>
        </p:spPr>
      </p:pic>
      <p:sp>
        <p:nvSpPr>
          <p:cNvPr id="3" name="Footer Placeholder 2">
            <a:extLst>
              <a:ext uri="{FF2B5EF4-FFF2-40B4-BE49-F238E27FC236}">
                <a16:creationId xmlns:a16="http://schemas.microsoft.com/office/drawing/2014/main" id="{7BAC0269-5DAD-4D7E-9450-730D08237C73}"/>
              </a:ext>
            </a:extLst>
          </p:cNvPr>
          <p:cNvSpPr>
            <a:spLocks noGrp="1"/>
          </p:cNvSpPr>
          <p:nvPr>
            <p:ph type="ftr" sz="quarter" idx="11"/>
          </p:nvPr>
        </p:nvSpPr>
        <p:spPr/>
        <p:txBody>
          <a:bodyPr/>
          <a:lstStyle/>
          <a:p>
            <a:r>
              <a:rPr lang="en-US"/>
              <a:t>OSI MODEL</a:t>
            </a:r>
            <a:endParaRPr lang="en-US" dirty="0"/>
          </a:p>
        </p:txBody>
      </p:sp>
      <p:sp>
        <p:nvSpPr>
          <p:cNvPr id="6" name="Slide Number Placeholder 5">
            <a:extLst>
              <a:ext uri="{FF2B5EF4-FFF2-40B4-BE49-F238E27FC236}">
                <a16:creationId xmlns:a16="http://schemas.microsoft.com/office/drawing/2014/main" id="{C0FCA72B-A160-4AF5-9AFE-F841583E60C2}"/>
              </a:ext>
            </a:extLst>
          </p:cNvPr>
          <p:cNvSpPr>
            <a:spLocks noGrp="1"/>
          </p:cNvSpPr>
          <p:nvPr>
            <p:ph type="sldNum" sz="quarter" idx="12"/>
          </p:nvPr>
        </p:nvSpPr>
        <p:spPr/>
        <p:txBody>
          <a:bodyPr/>
          <a:lstStyle/>
          <a:p>
            <a:fld id="{5D923B90-4616-40B3-A419-E44D928EB479}" type="slidenum">
              <a:rPr lang="en-US" smtClean="0"/>
              <a:t>9</a:t>
            </a:fld>
            <a:endParaRPr lang="en-US"/>
          </a:p>
        </p:txBody>
      </p:sp>
    </p:spTree>
    <p:extLst>
      <p:ext uri="{BB962C8B-B14F-4D97-AF65-F5344CB8AC3E}">
        <p14:creationId xmlns:p14="http://schemas.microsoft.com/office/powerpoint/2010/main" val="37228268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1639</TotalTime>
  <Words>312</Words>
  <Application>Microsoft Office PowerPoint</Application>
  <PresentationFormat>Widescreen</PresentationFormat>
  <Paragraphs>53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Calibri</vt:lpstr>
      <vt:lpstr>Tahoma</vt:lpstr>
      <vt:lpstr>Retrospect</vt:lpstr>
      <vt:lpstr>OSI Model</vt:lpstr>
      <vt:lpstr>PowerPoint Presentation</vt:lpstr>
      <vt:lpstr>PowerPoint Presentation</vt:lpstr>
      <vt:lpstr>PowerPoint Presentation</vt:lpstr>
      <vt:lpstr>PowerPoint Presentation</vt:lpstr>
      <vt:lpstr>Data Encapsulation In TCP/IP</vt:lpstr>
      <vt:lpstr>Packet Encapsulation (TCP/IP)</vt:lpstr>
      <vt:lpstr>Encapsulation  Example 6: E-mail</vt:lpstr>
      <vt:lpstr>How the OSI and TCP/IP Models Relate in a Networking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143</cp:revision>
  <dcterms:created xsi:type="dcterms:W3CDTF">2021-11-29T07:35:21Z</dcterms:created>
  <dcterms:modified xsi:type="dcterms:W3CDTF">2024-02-09T10:38:33Z</dcterms:modified>
</cp:coreProperties>
</file>