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0" r:id="rId3"/>
    <p:sldId id="510" r:id="rId4"/>
    <p:sldId id="511" r:id="rId5"/>
    <p:sldId id="509" r:id="rId6"/>
    <p:sldId id="482" r:id="rId7"/>
    <p:sldId id="502" r:id="rId8"/>
    <p:sldId id="518" r:id="rId9"/>
    <p:sldId id="504" r:id="rId10"/>
    <p:sldId id="519" r:id="rId11"/>
    <p:sldId id="520" r:id="rId12"/>
    <p:sldId id="521" r:id="rId13"/>
    <p:sldId id="507" r:id="rId14"/>
    <p:sldId id="522" r:id="rId15"/>
    <p:sldId id="515" r:id="rId16"/>
    <p:sldId id="516" r:id="rId17"/>
    <p:sldId id="508" r:id="rId18"/>
    <p:sldId id="503" r:id="rId19"/>
    <p:sldId id="437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ik Aarya" initials="KA" lastIdx="1" clrIdx="0">
    <p:extLst>
      <p:ext uri="{19B8F6BF-5375-455C-9EA6-DF929625EA0E}">
        <p15:presenceInfo xmlns:p15="http://schemas.microsoft.com/office/powerpoint/2012/main" userId="542682f1e591c9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9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7391-93DD-4944-A710-67B7BEF2BCAF}" type="datetimeFigureOut">
              <a:rPr lang="id-ID" smtClean="0"/>
              <a:pPr/>
              <a:t>24/06/2021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F612-E237-40F1-98BB-77FB1F235FD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301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C564-8956-4920-A1F1-156C090E0363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6E7F0-81FD-47B9-9D0C-E3B7564D41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8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72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 flipH="1">
            <a:off x="10486489" y="1"/>
            <a:ext cx="1705511" cy="17055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 flipH="1">
            <a:off x="9597006" y="1135987"/>
            <a:ext cx="617966" cy="61796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 flipH="1">
            <a:off x="9229806" y="570065"/>
            <a:ext cx="422939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 flipH="1">
            <a:off x="8645427" y="1311026"/>
            <a:ext cx="680062" cy="680062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flipH="1">
            <a:off x="9905989" y="406092"/>
            <a:ext cx="327946" cy="32794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flipH="1">
            <a:off x="10065906" y="1968947"/>
            <a:ext cx="841167" cy="84116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 flipH="1">
            <a:off x="11127460" y="1863888"/>
            <a:ext cx="422939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7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19221"/>
            <a:ext cx="12192000" cy="461955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8" name="Freeform 3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1" name="Freeform 4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740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43455" y="1334377"/>
            <a:ext cx="1799490" cy="179949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278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 flipH="1">
            <a:off x="6183905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1">
                    <a:lumMod val="50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657220" y="1334377"/>
            <a:ext cx="1799490" cy="179949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64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65089" y="3450300"/>
            <a:ext cx="1454321" cy="3401283"/>
          </a:xfrm>
          <a:custGeom>
            <a:avLst/>
            <a:gdLst>
              <a:gd name="connsiteX0" fmla="*/ 0 w 1536700"/>
              <a:gd name="connsiteY0" fmla="*/ 0 h 3260725"/>
              <a:gd name="connsiteX1" fmla="*/ 1536700 w 1536700"/>
              <a:gd name="connsiteY1" fmla="*/ 0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260725"/>
              <a:gd name="connsiteX1" fmla="*/ 1528074 w 1536700"/>
              <a:gd name="connsiteY1" fmla="*/ 250166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260725"/>
              <a:gd name="connsiteX1" fmla="*/ 1528074 w 1536700"/>
              <a:gd name="connsiteY1" fmla="*/ 250166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321109"/>
              <a:gd name="connsiteX1" fmla="*/ 1528074 w 1536700"/>
              <a:gd name="connsiteY1" fmla="*/ 250166 h 3321109"/>
              <a:gd name="connsiteX2" fmla="*/ 1536700 w 1536700"/>
              <a:gd name="connsiteY2" fmla="*/ 3321109 h 3321109"/>
              <a:gd name="connsiteX3" fmla="*/ 0 w 1536700"/>
              <a:gd name="connsiteY3" fmla="*/ 3260725 h 3321109"/>
              <a:gd name="connsiteX4" fmla="*/ 0 w 1536700"/>
              <a:gd name="connsiteY4" fmla="*/ 0 h 332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700" h="3321109">
                <a:moveTo>
                  <a:pt x="0" y="0"/>
                </a:moveTo>
                <a:lnTo>
                  <a:pt x="1528074" y="250166"/>
                </a:lnTo>
                <a:cubicBezTo>
                  <a:pt x="1530949" y="1253686"/>
                  <a:pt x="1533825" y="2317589"/>
                  <a:pt x="1536700" y="3321109"/>
                </a:cubicBezTo>
                <a:lnTo>
                  <a:pt x="0" y="32607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422499" y="2939494"/>
            <a:ext cx="1765487" cy="4129020"/>
          </a:xfrm>
          <a:custGeom>
            <a:avLst/>
            <a:gdLst>
              <a:gd name="connsiteX0" fmla="*/ 0 w 1536700"/>
              <a:gd name="connsiteY0" fmla="*/ 0 h 3260725"/>
              <a:gd name="connsiteX1" fmla="*/ 1536700 w 1536700"/>
              <a:gd name="connsiteY1" fmla="*/ 0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260725"/>
              <a:gd name="connsiteX1" fmla="*/ 1528074 w 1536700"/>
              <a:gd name="connsiteY1" fmla="*/ 250166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260725"/>
              <a:gd name="connsiteX1" fmla="*/ 1528074 w 1536700"/>
              <a:gd name="connsiteY1" fmla="*/ 250166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321109"/>
              <a:gd name="connsiteX1" fmla="*/ 1528074 w 1536700"/>
              <a:gd name="connsiteY1" fmla="*/ 250166 h 3321109"/>
              <a:gd name="connsiteX2" fmla="*/ 1536700 w 1536700"/>
              <a:gd name="connsiteY2" fmla="*/ 3321109 h 3321109"/>
              <a:gd name="connsiteX3" fmla="*/ 0 w 1536700"/>
              <a:gd name="connsiteY3" fmla="*/ 3260725 h 3321109"/>
              <a:gd name="connsiteX4" fmla="*/ 0 w 1536700"/>
              <a:gd name="connsiteY4" fmla="*/ 0 h 332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700" h="3321109">
                <a:moveTo>
                  <a:pt x="0" y="0"/>
                </a:moveTo>
                <a:lnTo>
                  <a:pt x="1528074" y="250166"/>
                </a:lnTo>
                <a:cubicBezTo>
                  <a:pt x="1530949" y="1253686"/>
                  <a:pt x="1533825" y="2317589"/>
                  <a:pt x="1536700" y="3321109"/>
                </a:cubicBezTo>
                <a:lnTo>
                  <a:pt x="0" y="32607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59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-6417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65089" y="3450300"/>
            <a:ext cx="1454321" cy="3401283"/>
          </a:xfrm>
          <a:custGeom>
            <a:avLst/>
            <a:gdLst>
              <a:gd name="connsiteX0" fmla="*/ 0 w 1536700"/>
              <a:gd name="connsiteY0" fmla="*/ 0 h 3260725"/>
              <a:gd name="connsiteX1" fmla="*/ 1536700 w 1536700"/>
              <a:gd name="connsiteY1" fmla="*/ 0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260725"/>
              <a:gd name="connsiteX1" fmla="*/ 1528074 w 1536700"/>
              <a:gd name="connsiteY1" fmla="*/ 250166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260725"/>
              <a:gd name="connsiteX1" fmla="*/ 1528074 w 1536700"/>
              <a:gd name="connsiteY1" fmla="*/ 250166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321109"/>
              <a:gd name="connsiteX1" fmla="*/ 1528074 w 1536700"/>
              <a:gd name="connsiteY1" fmla="*/ 250166 h 3321109"/>
              <a:gd name="connsiteX2" fmla="*/ 1536700 w 1536700"/>
              <a:gd name="connsiteY2" fmla="*/ 3321109 h 3321109"/>
              <a:gd name="connsiteX3" fmla="*/ 0 w 1536700"/>
              <a:gd name="connsiteY3" fmla="*/ 3260725 h 3321109"/>
              <a:gd name="connsiteX4" fmla="*/ 0 w 1536700"/>
              <a:gd name="connsiteY4" fmla="*/ 0 h 332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700" h="3321109">
                <a:moveTo>
                  <a:pt x="0" y="0"/>
                </a:moveTo>
                <a:lnTo>
                  <a:pt x="1528074" y="250166"/>
                </a:lnTo>
                <a:cubicBezTo>
                  <a:pt x="1530949" y="1253686"/>
                  <a:pt x="1533825" y="2317589"/>
                  <a:pt x="1536700" y="3321109"/>
                </a:cubicBezTo>
                <a:lnTo>
                  <a:pt x="0" y="32607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422499" y="2939494"/>
            <a:ext cx="1765487" cy="4129020"/>
          </a:xfrm>
          <a:custGeom>
            <a:avLst/>
            <a:gdLst>
              <a:gd name="connsiteX0" fmla="*/ 0 w 1536700"/>
              <a:gd name="connsiteY0" fmla="*/ 0 h 3260725"/>
              <a:gd name="connsiteX1" fmla="*/ 1536700 w 1536700"/>
              <a:gd name="connsiteY1" fmla="*/ 0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260725"/>
              <a:gd name="connsiteX1" fmla="*/ 1528074 w 1536700"/>
              <a:gd name="connsiteY1" fmla="*/ 250166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260725"/>
              <a:gd name="connsiteX1" fmla="*/ 1528074 w 1536700"/>
              <a:gd name="connsiteY1" fmla="*/ 250166 h 3260725"/>
              <a:gd name="connsiteX2" fmla="*/ 1536700 w 1536700"/>
              <a:gd name="connsiteY2" fmla="*/ 3260725 h 3260725"/>
              <a:gd name="connsiteX3" fmla="*/ 0 w 1536700"/>
              <a:gd name="connsiteY3" fmla="*/ 3260725 h 3260725"/>
              <a:gd name="connsiteX4" fmla="*/ 0 w 1536700"/>
              <a:gd name="connsiteY4" fmla="*/ 0 h 3260725"/>
              <a:gd name="connsiteX0" fmla="*/ 0 w 1536700"/>
              <a:gd name="connsiteY0" fmla="*/ 0 h 3321109"/>
              <a:gd name="connsiteX1" fmla="*/ 1528074 w 1536700"/>
              <a:gd name="connsiteY1" fmla="*/ 250166 h 3321109"/>
              <a:gd name="connsiteX2" fmla="*/ 1536700 w 1536700"/>
              <a:gd name="connsiteY2" fmla="*/ 3321109 h 3321109"/>
              <a:gd name="connsiteX3" fmla="*/ 0 w 1536700"/>
              <a:gd name="connsiteY3" fmla="*/ 3260725 h 3321109"/>
              <a:gd name="connsiteX4" fmla="*/ 0 w 1536700"/>
              <a:gd name="connsiteY4" fmla="*/ 0 h 332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700" h="3321109">
                <a:moveTo>
                  <a:pt x="0" y="0"/>
                </a:moveTo>
                <a:lnTo>
                  <a:pt x="1528074" y="250166"/>
                </a:lnTo>
                <a:cubicBezTo>
                  <a:pt x="1530949" y="1253686"/>
                  <a:pt x="1533825" y="2317589"/>
                  <a:pt x="1536700" y="3321109"/>
                </a:cubicBezTo>
                <a:lnTo>
                  <a:pt x="0" y="32607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31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134397" y="981788"/>
            <a:ext cx="11204027" cy="685800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5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53920" y="2098491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250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00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9737328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1483320" y="6409324"/>
            <a:ext cx="224082" cy="221156"/>
            <a:chOff x="4328868" y="5502988"/>
            <a:chExt cx="500307" cy="493774"/>
          </a:xfrm>
        </p:grpSpPr>
        <p:sp>
          <p:nvSpPr>
            <p:cNvPr id="48" name="Freeform 4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flipH="1">
            <a:off x="11793256" y="6409324"/>
            <a:ext cx="224082" cy="221156"/>
            <a:chOff x="4328868" y="5502988"/>
            <a:chExt cx="500307" cy="493774"/>
          </a:xfrm>
        </p:grpSpPr>
        <p:sp>
          <p:nvSpPr>
            <p:cNvPr id="51" name="Freeform 5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0"/>
            <a:ext cx="42970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8130" y="1334377"/>
            <a:ext cx="1799490" cy="179949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23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46" grpId="0"/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800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5948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9737328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1483320" y="6409324"/>
            <a:ext cx="224082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 flipH="1">
            <a:off x="11793256" y="6409324"/>
            <a:ext cx="224082" cy="221156"/>
            <a:chOff x="4328868" y="5502988"/>
            <a:chExt cx="500307" cy="493774"/>
          </a:xfrm>
        </p:grpSpPr>
        <p:sp>
          <p:nvSpPr>
            <p:cNvPr id="45" name="Freeform 4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147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95"/>
          <p:cNvSpPr/>
          <p:nvPr userDrawn="1"/>
        </p:nvSpPr>
        <p:spPr>
          <a:xfrm rot="5400000" flipV="1">
            <a:off x="6571303" y="1237301"/>
            <a:ext cx="6858000" cy="4383396"/>
          </a:xfrm>
          <a:custGeom>
            <a:avLst/>
            <a:gdLst>
              <a:gd name="connsiteX0" fmla="*/ 0 w 6858000"/>
              <a:gd name="connsiteY0" fmla="*/ 255625 h 4383396"/>
              <a:gd name="connsiteX1" fmla="*/ 0 w 6858000"/>
              <a:gd name="connsiteY1" fmla="*/ 4383396 h 4383396"/>
              <a:gd name="connsiteX2" fmla="*/ 6858000 w 6858000"/>
              <a:gd name="connsiteY2" fmla="*/ 4383396 h 4383396"/>
              <a:gd name="connsiteX3" fmla="*/ 6858000 w 6858000"/>
              <a:gd name="connsiteY3" fmla="*/ 255625 h 4383396"/>
              <a:gd name="connsiteX4" fmla="*/ 3766065 w 6858000"/>
              <a:gd name="connsiteY4" fmla="*/ 255625 h 4383396"/>
              <a:gd name="connsiteX5" fmla="*/ 3429001 w 6858000"/>
              <a:gd name="connsiteY5" fmla="*/ 0 h 4383396"/>
              <a:gd name="connsiteX6" fmla="*/ 3091936 w 6858000"/>
              <a:gd name="connsiteY6" fmla="*/ 255625 h 438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4383396">
                <a:moveTo>
                  <a:pt x="0" y="255625"/>
                </a:moveTo>
                <a:lnTo>
                  <a:pt x="0" y="4383396"/>
                </a:lnTo>
                <a:lnTo>
                  <a:pt x="6858000" y="4383396"/>
                </a:lnTo>
                <a:lnTo>
                  <a:pt x="6858000" y="255625"/>
                </a:lnTo>
                <a:lnTo>
                  <a:pt x="3766065" y="255625"/>
                </a:lnTo>
                <a:lnTo>
                  <a:pt x="3429001" y="0"/>
                </a:lnTo>
                <a:lnTo>
                  <a:pt x="3091936" y="255625"/>
                </a:lnTo>
                <a:close/>
              </a:path>
            </a:pathLst>
          </a:custGeom>
          <a:pattFill prst="pct5">
            <a:fgClr>
              <a:schemeClr val="tx2">
                <a:lumMod val="50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0" name="Group 79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6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TextBox 86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9" name="Group 88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90" name="Freeform 8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2" name="Group 91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93" name="Freeform 9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0313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6" grpId="0" animBg="1"/>
      <p:bldP spid="8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95"/>
          <p:cNvSpPr/>
          <p:nvPr userDrawn="1"/>
        </p:nvSpPr>
        <p:spPr>
          <a:xfrm rot="5400000" flipV="1">
            <a:off x="6571303" y="1237301"/>
            <a:ext cx="6858000" cy="4383396"/>
          </a:xfrm>
          <a:custGeom>
            <a:avLst/>
            <a:gdLst>
              <a:gd name="connsiteX0" fmla="*/ 0 w 6858000"/>
              <a:gd name="connsiteY0" fmla="*/ 255625 h 4383396"/>
              <a:gd name="connsiteX1" fmla="*/ 0 w 6858000"/>
              <a:gd name="connsiteY1" fmla="*/ 4383396 h 4383396"/>
              <a:gd name="connsiteX2" fmla="*/ 6858000 w 6858000"/>
              <a:gd name="connsiteY2" fmla="*/ 4383396 h 4383396"/>
              <a:gd name="connsiteX3" fmla="*/ 6858000 w 6858000"/>
              <a:gd name="connsiteY3" fmla="*/ 255625 h 4383396"/>
              <a:gd name="connsiteX4" fmla="*/ 3766065 w 6858000"/>
              <a:gd name="connsiteY4" fmla="*/ 255625 h 4383396"/>
              <a:gd name="connsiteX5" fmla="*/ 3429001 w 6858000"/>
              <a:gd name="connsiteY5" fmla="*/ 0 h 4383396"/>
              <a:gd name="connsiteX6" fmla="*/ 3091936 w 6858000"/>
              <a:gd name="connsiteY6" fmla="*/ 255625 h 438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4383396">
                <a:moveTo>
                  <a:pt x="0" y="255625"/>
                </a:moveTo>
                <a:lnTo>
                  <a:pt x="0" y="4383396"/>
                </a:lnTo>
                <a:lnTo>
                  <a:pt x="6858000" y="4383396"/>
                </a:lnTo>
                <a:lnTo>
                  <a:pt x="6858000" y="255625"/>
                </a:lnTo>
                <a:lnTo>
                  <a:pt x="3766065" y="255625"/>
                </a:lnTo>
                <a:lnTo>
                  <a:pt x="3429001" y="0"/>
                </a:lnTo>
                <a:lnTo>
                  <a:pt x="3091936" y="255625"/>
                </a:lnTo>
                <a:close/>
              </a:path>
            </a:pathLst>
          </a:custGeom>
          <a:pattFill prst="pct5">
            <a:fgClr>
              <a:schemeClr val="accent1">
                <a:lumMod val="5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0" name="Group 79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6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TextBox 86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9" name="Group 88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90" name="Freeform 8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2" name="Group 91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93" name="Freeform 9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047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6" grpId="0" animBg="1"/>
      <p:bldP spid="8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95"/>
          <p:cNvSpPr/>
          <p:nvPr userDrawn="1"/>
        </p:nvSpPr>
        <p:spPr>
          <a:xfrm rot="5400000" flipV="1">
            <a:off x="6571303" y="1237301"/>
            <a:ext cx="6858000" cy="4383396"/>
          </a:xfrm>
          <a:custGeom>
            <a:avLst/>
            <a:gdLst>
              <a:gd name="connsiteX0" fmla="*/ 0 w 6858000"/>
              <a:gd name="connsiteY0" fmla="*/ 255625 h 4383396"/>
              <a:gd name="connsiteX1" fmla="*/ 0 w 6858000"/>
              <a:gd name="connsiteY1" fmla="*/ 4383396 h 4383396"/>
              <a:gd name="connsiteX2" fmla="*/ 6858000 w 6858000"/>
              <a:gd name="connsiteY2" fmla="*/ 4383396 h 4383396"/>
              <a:gd name="connsiteX3" fmla="*/ 6858000 w 6858000"/>
              <a:gd name="connsiteY3" fmla="*/ 255625 h 4383396"/>
              <a:gd name="connsiteX4" fmla="*/ 3766065 w 6858000"/>
              <a:gd name="connsiteY4" fmla="*/ 255625 h 4383396"/>
              <a:gd name="connsiteX5" fmla="*/ 3429001 w 6858000"/>
              <a:gd name="connsiteY5" fmla="*/ 0 h 4383396"/>
              <a:gd name="connsiteX6" fmla="*/ 3091936 w 6858000"/>
              <a:gd name="connsiteY6" fmla="*/ 255625 h 438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4383396">
                <a:moveTo>
                  <a:pt x="0" y="255625"/>
                </a:moveTo>
                <a:lnTo>
                  <a:pt x="0" y="4383396"/>
                </a:lnTo>
                <a:lnTo>
                  <a:pt x="6858000" y="4383396"/>
                </a:lnTo>
                <a:lnTo>
                  <a:pt x="6858000" y="255625"/>
                </a:lnTo>
                <a:lnTo>
                  <a:pt x="3766065" y="255625"/>
                </a:lnTo>
                <a:lnTo>
                  <a:pt x="3429001" y="0"/>
                </a:lnTo>
                <a:lnTo>
                  <a:pt x="3091936" y="255625"/>
                </a:lnTo>
                <a:close/>
              </a:path>
            </a:pathLst>
          </a:custGeom>
          <a:pattFill prst="pct5">
            <a:fgClr>
              <a:schemeClr val="accent2">
                <a:lumMod val="50000"/>
              </a:schemeClr>
            </a:fgClr>
            <a:bgClr>
              <a:schemeClr val="accent3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0" name="Group 79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6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TextBox 86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9" name="Group 88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90" name="Freeform 8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2" name="Group 91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93" name="Freeform 9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880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6" grpId="0" animBg="1"/>
      <p:bldP spid="8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1"/>
            <a:ext cx="12192000" cy="5033913"/>
          </a:xfrm>
          <a:prstGeom prst="rect">
            <a:avLst/>
          </a:prstGeom>
          <a:pattFill prst="pct5">
            <a:fgClr>
              <a:schemeClr val="accent2">
                <a:lumMod val="50000"/>
              </a:schemeClr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1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1483320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11793256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8890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558000"/>
            <a:ext cx="12192000" cy="4300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492866"/>
            <a:ext cx="6080289" cy="20034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id-ID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5650" y="2492866"/>
            <a:ext cx="6080289" cy="20034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5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5650" y="2322864"/>
            <a:ext cx="6080289" cy="200342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1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6700" y="1225485"/>
            <a:ext cx="2375163" cy="32633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01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5112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14546" y="0"/>
            <a:ext cx="6277454" cy="6858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40" name="Freeform 3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3" name="Freeform 4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9140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5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324101"/>
            <a:ext cx="12192000" cy="20526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53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324101"/>
            <a:ext cx="12192000" cy="20526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03531" y="2173288"/>
            <a:ext cx="3154363" cy="201612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9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20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48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756578" y="0"/>
            <a:ext cx="2432676" cy="24326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6564" y="2493"/>
            <a:ext cx="2427288" cy="2427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90760" y="2493"/>
            <a:ext cx="2427288" cy="2427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16117" y="2493"/>
            <a:ext cx="2427288" cy="2427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38815" y="2493"/>
            <a:ext cx="2427288" cy="2427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564" y="2424590"/>
            <a:ext cx="2427288" cy="2427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6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90760" y="2424590"/>
            <a:ext cx="2427288" cy="2427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916117" y="2424590"/>
            <a:ext cx="2427288" cy="2427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338815" y="2424590"/>
            <a:ext cx="2427288" cy="2427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6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761966" y="2424590"/>
            <a:ext cx="2427288" cy="2427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2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TextBox 72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1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8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72" grpId="0" animBg="1"/>
      <p:bldP spid="73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TextBox 81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895321"/>
            <a:ext cx="2436813" cy="1981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1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35274" y="2895321"/>
            <a:ext cx="2436813" cy="1981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315471" y="2895321"/>
            <a:ext cx="2436813" cy="1981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750551" y="2895321"/>
            <a:ext cx="2436813" cy="1981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4876800"/>
            <a:ext cx="2436813" cy="1981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35274" y="4876800"/>
            <a:ext cx="2436813" cy="1981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878460" y="4876800"/>
            <a:ext cx="2436813" cy="1981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7315471" y="4876800"/>
            <a:ext cx="2436813" cy="1981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750551" y="4876800"/>
            <a:ext cx="2436813" cy="1981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558435" y="2600880"/>
            <a:ext cx="3085684" cy="250875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4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4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TextBox 81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96"/>
            <a:ext cx="3340100" cy="3924300"/>
          </a:xfrm>
        </p:spPr>
        <p:txBody>
          <a:bodyPr/>
          <a:lstStyle/>
          <a:p>
            <a:endParaRPr lang="id-ID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40041" y="896"/>
            <a:ext cx="5497259" cy="3924300"/>
          </a:xfrm>
        </p:spPr>
        <p:txBody>
          <a:bodyPr/>
          <a:lstStyle/>
          <a:p>
            <a:endParaRPr lang="id-ID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837300" y="0"/>
            <a:ext cx="3354700" cy="1962364"/>
          </a:xfrm>
        </p:spPr>
        <p:txBody>
          <a:bodyPr/>
          <a:lstStyle/>
          <a:p>
            <a:endParaRPr lang="id-ID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7300" y="1962832"/>
            <a:ext cx="3354700" cy="1962364"/>
          </a:xfrm>
        </p:spPr>
        <p:txBody>
          <a:bodyPr/>
          <a:lstStyle/>
          <a:p>
            <a:endParaRPr lang="id-ID"/>
          </a:p>
        </p:txBody>
      </p:sp>
      <p:sp>
        <p:nvSpPr>
          <p:cNvPr id="6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3924300"/>
            <a:ext cx="3986658" cy="2933700"/>
          </a:xfrm>
        </p:spPr>
        <p:txBody>
          <a:bodyPr/>
          <a:lstStyle/>
          <a:p>
            <a:endParaRPr lang="id-ID"/>
          </a:p>
        </p:txBody>
      </p:sp>
      <p:sp>
        <p:nvSpPr>
          <p:cNvPr id="7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315588" y="3924300"/>
            <a:ext cx="4876412" cy="293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14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/>
          <a:lstStyle/>
          <a:p>
            <a:endParaRPr lang="id-ID"/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/>
          <a:lstStyle/>
          <a:p>
            <a:endParaRPr lang="id-ID"/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/>
          <a:lstStyle/>
          <a:p>
            <a:endParaRPr lang="id-ID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/>
          <a:lstStyle/>
          <a:p>
            <a:endParaRPr lang="id-ID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/>
          <a:lstStyle/>
          <a:p>
            <a:endParaRPr lang="id-ID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0466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/>
          <a:lstStyle/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18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TextBox 31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tx2">
                    <a:lumMod val="50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375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18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88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737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0" y="0"/>
            <a:ext cx="12192000" cy="3133868"/>
          </a:xfrm>
          <a:prstGeom prst="rect">
            <a:avLst/>
          </a:prstGeom>
          <a:pattFill prst="pct5">
            <a:fgClr>
              <a:schemeClr val="accent2">
                <a:lumMod val="75000"/>
              </a:schemeClr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70999" y="1344224"/>
            <a:ext cx="1550340" cy="259899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470150" y="902768"/>
            <a:ext cx="1776413" cy="2977979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TextBox 35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1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3" grpId="0" animBg="1"/>
      <p:bldP spid="3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accent3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3"/>
                </a:solidFill>
              </a:rPr>
              <a:pPr algn="ctr"/>
              <a:t>‹#›</a:t>
            </a:fld>
            <a:endParaRPr lang="id-ID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6" grpId="0" animBg="1"/>
      <p:bldP spid="37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" y="0"/>
            <a:ext cx="12187314" cy="3993312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591195" y="1200790"/>
            <a:ext cx="2074831" cy="3955103"/>
          </a:xfrm>
          <a:custGeom>
            <a:avLst/>
            <a:gdLst>
              <a:gd name="connsiteX0" fmla="*/ 0 w 2106612"/>
              <a:gd name="connsiteY0" fmla="*/ 0 h 3568700"/>
              <a:gd name="connsiteX1" fmla="*/ 2106612 w 2106612"/>
              <a:gd name="connsiteY1" fmla="*/ 0 h 3568700"/>
              <a:gd name="connsiteX2" fmla="*/ 2106612 w 2106612"/>
              <a:gd name="connsiteY2" fmla="*/ 3568700 h 3568700"/>
              <a:gd name="connsiteX3" fmla="*/ 0 w 2106612"/>
              <a:gd name="connsiteY3" fmla="*/ 3568700 h 3568700"/>
              <a:gd name="connsiteX4" fmla="*/ 0 w 2106612"/>
              <a:gd name="connsiteY4" fmla="*/ 0 h 3568700"/>
              <a:gd name="connsiteX0" fmla="*/ 0 w 2106612"/>
              <a:gd name="connsiteY0" fmla="*/ 275421 h 3844121"/>
              <a:gd name="connsiteX1" fmla="*/ 2106612 w 2106612"/>
              <a:gd name="connsiteY1" fmla="*/ 0 h 3844121"/>
              <a:gd name="connsiteX2" fmla="*/ 2106612 w 2106612"/>
              <a:gd name="connsiteY2" fmla="*/ 3844121 h 3844121"/>
              <a:gd name="connsiteX3" fmla="*/ 0 w 2106612"/>
              <a:gd name="connsiteY3" fmla="*/ 3844121 h 3844121"/>
              <a:gd name="connsiteX4" fmla="*/ 0 w 2106612"/>
              <a:gd name="connsiteY4" fmla="*/ 275421 h 3844121"/>
              <a:gd name="connsiteX0" fmla="*/ 0 w 2128646"/>
              <a:gd name="connsiteY0" fmla="*/ 275421 h 3844121"/>
              <a:gd name="connsiteX1" fmla="*/ 2106612 w 2128646"/>
              <a:gd name="connsiteY1" fmla="*/ 0 h 3844121"/>
              <a:gd name="connsiteX2" fmla="*/ 2128646 w 2128646"/>
              <a:gd name="connsiteY2" fmla="*/ 3744969 h 3844121"/>
              <a:gd name="connsiteX3" fmla="*/ 0 w 2128646"/>
              <a:gd name="connsiteY3" fmla="*/ 3844121 h 3844121"/>
              <a:gd name="connsiteX4" fmla="*/ 0 w 2128646"/>
              <a:gd name="connsiteY4" fmla="*/ 275421 h 3844121"/>
              <a:gd name="connsiteX0" fmla="*/ 110168 w 2128646"/>
              <a:gd name="connsiteY0" fmla="*/ 297454 h 3844121"/>
              <a:gd name="connsiteX1" fmla="*/ 2106612 w 2128646"/>
              <a:gd name="connsiteY1" fmla="*/ 0 h 3844121"/>
              <a:gd name="connsiteX2" fmla="*/ 2128646 w 2128646"/>
              <a:gd name="connsiteY2" fmla="*/ 3744969 h 3844121"/>
              <a:gd name="connsiteX3" fmla="*/ 0 w 2128646"/>
              <a:gd name="connsiteY3" fmla="*/ 3844121 h 3844121"/>
              <a:gd name="connsiteX4" fmla="*/ 110168 w 2128646"/>
              <a:gd name="connsiteY4" fmla="*/ 297454 h 3844121"/>
              <a:gd name="connsiteX0" fmla="*/ 110168 w 2128646"/>
              <a:gd name="connsiteY0" fmla="*/ 330504 h 3877171"/>
              <a:gd name="connsiteX1" fmla="*/ 2106612 w 2128646"/>
              <a:gd name="connsiteY1" fmla="*/ 0 h 3877171"/>
              <a:gd name="connsiteX2" fmla="*/ 2128646 w 2128646"/>
              <a:gd name="connsiteY2" fmla="*/ 3778019 h 3877171"/>
              <a:gd name="connsiteX3" fmla="*/ 0 w 2128646"/>
              <a:gd name="connsiteY3" fmla="*/ 3877171 h 3877171"/>
              <a:gd name="connsiteX4" fmla="*/ 110168 w 2128646"/>
              <a:gd name="connsiteY4" fmla="*/ 330504 h 3877171"/>
              <a:gd name="connsiteX0" fmla="*/ 66100 w 2084578"/>
              <a:gd name="connsiteY0" fmla="*/ 330504 h 3888188"/>
              <a:gd name="connsiteX1" fmla="*/ 2062544 w 2084578"/>
              <a:gd name="connsiteY1" fmla="*/ 0 h 3888188"/>
              <a:gd name="connsiteX2" fmla="*/ 2084578 w 2084578"/>
              <a:gd name="connsiteY2" fmla="*/ 3778019 h 3888188"/>
              <a:gd name="connsiteX3" fmla="*/ 0 w 2084578"/>
              <a:gd name="connsiteY3" fmla="*/ 3888188 h 3888188"/>
              <a:gd name="connsiteX4" fmla="*/ 66100 w 2084578"/>
              <a:gd name="connsiteY4" fmla="*/ 330504 h 3888188"/>
              <a:gd name="connsiteX0" fmla="*/ 11016 w 2029494"/>
              <a:gd name="connsiteY0" fmla="*/ 330504 h 3866154"/>
              <a:gd name="connsiteX1" fmla="*/ 2007460 w 2029494"/>
              <a:gd name="connsiteY1" fmla="*/ 0 h 3866154"/>
              <a:gd name="connsiteX2" fmla="*/ 2029494 w 2029494"/>
              <a:gd name="connsiteY2" fmla="*/ 3778019 h 3866154"/>
              <a:gd name="connsiteX3" fmla="*/ 0 w 2029494"/>
              <a:gd name="connsiteY3" fmla="*/ 3866154 h 3866154"/>
              <a:gd name="connsiteX4" fmla="*/ 11016 w 2029494"/>
              <a:gd name="connsiteY4" fmla="*/ 330504 h 386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494" h="3866154">
                <a:moveTo>
                  <a:pt x="11016" y="330504"/>
                </a:moveTo>
                <a:lnTo>
                  <a:pt x="2007460" y="0"/>
                </a:lnTo>
                <a:lnTo>
                  <a:pt x="2029494" y="3778019"/>
                </a:lnTo>
                <a:lnTo>
                  <a:pt x="0" y="3866154"/>
                </a:lnTo>
                <a:lnTo>
                  <a:pt x="11016" y="330504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tx2">
                    <a:lumMod val="50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6" grpId="0" animBg="1"/>
      <p:bldP spid="3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0" y="0"/>
            <a:ext cx="12192000" cy="490265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1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6092" y="920750"/>
            <a:ext cx="1483567" cy="2212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8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8" grpId="0" animBg="1"/>
      <p:bldP spid="44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" y="-23360"/>
            <a:ext cx="12187314" cy="4118293"/>
          </a:xfrm>
          <a:prstGeom prst="rect">
            <a:avLst/>
          </a:prstGeom>
          <a:pattFill prst="pct90">
            <a:fgClr>
              <a:schemeClr val="bg2">
                <a:lumMod val="2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8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1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4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8" grpId="0" animBg="1"/>
      <p:bldP spid="44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04251" y="2603689"/>
            <a:ext cx="4035288" cy="2326120"/>
          </a:xfrm>
          <a:custGeom>
            <a:avLst/>
            <a:gdLst>
              <a:gd name="connsiteX0" fmla="*/ 0 w 1643062"/>
              <a:gd name="connsiteY0" fmla="*/ 0 h 1641475"/>
              <a:gd name="connsiteX1" fmla="*/ 1643062 w 1643062"/>
              <a:gd name="connsiteY1" fmla="*/ 0 h 1641475"/>
              <a:gd name="connsiteX2" fmla="*/ 1643062 w 1643062"/>
              <a:gd name="connsiteY2" fmla="*/ 1641475 h 1641475"/>
              <a:gd name="connsiteX3" fmla="*/ 0 w 1643062"/>
              <a:gd name="connsiteY3" fmla="*/ 1641475 h 1641475"/>
              <a:gd name="connsiteX4" fmla="*/ 0 w 1643062"/>
              <a:gd name="connsiteY4" fmla="*/ 0 h 1641475"/>
              <a:gd name="connsiteX0" fmla="*/ 0 w 3073678"/>
              <a:gd name="connsiteY0" fmla="*/ 0 h 1641475"/>
              <a:gd name="connsiteX1" fmla="*/ 3073678 w 3073678"/>
              <a:gd name="connsiteY1" fmla="*/ 799470 h 1641475"/>
              <a:gd name="connsiteX2" fmla="*/ 1643062 w 3073678"/>
              <a:gd name="connsiteY2" fmla="*/ 1641475 h 1641475"/>
              <a:gd name="connsiteX3" fmla="*/ 0 w 3073678"/>
              <a:gd name="connsiteY3" fmla="*/ 1641475 h 1641475"/>
              <a:gd name="connsiteX4" fmla="*/ 0 w 3073678"/>
              <a:gd name="connsiteY4" fmla="*/ 0 h 1641475"/>
              <a:gd name="connsiteX0" fmla="*/ 1592747 w 3073678"/>
              <a:gd name="connsiteY0" fmla="*/ 0 h 1687194"/>
              <a:gd name="connsiteX1" fmla="*/ 3073678 w 3073678"/>
              <a:gd name="connsiteY1" fmla="*/ 845189 h 1687194"/>
              <a:gd name="connsiteX2" fmla="*/ 1643062 w 3073678"/>
              <a:gd name="connsiteY2" fmla="*/ 1687194 h 1687194"/>
              <a:gd name="connsiteX3" fmla="*/ 0 w 3073678"/>
              <a:gd name="connsiteY3" fmla="*/ 1687194 h 1687194"/>
              <a:gd name="connsiteX4" fmla="*/ 1592747 w 3073678"/>
              <a:gd name="connsiteY4" fmla="*/ 0 h 1687194"/>
              <a:gd name="connsiteX0" fmla="*/ 2584174 w 4065105"/>
              <a:gd name="connsiteY0" fmla="*/ 0 h 1687194"/>
              <a:gd name="connsiteX1" fmla="*/ 4065105 w 4065105"/>
              <a:gd name="connsiteY1" fmla="*/ 845189 h 1687194"/>
              <a:gd name="connsiteX2" fmla="*/ 2634489 w 4065105"/>
              <a:gd name="connsiteY2" fmla="*/ 1687194 h 1687194"/>
              <a:gd name="connsiteX3" fmla="*/ 0 w 4065105"/>
              <a:gd name="connsiteY3" fmla="*/ 1491233 h 1687194"/>
              <a:gd name="connsiteX4" fmla="*/ 2584174 w 4065105"/>
              <a:gd name="connsiteY4" fmla="*/ 0 h 1687194"/>
              <a:gd name="connsiteX0" fmla="*/ 2584174 w 4065105"/>
              <a:gd name="connsiteY0" fmla="*/ 0 h 2326120"/>
              <a:gd name="connsiteX1" fmla="*/ 4065105 w 4065105"/>
              <a:gd name="connsiteY1" fmla="*/ 845189 h 2326120"/>
              <a:gd name="connsiteX2" fmla="*/ 1431236 w 4065105"/>
              <a:gd name="connsiteY2" fmla="*/ 2326120 h 2326120"/>
              <a:gd name="connsiteX3" fmla="*/ 0 w 4065105"/>
              <a:gd name="connsiteY3" fmla="*/ 1491233 h 2326120"/>
              <a:gd name="connsiteX4" fmla="*/ 2584174 w 4065105"/>
              <a:gd name="connsiteY4" fmla="*/ 0 h 2326120"/>
              <a:gd name="connsiteX0" fmla="*/ 2584174 w 4035288"/>
              <a:gd name="connsiteY0" fmla="*/ 0 h 2326120"/>
              <a:gd name="connsiteX1" fmla="*/ 4035288 w 4035288"/>
              <a:gd name="connsiteY1" fmla="*/ 855128 h 2326120"/>
              <a:gd name="connsiteX2" fmla="*/ 1431236 w 4035288"/>
              <a:gd name="connsiteY2" fmla="*/ 2326120 h 2326120"/>
              <a:gd name="connsiteX3" fmla="*/ 0 w 4035288"/>
              <a:gd name="connsiteY3" fmla="*/ 1491233 h 2326120"/>
              <a:gd name="connsiteX4" fmla="*/ 2584174 w 4035288"/>
              <a:gd name="connsiteY4" fmla="*/ 0 h 232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5288" h="2326120">
                <a:moveTo>
                  <a:pt x="2584174" y="0"/>
                </a:moveTo>
                <a:lnTo>
                  <a:pt x="4035288" y="855128"/>
                </a:lnTo>
                <a:lnTo>
                  <a:pt x="1431236" y="2326120"/>
                </a:lnTo>
                <a:lnTo>
                  <a:pt x="0" y="1491233"/>
                </a:lnTo>
                <a:lnTo>
                  <a:pt x="2584174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32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2"/>
            <a:ext cx="12192000" cy="3098964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7490451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956885" y="6409324"/>
            <a:ext cx="1745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Kupat</a:t>
            </a:r>
            <a:r>
              <a:rPr lang="id-ID" sz="1050" b="1" baseline="0" dirty="0">
                <a:solidFill>
                  <a:schemeClr val="accent1">
                    <a:lumMod val="7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Tahu </a:t>
            </a:r>
            <a:r>
              <a:rPr lang="id-ID" sz="105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 flipH="1">
            <a:off x="1036725" y="1090208"/>
            <a:ext cx="93144" cy="590448"/>
            <a:chOff x="7711341" y="589735"/>
            <a:chExt cx="93144" cy="590448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762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  <p:bldP spid="3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4152122"/>
            <a:ext cx="12192000" cy="270587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1783861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1783861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1783861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1783861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TextBox 37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0" animBg="1"/>
      <p:bldP spid="3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10848975" y="0"/>
            <a:ext cx="496676" cy="533400"/>
          </a:xfrm>
          <a:custGeom>
            <a:avLst/>
            <a:gdLst>
              <a:gd name="T0" fmla="*/ 0 w 346"/>
              <a:gd name="T1" fmla="*/ 0 h 372"/>
              <a:gd name="T2" fmla="*/ 0 w 346"/>
              <a:gd name="T3" fmla="*/ 269 h 372"/>
              <a:gd name="T4" fmla="*/ 17 w 346"/>
              <a:gd name="T5" fmla="*/ 298 h 372"/>
              <a:gd name="T6" fmla="*/ 155 w 346"/>
              <a:gd name="T7" fmla="*/ 367 h 372"/>
              <a:gd name="T8" fmla="*/ 191 w 346"/>
              <a:gd name="T9" fmla="*/ 367 h 372"/>
              <a:gd name="T10" fmla="*/ 328 w 346"/>
              <a:gd name="T11" fmla="*/ 298 h 372"/>
              <a:gd name="T12" fmla="*/ 346 w 346"/>
              <a:gd name="T13" fmla="*/ 269 h 372"/>
              <a:gd name="T14" fmla="*/ 346 w 346"/>
              <a:gd name="T15" fmla="*/ 0 h 372"/>
              <a:gd name="T16" fmla="*/ 0 w 346"/>
              <a:gd name="T17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72">
                <a:moveTo>
                  <a:pt x="0" y="0"/>
                </a:moveTo>
                <a:cubicBezTo>
                  <a:pt x="0" y="269"/>
                  <a:pt x="0" y="269"/>
                  <a:pt x="0" y="269"/>
                </a:cubicBezTo>
                <a:cubicBezTo>
                  <a:pt x="0" y="280"/>
                  <a:pt x="8" y="293"/>
                  <a:pt x="17" y="298"/>
                </a:cubicBezTo>
                <a:cubicBezTo>
                  <a:pt x="155" y="367"/>
                  <a:pt x="155" y="367"/>
                  <a:pt x="155" y="367"/>
                </a:cubicBezTo>
                <a:cubicBezTo>
                  <a:pt x="165" y="372"/>
                  <a:pt x="181" y="372"/>
                  <a:pt x="191" y="367"/>
                </a:cubicBezTo>
                <a:cubicBezTo>
                  <a:pt x="328" y="298"/>
                  <a:pt x="328" y="298"/>
                  <a:pt x="328" y="298"/>
                </a:cubicBezTo>
                <a:cubicBezTo>
                  <a:pt x="338" y="293"/>
                  <a:pt x="346" y="280"/>
                  <a:pt x="346" y="269"/>
                </a:cubicBezTo>
                <a:cubicBezTo>
                  <a:pt x="346" y="0"/>
                  <a:pt x="346" y="0"/>
                  <a:pt x="34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0897579" y="9376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TextBox 31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1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TextBox 31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1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930136" y="-637092"/>
            <a:ext cx="2711791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flipH="1">
            <a:off x="8535301" y="921256"/>
            <a:ext cx="982576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8690348" y="-296897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flipH="1">
            <a:off x="6892774" y="1381250"/>
            <a:ext cx="1081310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7644119" y="215697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11073361" y="2461388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11801991" y="3355185"/>
            <a:ext cx="67248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12086289" y="2172540"/>
            <a:ext cx="385460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657355" y="6409324"/>
            <a:ext cx="224082" cy="221156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11486507" y="17466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TextBox 31"/>
          <p:cNvSpPr txBox="1"/>
          <p:nvPr userDrawn="1"/>
        </p:nvSpPr>
        <p:spPr>
          <a:xfrm>
            <a:off x="11526134" y="2451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accent1">
                    <a:lumMod val="75000"/>
                  </a:schemeClr>
                </a:solidFill>
              </a:rPr>
              <a:pPr algn="ctr"/>
              <a:t>‹#›</a:t>
            </a:fld>
            <a:endParaRPr lang="id-ID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1"/>
            <a:ext cx="1705511" cy="17055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1977028" y="1135987"/>
            <a:ext cx="617966" cy="61796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2539255" y="570065"/>
            <a:ext cx="422939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2866511" y="1311026"/>
            <a:ext cx="680062" cy="680062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1958065" y="406092"/>
            <a:ext cx="327946" cy="32794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1284927" y="1968947"/>
            <a:ext cx="841167" cy="84116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641601" y="1863888"/>
            <a:ext cx="422939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5400000" flipH="1">
            <a:off x="110770" y="150951"/>
            <a:ext cx="530831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397" y="22142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 anchor="ctr" anchorCtr="0">
            <a:normAutofit/>
          </a:bodyPr>
          <a:lstStyle>
            <a:lvl1pPr algn="r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3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9A6F-AD35-41C1-8752-155A168E8AB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070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4" r:id="rId2"/>
    <p:sldLayoutId id="2147483783" r:id="rId3"/>
    <p:sldLayoutId id="2147483798" r:id="rId4"/>
    <p:sldLayoutId id="2147483799" r:id="rId5"/>
    <p:sldLayoutId id="2147483794" r:id="rId6"/>
    <p:sldLayoutId id="2147483796" r:id="rId7"/>
    <p:sldLayoutId id="2147483795" r:id="rId8"/>
    <p:sldLayoutId id="2147483770" r:id="rId9"/>
    <p:sldLayoutId id="2147483771" r:id="rId10"/>
    <p:sldLayoutId id="2147483772" r:id="rId11"/>
    <p:sldLayoutId id="2147483776" r:id="rId12"/>
    <p:sldLayoutId id="2147483819" r:id="rId13"/>
    <p:sldLayoutId id="2147483773" r:id="rId14"/>
    <p:sldLayoutId id="2147483780" r:id="rId15"/>
    <p:sldLayoutId id="2147483777" r:id="rId16"/>
    <p:sldLayoutId id="2147483820" r:id="rId17"/>
    <p:sldLayoutId id="2147483816" r:id="rId18"/>
    <p:sldLayoutId id="2147483802" r:id="rId19"/>
    <p:sldLayoutId id="2147483791" r:id="rId20"/>
    <p:sldLayoutId id="2147483792" r:id="rId21"/>
    <p:sldLayoutId id="2147483787" r:id="rId22"/>
    <p:sldLayoutId id="2147483790" r:id="rId23"/>
    <p:sldLayoutId id="2147483788" r:id="rId24"/>
    <p:sldLayoutId id="2147483786" r:id="rId25"/>
    <p:sldLayoutId id="2147483785" r:id="rId26"/>
    <p:sldLayoutId id="2147483781" r:id="rId27"/>
    <p:sldLayoutId id="2147483782" r:id="rId28"/>
    <p:sldLayoutId id="2147483778" r:id="rId29"/>
    <p:sldLayoutId id="2147483779" r:id="rId30"/>
    <p:sldLayoutId id="2147483784" r:id="rId31"/>
    <p:sldLayoutId id="2147483793" r:id="rId32"/>
    <p:sldLayoutId id="2147483797" r:id="rId33"/>
    <p:sldLayoutId id="2147483800" r:id="rId34"/>
    <p:sldLayoutId id="2147483801" r:id="rId35"/>
    <p:sldLayoutId id="2147483803" r:id="rId36"/>
    <p:sldLayoutId id="2147483804" r:id="rId37"/>
    <p:sldLayoutId id="2147483806" r:id="rId38"/>
    <p:sldLayoutId id="2147483808" r:id="rId39"/>
    <p:sldLayoutId id="2147483809" r:id="rId40"/>
    <p:sldLayoutId id="2147483810" r:id="rId41"/>
    <p:sldLayoutId id="2147483811" r:id="rId42"/>
    <p:sldLayoutId id="2147483807" r:id="rId43"/>
    <p:sldLayoutId id="2147483812" r:id="rId44"/>
    <p:sldLayoutId id="2147483813" r:id="rId45"/>
    <p:sldLayoutId id="2147483814" r:id="rId46"/>
    <p:sldLayoutId id="2147483815" r:id="rId47"/>
    <p:sldLayoutId id="2147483817" r:id="rId48"/>
    <p:sldLayoutId id="2147483818" r:id="rId49"/>
    <p:sldLayoutId id="2147483821" r:id="rId5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 rot="16200000" flipH="1">
            <a:off x="6048558" y="4539555"/>
            <a:ext cx="94888" cy="677367"/>
            <a:chOff x="7711341" y="589735"/>
            <a:chExt cx="93144" cy="590448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7711341" y="589735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7711341" y="714061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7711341" y="838387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7711341" y="962713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7711341" y="1087039"/>
              <a:ext cx="93144" cy="9314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2288" y="5288340"/>
            <a:ext cx="8445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cap="small" dirty="0">
                <a:latin typeface="Lucida Handwriting" panose="03010101010101010101" pitchFamily="66" charset="0"/>
              </a:rPr>
              <a:t>Web Based 2D Game</a:t>
            </a:r>
          </a:p>
          <a:p>
            <a:r>
              <a:rPr lang="en-IN" sz="4800" cap="small" dirty="0">
                <a:latin typeface="Raleway" panose="020B0003030101060003" pitchFamily="34" charset="0"/>
              </a:rPr>
              <a:t>                     </a:t>
            </a:r>
            <a:r>
              <a:rPr lang="en-IN" sz="2000" b="1" cap="small" dirty="0">
                <a:latin typeface="Raleway" panose="020B0003030101060003" pitchFamily="34" charset="0"/>
              </a:rPr>
              <a:t>                                                           </a:t>
            </a:r>
            <a:r>
              <a:rPr lang="en-IN" sz="2400" cap="small" dirty="0">
                <a:latin typeface="Raleway" panose="020B0003030101060003" pitchFamily="34" charset="0"/>
              </a:rPr>
              <a:t>                                                                       </a:t>
            </a:r>
            <a:r>
              <a:rPr lang="en-IN" sz="4800" cap="small" dirty="0">
                <a:latin typeface="Raleway" panose="020B0003030101060003" pitchFamily="34" charset="0"/>
              </a:rPr>
              <a:t>                                      </a:t>
            </a:r>
            <a:endParaRPr lang="id-ID" sz="4800" cap="small" dirty="0">
              <a:latin typeface="Raleway" panose="020B00030301010600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5BCE5-E84A-436A-A42C-2BE0576B8B0D}"/>
              </a:ext>
            </a:extLst>
          </p:cNvPr>
          <p:cNvSpPr txBox="1"/>
          <p:nvPr/>
        </p:nvSpPr>
        <p:spPr>
          <a:xfrm>
            <a:off x="8725711" y="5377343"/>
            <a:ext cx="293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  RISHABH NEGI</a:t>
            </a:r>
          </a:p>
          <a:p>
            <a:r>
              <a:rPr lang="en-IN" dirty="0"/>
              <a:t>        SEC-B</a:t>
            </a:r>
          </a:p>
          <a:p>
            <a:r>
              <a:rPr lang="en-IN" dirty="0"/>
              <a:t>        Roll no-24</a:t>
            </a:r>
          </a:p>
          <a:p>
            <a:r>
              <a:rPr lang="en-IN" dirty="0"/>
              <a:t>        Univ. Roll no-1918910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B505-D925-464D-AF49-6F78058A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9" y="260258"/>
            <a:ext cx="10752306" cy="4319081"/>
          </a:xfrm>
          <a:prstGeom prst="rect">
            <a:avLst/>
          </a:prstGeom>
          <a:effectLst>
            <a:outerShdw dist="50800" dir="5400000" algn="ctr" rotWithShape="0">
              <a:schemeClr val="bg1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4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906379" y="67258"/>
            <a:ext cx="891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                   Creating Score Functions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8F6DFB-DA8F-4292-952C-67DCDAF5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835" y="61480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34AD9-055B-4AFF-A897-903917AA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7" y="1199547"/>
            <a:ext cx="10323095" cy="53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8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906379" y="148751"/>
            <a:ext cx="891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                   Render The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17DD1-2E44-42B3-945A-3F1394F04D32}"/>
              </a:ext>
            </a:extLst>
          </p:cNvPr>
          <p:cNvSpPr txBox="1"/>
          <p:nvPr/>
        </p:nvSpPr>
        <p:spPr>
          <a:xfrm>
            <a:off x="291357" y="833407"/>
            <a:ext cx="113471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clear the canvas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BCF0C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IN" sz="1600" b="0" dirty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draw the user score to the left of net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drawText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0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0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draw the COM score to the right of net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drawText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 i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0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0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draw the net in middle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drawNet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draw the user's paddle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draw the COM's paddle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draw the ball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drawArc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IN" sz="1600" b="0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8F6DFB-DA8F-4292-952C-67DCDAF5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835" y="61480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2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906379" y="148751"/>
            <a:ext cx="891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Continue…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17DD1-2E44-42B3-945A-3F1394F04D32}"/>
              </a:ext>
            </a:extLst>
          </p:cNvPr>
          <p:cNvSpPr txBox="1"/>
          <p:nvPr/>
        </p:nvSpPr>
        <p:spPr>
          <a:xfrm>
            <a:off x="403652" y="873512"/>
            <a:ext cx="11026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();  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//function to do main logic of game like </a:t>
            </a:r>
            <a:r>
              <a:rPr lang="en-IN" sz="1600" b="1" i="1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movements,collison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detection,update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 score</a:t>
            </a:r>
            <a:r>
              <a:rPr lang="en-IN" sz="16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();  </a:t>
            </a:r>
          </a:p>
          <a:p>
            <a:endParaRPr lang="en-IN" sz="1600" b="1" i="1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number of frames per second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framePerSecond</a:t>
            </a:r>
            <a:r>
              <a:rPr lang="en-IN" sz="16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600" b="0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//call the game function 50 times every 1 Sec(1000 </a:t>
            </a:r>
            <a:r>
              <a:rPr lang="en-IN" sz="1600" b="1" i="1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sz="16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F7ECB5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IN" sz="16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IN" sz="16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1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600" b="0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0" dirty="0" err="1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framePerSecond</a:t>
            </a:r>
            <a:r>
              <a:rPr lang="en-IN" sz="16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8F6DFB-DA8F-4292-952C-67DCDAF5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835" y="61480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CF4A4-11E3-4FD4-99AC-AFE2DE1F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03" y="3383377"/>
            <a:ext cx="5029636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3274423" y="173465"/>
            <a:ext cx="654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Collision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E6246-9BDE-48B7-A211-C1566BF8E18A}"/>
              </a:ext>
            </a:extLst>
          </p:cNvPr>
          <p:cNvSpPr txBox="1"/>
          <p:nvPr/>
        </p:nvSpPr>
        <p:spPr>
          <a:xfrm>
            <a:off x="115961" y="1625890"/>
            <a:ext cx="47768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//player could be both user/com</a:t>
            </a:r>
          </a:p>
          <a:p>
            <a:r>
              <a:rPr lang="en-IN" sz="16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collision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5BD22-8825-427F-87BC-7D4C766C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96" y="1280984"/>
            <a:ext cx="7026443" cy="461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7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3274423" y="173465"/>
            <a:ext cx="654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Collision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E6246-9BDE-48B7-A211-C1566BF8E18A}"/>
              </a:ext>
            </a:extLst>
          </p:cNvPr>
          <p:cNvSpPr txBox="1"/>
          <p:nvPr/>
        </p:nvSpPr>
        <p:spPr>
          <a:xfrm>
            <a:off x="204192" y="1224837"/>
            <a:ext cx="11354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600" i="1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     //condition for contact between ball and paddle</a:t>
            </a:r>
          </a:p>
          <a:p>
            <a:r>
              <a:rPr lang="en-IN" sz="16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FF3C7-3CAA-40B4-97AC-10494065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06" y="2454442"/>
            <a:ext cx="7587915" cy="4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3274423" y="173465"/>
            <a:ext cx="654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Collision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E6246-9BDE-48B7-A211-C1566BF8E18A}"/>
              </a:ext>
            </a:extLst>
          </p:cNvPr>
          <p:cNvSpPr txBox="1"/>
          <p:nvPr/>
        </p:nvSpPr>
        <p:spPr>
          <a:xfrm>
            <a:off x="0" y="843098"/>
            <a:ext cx="73405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i="1" dirty="0">
                <a:solidFill>
                  <a:srgbClr val="236EBF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400" b="0" i="1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//check if the paddle hit the user or the com paddle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400" i="1" dirty="0">
                <a:solidFill>
                  <a:srgbClr val="236EBF"/>
                </a:solidFill>
                <a:latin typeface="Consolas" panose="020B0609020204030204" pitchFamily="49" charset="0"/>
              </a:rPr>
              <a:t>  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if the ball hits a paddle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1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collision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sz="1400" i="1" dirty="0">
                <a:solidFill>
                  <a:srgbClr val="236EBF"/>
                </a:solidFill>
                <a:latin typeface="Consolas" panose="020B0609020204030204" pitchFamily="49" charset="0"/>
              </a:rPr>
              <a:t>  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we check where the ball hits the paddle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collidePoint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normalize the value of collidePoint, we need to get numbers between -1 and 1.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-</a:t>
            </a:r>
            <a:r>
              <a:rPr lang="en-US" sz="1400" b="1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player.height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/2 &lt; collide Point &lt; </a:t>
            </a:r>
            <a:r>
              <a:rPr lang="en-US" sz="1400" b="1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player.height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/2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collidePoint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collidePoint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</a:t>
            </a:r>
            <a:br>
              <a:rPr lang="en-US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2B642-3CF6-4074-B372-059C8D53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6" y="994291"/>
            <a:ext cx="4965424" cy="42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3160442" y="148751"/>
            <a:ext cx="654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When ball hits the paddle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E6246-9BDE-48B7-A211-C1566BF8E18A}"/>
              </a:ext>
            </a:extLst>
          </p:cNvPr>
          <p:cNvSpPr txBox="1"/>
          <p:nvPr/>
        </p:nvSpPr>
        <p:spPr>
          <a:xfrm>
            <a:off x="0" y="1404571"/>
            <a:ext cx="11839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/*** when the ball hits the top of a paddle we want the ball, to take a -45degees angle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1" i="1" dirty="0">
                <a:solidFill>
                  <a:srgbClr val="357B42"/>
                </a:solidFill>
                <a:latin typeface="Consolas" panose="020B0609020204030204" pitchFamily="49" charset="0"/>
              </a:rPr>
              <a:t>  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  when the ball hits the center of the paddle we want the ball to take a 0degrees angle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1" i="1" dirty="0">
                <a:solidFill>
                  <a:srgbClr val="357B42"/>
                </a:solidFill>
                <a:latin typeface="Consolas" panose="020B0609020204030204" pitchFamily="49" charset="0"/>
              </a:rPr>
              <a:t>  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  when the ball hits the bottom of the paddle we want the ball to take a 45degrees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1" i="1" dirty="0">
                <a:solidFill>
                  <a:srgbClr val="357B42"/>
                </a:solidFill>
                <a:latin typeface="Consolas" panose="020B0609020204030204" pitchFamily="49" charset="0"/>
              </a:rPr>
              <a:t>  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1400" b="1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/4 = 45degrees  ***/</a:t>
            </a:r>
          </a:p>
          <a:p>
            <a:endParaRPr lang="en-US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angleRad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 err="1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collidePoint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1" i="1" dirty="0">
                <a:solidFill>
                  <a:srgbClr val="236EBF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change the X and Y velocity direction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velocityX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angleRad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velocityY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angleRad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i="1" dirty="0">
                <a:solidFill>
                  <a:srgbClr val="236EB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speed up the ball </a:t>
            </a:r>
            <a:r>
              <a:rPr lang="en-US" sz="1400" b="1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everytime</a:t>
            </a:r>
            <a:r>
              <a:rPr lang="en-US" sz="14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a paddle hits it.</a:t>
            </a:r>
            <a:endParaRPr lang="en-US" sz="14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4DAD6-3525-4B6B-90A9-CB3F586D0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6" y="2487321"/>
            <a:ext cx="4965424" cy="42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3035526" y="461789"/>
            <a:ext cx="654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       Update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E6246-9BDE-48B7-A211-C1566BF8E18A}"/>
              </a:ext>
            </a:extLst>
          </p:cNvPr>
          <p:cNvSpPr txBox="1"/>
          <p:nvPr/>
        </p:nvSpPr>
        <p:spPr>
          <a:xfrm>
            <a:off x="115961" y="1625890"/>
            <a:ext cx="1168369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b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// update function, the function that does all calculations</a:t>
            </a:r>
            <a:endParaRPr lang="en-IN" sz="1400" b="0" dirty="0">
              <a:solidFill>
                <a:schemeClr val="bg2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IN" sz="1400" b="0" dirty="0">
              <a:solidFill>
                <a:srgbClr val="3E3E3E"/>
              </a:solidFill>
              <a:effectLst/>
              <a:latin typeface="Consolas" panose="020B0609020204030204" pitchFamily="49" charset="0"/>
            </a:endParaRPr>
          </a:p>
          <a:p>
            <a:endParaRPr lang="en-US" sz="1400" b="1" i="1" dirty="0">
              <a:solidFill>
                <a:schemeClr val="bg2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// change the score of players, </a:t>
            </a:r>
          </a:p>
          <a:p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// I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f the ball goes to the left 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i.e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ball.x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&lt;0" computer win, else if 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i.e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ball.x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&gt;canvas.width" the user win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//Condition when its Com win </a:t>
            </a:r>
            <a:endParaRPr lang="en-IN" sz="1400" b="1" dirty="0">
              <a:solidFill>
                <a:schemeClr val="bg2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)</a:t>
            </a:r>
            <a:r>
              <a:rPr lang="en-IN" sz="14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IN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comScore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resetBall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dirty="0">
                <a:solidFill>
                  <a:srgbClr val="236EBF"/>
                </a:solidFill>
                <a:latin typeface="Consolas" panose="020B0609020204030204" pitchFamily="49" charset="0"/>
              </a:rPr>
              <a:t>    </a:t>
            </a:r>
            <a:r>
              <a:rPr lang="en-IN" sz="1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//Condition when its user win</a:t>
            </a:r>
            <a:endParaRPr lang="en-IN" sz="1400" b="1" dirty="0">
              <a:solidFill>
                <a:schemeClr val="bg2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i="1" dirty="0">
                <a:solidFill>
                  <a:srgbClr val="3E3E3E"/>
                </a:solidFill>
                <a:latin typeface="Consolas" panose="020B0609020204030204" pitchFamily="49" charset="0"/>
              </a:rPr>
              <a:t>    </a:t>
            </a:r>
            <a:r>
              <a:rPr lang="en-IN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IN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userScore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resetBall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endParaRPr lang="en-IN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58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A96E3-245A-4085-97DB-A631C3DA5DDC}"/>
              </a:ext>
            </a:extLst>
          </p:cNvPr>
          <p:cNvSpPr txBox="1"/>
          <p:nvPr/>
        </p:nvSpPr>
        <p:spPr>
          <a:xfrm>
            <a:off x="291830" y="408562"/>
            <a:ext cx="1154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Resulted Game</a:t>
            </a:r>
            <a:endParaRPr lang="en-IN" sz="2000" b="1" dirty="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C8D22-D8AA-4572-9889-3A2C6E88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1" y="931782"/>
            <a:ext cx="11846010" cy="56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1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/>
          <p:cNvSpPr>
            <a:spLocks/>
          </p:cNvSpPr>
          <p:nvPr/>
        </p:nvSpPr>
        <p:spPr bwMode="auto">
          <a:xfrm rot="16200000">
            <a:off x="-924505" y="4613496"/>
            <a:ext cx="320484" cy="320484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 rot="16200000">
            <a:off x="-596084" y="4901114"/>
            <a:ext cx="450521" cy="45052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 rot="16200000">
            <a:off x="-78754" y="5068436"/>
            <a:ext cx="675678" cy="67567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 rot="16200000">
            <a:off x="695990" y="4553657"/>
            <a:ext cx="807156" cy="80715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 rot="16200000">
            <a:off x="1657291" y="4422325"/>
            <a:ext cx="1299029" cy="129902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 rot="16200000">
            <a:off x="3223438" y="4099924"/>
            <a:ext cx="761498" cy="76149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 rot="16200000">
            <a:off x="5264668" y="4520365"/>
            <a:ext cx="761498" cy="76149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 rot="16200000">
            <a:off x="9236713" y="4181501"/>
            <a:ext cx="761498" cy="76149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 rot="16200000">
            <a:off x="4174011" y="4363480"/>
            <a:ext cx="439594" cy="439594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 rot="16200000">
            <a:off x="4810361" y="4347451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 rot="16200000">
            <a:off x="6182974" y="4883260"/>
            <a:ext cx="1102856" cy="110285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0" name="Freeform 99"/>
          <p:cNvSpPr>
            <a:spLocks/>
          </p:cNvSpPr>
          <p:nvPr/>
        </p:nvSpPr>
        <p:spPr bwMode="auto">
          <a:xfrm rot="16200000">
            <a:off x="7364657" y="3771180"/>
            <a:ext cx="1498367" cy="149836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 rot="16200000">
            <a:off x="10267483" y="3540121"/>
            <a:ext cx="1270874" cy="1270874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 rot="16200000">
            <a:off x="420415" y="4114396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 rot="16200000">
            <a:off x="10466683" y="2918993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 rot="16200000">
            <a:off x="4174011" y="3594671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2885259" y="2521473"/>
            <a:ext cx="695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Raleway" panose="020B0003030101060003" pitchFamily="34" charset="0"/>
              </a:rPr>
              <a:t>Thank you !</a:t>
            </a:r>
            <a:endParaRPr lang="id-ID" sz="54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 rot="16200000">
            <a:off x="225403" y="6310026"/>
            <a:ext cx="320484" cy="320484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 rot="16200000">
            <a:off x="553824" y="6597644"/>
            <a:ext cx="450521" cy="45052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 rot="16200000">
            <a:off x="1071154" y="6764966"/>
            <a:ext cx="675678" cy="67567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 rot="16200000">
            <a:off x="1845898" y="6250187"/>
            <a:ext cx="807156" cy="80715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 rot="16200000">
            <a:off x="2807199" y="6118855"/>
            <a:ext cx="1299029" cy="129902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 rot="16200000">
            <a:off x="4373346" y="5796454"/>
            <a:ext cx="761498" cy="76149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 rot="16200000">
            <a:off x="6414576" y="6216895"/>
            <a:ext cx="761498" cy="76149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 rot="16200000">
            <a:off x="10386621" y="5878031"/>
            <a:ext cx="761498" cy="76149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 rot="16200000">
            <a:off x="5323919" y="6060010"/>
            <a:ext cx="439594" cy="439594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 rot="16200000">
            <a:off x="5960269" y="6043981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 rot="16200000">
            <a:off x="7332882" y="6579790"/>
            <a:ext cx="1102856" cy="110285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 rot="16200000">
            <a:off x="8514565" y="5467710"/>
            <a:ext cx="1498367" cy="149836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 rot="16200000">
            <a:off x="11417391" y="5236651"/>
            <a:ext cx="1270874" cy="1270874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 rot="16200000">
            <a:off x="1570323" y="5810926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 rot="16200000">
            <a:off x="11616591" y="4615523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 rot="16200000">
            <a:off x="10565177" y="4792032"/>
            <a:ext cx="675678" cy="67567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 rot="16200000">
            <a:off x="5323919" y="5291201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 rot="16200000">
            <a:off x="-205848" y="5539190"/>
            <a:ext cx="320484" cy="320484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 rot="16200000">
            <a:off x="122573" y="5826808"/>
            <a:ext cx="450521" cy="45052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rot="16200000">
            <a:off x="639903" y="5994130"/>
            <a:ext cx="675678" cy="67567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 rot="16200000">
            <a:off x="1414647" y="5479351"/>
            <a:ext cx="807156" cy="80715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 rot="16200000">
            <a:off x="2375948" y="5348019"/>
            <a:ext cx="1299029" cy="129902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 rot="16200000">
            <a:off x="3942095" y="5025618"/>
            <a:ext cx="761498" cy="76149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 rot="16200000">
            <a:off x="5983325" y="5446059"/>
            <a:ext cx="761498" cy="76149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 rot="16200000">
            <a:off x="9955370" y="5107195"/>
            <a:ext cx="761498" cy="76149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 rot="16200000">
            <a:off x="4892668" y="5289174"/>
            <a:ext cx="439594" cy="439594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 rot="16200000">
            <a:off x="5529018" y="5273145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 rot="16200000">
            <a:off x="6901631" y="5808954"/>
            <a:ext cx="1102856" cy="110285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 rot="16200000">
            <a:off x="8083314" y="4696874"/>
            <a:ext cx="1498367" cy="149836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 rot="16200000">
            <a:off x="10986140" y="4465815"/>
            <a:ext cx="1270874" cy="1270874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 rot="16200000">
            <a:off x="1139072" y="5040090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 rot="16200000">
            <a:off x="11185340" y="3844687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 rot="16200000">
            <a:off x="10133926" y="4021196"/>
            <a:ext cx="675678" cy="675678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 rot="16200000">
            <a:off x="4892668" y="4520365"/>
            <a:ext cx="353017" cy="35301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11148119" y="0"/>
            <a:ext cx="102671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id-ID" sz="54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720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3" presetClass="emph" presetSubtype="2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10"/>
                            </p:stCondLst>
                            <p:childTnLst>
                              <p:par>
                                <p:cTn id="1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1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6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1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6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1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6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1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6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1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6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1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6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1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6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1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6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1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6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1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26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10"/>
                            </p:stCondLst>
                            <p:childTnLst>
                              <p:par>
                                <p:cTn id="1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760"/>
                            </p:stCondLst>
                            <p:childTnLst>
                              <p:par>
                                <p:cTn id="1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1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26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510"/>
                            </p:stCondLst>
                            <p:childTnLst>
                              <p:par>
                                <p:cTn id="1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760"/>
                            </p:stCondLst>
                            <p:childTnLst>
                              <p:par>
                                <p:cTn id="1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901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260"/>
                            </p:stCondLst>
                            <p:childTnLst>
                              <p:par>
                                <p:cTn id="1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510"/>
                            </p:stCondLst>
                            <p:childTnLst>
                              <p:par>
                                <p:cTn id="1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760"/>
                            </p:stCondLst>
                            <p:childTnLst>
                              <p:par>
                                <p:cTn id="1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10"/>
                            </p:stCondLst>
                            <p:childTnLst>
                              <p:par>
                                <p:cTn id="1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260"/>
                            </p:stCondLst>
                            <p:childTnLst>
                              <p:par>
                                <p:cTn id="1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510"/>
                            </p:stCondLst>
                            <p:childTnLst>
                              <p:par>
                                <p:cTn id="1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760"/>
                            </p:stCondLst>
                            <p:childTnLst>
                              <p:par>
                                <p:cTn id="1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1010"/>
                            </p:stCondLst>
                            <p:childTnLst>
                              <p:par>
                                <p:cTn id="1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260"/>
                            </p:stCondLst>
                            <p:childTnLst>
                              <p:par>
                                <p:cTn id="1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510"/>
                            </p:stCondLst>
                            <p:childTnLst>
                              <p:par>
                                <p:cTn id="1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1760"/>
                            </p:stCondLst>
                            <p:childTnLst>
                              <p:par>
                                <p:cTn id="2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2010"/>
                            </p:stCondLst>
                            <p:childTnLst>
                              <p:par>
                                <p:cTn id="2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2260"/>
                            </p:stCondLst>
                            <p:childTnLst>
                              <p:par>
                                <p:cTn id="2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2510"/>
                            </p:stCondLst>
                            <p:childTnLst>
                              <p:par>
                                <p:cTn id="2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2760"/>
                            </p:stCondLst>
                            <p:childTnLst>
                              <p:par>
                                <p:cTn id="2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3010"/>
                            </p:stCondLst>
                            <p:childTnLst>
                              <p:par>
                                <p:cTn id="2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3260"/>
                            </p:stCondLst>
                            <p:childTnLst>
                              <p:par>
                                <p:cTn id="2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3510"/>
                            </p:stCondLst>
                            <p:childTnLst>
                              <p:par>
                                <p:cTn id="2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3760"/>
                            </p:stCondLst>
                            <p:childTnLst>
                              <p:par>
                                <p:cTn id="2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4010"/>
                            </p:stCondLst>
                            <p:childTnLst>
                              <p:par>
                                <p:cTn id="2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4260"/>
                            </p:stCondLst>
                            <p:childTnLst>
                              <p:par>
                                <p:cTn id="2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4510"/>
                            </p:stCondLst>
                            <p:childTnLst>
                              <p:par>
                                <p:cTn id="2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4760"/>
                            </p:stCondLst>
                            <p:childTnLst>
                              <p:par>
                                <p:cTn id="2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10"/>
                            </p:stCondLst>
                            <p:childTnLst>
                              <p:par>
                                <p:cTn id="266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5510"/>
                            </p:stCondLst>
                            <p:childTnLst>
                              <p:par>
                                <p:cTn id="5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5" grpId="0" animBg="1"/>
      <p:bldP spid="105" grpId="1" animBg="1"/>
      <p:bldP spid="13" grpId="0"/>
      <p:bldP spid="13" grpId="1"/>
      <p:bldP spid="21" grpId="0" animBg="1"/>
      <p:bldP spid="21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6" grpId="0" animBg="1"/>
      <p:bldP spid="66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4398" y="1650567"/>
            <a:ext cx="2726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Raleway" panose="020B0003030101060003" pitchFamily="34" charset="0"/>
              </a:rPr>
              <a:t> A game for Entertainment</a:t>
            </a:r>
            <a:endParaRPr lang="id-ID" sz="1600" b="1" dirty="0">
              <a:solidFill>
                <a:schemeClr val="accent1"/>
              </a:solidFill>
              <a:latin typeface="Raleway" panose="020B00030301010600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98" y="223736"/>
            <a:ext cx="10577704" cy="14202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>
                <a:latin typeface="Algerian" panose="04020705040A02060702" pitchFamily="82" charset="0"/>
              </a:rPr>
              <a:t>Ping-Pong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Web Based 2D Game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066905" y="1989121"/>
            <a:ext cx="98455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dirty="0"/>
              <a:t>In this Mini-Project I have Created a website about has a Home page and a GAME PAGE, the first page consists information about myself , my hobbies and interests , this page also include a Game page Link which leads to another page that is my game page, There I have created a very simple and easily </a:t>
            </a:r>
            <a:r>
              <a:rPr lang="en-IN" sz="2000" dirty="0" err="1"/>
              <a:t>palayable</a:t>
            </a:r>
            <a:r>
              <a:rPr lang="en-IN" sz="2000" dirty="0"/>
              <a:t> game which among the </a:t>
            </a:r>
            <a:r>
              <a:rPr lang="en-IN" sz="2000" dirty="0" err="1"/>
              <a:t>the</a:t>
            </a:r>
            <a:r>
              <a:rPr lang="en-IN" sz="2000" dirty="0"/>
              <a:t> peers is usually known as “ping-pong game” ,</a:t>
            </a:r>
          </a:p>
          <a:p>
            <a:r>
              <a:rPr lang="en-IN" sz="2000" dirty="0"/>
              <a:t>This is my first website so I have tried to keep it simple , the web technologies used in this project are HTML , CSS , JS.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b="1" dirty="0">
              <a:solidFill>
                <a:srgbClr val="FF0000"/>
              </a:solidFill>
              <a:latin typeface="Raleway" panose="020B0003030101060003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Blip>
                <a:blip r:embed="rId2"/>
              </a:buBlip>
            </a:pPr>
            <a:endParaRPr lang="en-IN" b="1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IN" b="1" dirty="0"/>
              <a:t>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b="1" dirty="0">
              <a:solidFill>
                <a:srgbClr val="FF0000"/>
              </a:solidFill>
              <a:latin typeface="Raleway" panose="020B0003030101060003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sz="20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endParaRPr lang="en-IN" sz="2000" b="1" dirty="0">
              <a:solidFill>
                <a:schemeClr val="tx2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444A-A7D7-4E53-8359-6F661588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41" y="223029"/>
            <a:ext cx="11204027" cy="79837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                            HOME PAGE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2E9A7-07EC-4077-B1EA-FB444578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521"/>
            <a:ext cx="12192000" cy="56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7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E38B-9231-48D9-B6AB-F9DC2573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6" y="164665"/>
            <a:ext cx="11204027" cy="685800"/>
          </a:xfrm>
        </p:spPr>
        <p:txBody>
          <a:bodyPr/>
          <a:lstStyle/>
          <a:p>
            <a:r>
              <a:rPr lang="en-US" dirty="0"/>
              <a:t>CONTINUE…..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A12BC-B541-45C1-91A8-00F49A16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085"/>
            <a:ext cx="12192000" cy="5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656-8AC0-4070-A32F-D553FB60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38" y="232758"/>
            <a:ext cx="11204027" cy="685800"/>
          </a:xfrm>
        </p:spPr>
        <p:txBody>
          <a:bodyPr/>
          <a:lstStyle/>
          <a:p>
            <a:r>
              <a:rPr lang="en-US" dirty="0"/>
              <a:t>Imp. Html code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1CE2-B2DA-4BB7-8C96-BAC235C4F40D}"/>
              </a:ext>
            </a:extLst>
          </p:cNvPr>
          <p:cNvSpPr txBox="1"/>
          <p:nvPr/>
        </p:nvSpPr>
        <p:spPr>
          <a:xfrm>
            <a:off x="208729" y="1824243"/>
            <a:ext cx="112764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dirty="0">
                <a:solidFill>
                  <a:srgbClr val="236EBF"/>
                </a:solidFill>
                <a:latin typeface="Consolas" panose="020B0609020204030204" pitchFamily="49" charset="0"/>
              </a:rPr>
              <a:t>    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Ping Pong Game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3E3E3E"/>
                </a:solidFill>
                <a:latin typeface="Consolas" panose="020B0609020204030204" pitchFamily="49" charset="0"/>
              </a:rPr>
              <a:t>    </a:t>
            </a:r>
            <a:r>
              <a:rPr lang="en-IN" sz="1600" b="1" dirty="0">
                <a:solidFill>
                  <a:srgbClr val="3E3E3E"/>
                </a:solidFill>
                <a:latin typeface="Consolas" panose="020B0609020204030204" pitchFamily="49" charset="0"/>
              </a:rPr>
              <a:t>//Adding canvas element to add animations in my code</a:t>
            </a: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pong</a:t>
            </a:r>
            <a:r>
              <a:rPr lang="en-IN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N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     </a:t>
            </a:r>
          </a:p>
          <a:p>
            <a:r>
              <a:rPr lang="en-IN" sz="1600" dirty="0">
                <a:solidFill>
                  <a:srgbClr val="3E3E3E"/>
                </a:solidFill>
                <a:latin typeface="Consolas" panose="020B0609020204030204" pitchFamily="49" charset="0"/>
              </a:rPr>
              <a:t>     </a:t>
            </a:r>
            <a:r>
              <a:rPr lang="en-IN" sz="1600" b="1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//adding </a:t>
            </a:r>
            <a:r>
              <a:rPr lang="en-IN" sz="1600" b="1" dirty="0" err="1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IN" sz="1600" b="1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 file in html code</a:t>
            </a:r>
            <a:endParaRPr lang="en-IN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N" sz="1600" dirty="0">
                <a:solidFill>
                  <a:srgbClr val="A44185"/>
                </a:solidFill>
                <a:latin typeface="Consolas" panose="020B0609020204030204" pitchFamily="49" charset="0"/>
              </a:rPr>
              <a:t>ping_pong</a:t>
            </a:r>
            <a:r>
              <a:rPr lang="en-IN" sz="16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.js</a:t>
            </a:r>
            <a:r>
              <a:rPr lang="en-IN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IN" sz="1600" b="0" dirty="0">
              <a:solidFill>
                <a:srgbClr val="3E3E3E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5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97" y="981787"/>
            <a:ext cx="11204027" cy="5785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Game Modules: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891-3245-4E2C-B1B1-FD92D906AFDF}"/>
              </a:ext>
            </a:extLst>
          </p:cNvPr>
          <p:cNvSpPr txBox="1"/>
          <p:nvPr/>
        </p:nvSpPr>
        <p:spPr>
          <a:xfrm>
            <a:off x="2026508" y="1804087"/>
            <a:ext cx="77188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lgerian" panose="04020705040A02060702" pitchFamily="82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  Creating Paddle </a:t>
            </a:r>
            <a:r>
              <a:rPr lang="en-US" dirty="0" err="1">
                <a:latin typeface="Algerian" panose="04020705040A02060702" pitchFamily="82" charset="0"/>
              </a:rPr>
              <a:t>objectS</a:t>
            </a:r>
            <a:endParaRPr lang="en-US" dirty="0">
              <a:latin typeface="Algerian" panose="04020705040A02060702" pitchFamily="82" charset="0"/>
            </a:endParaRPr>
          </a:p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  Creating A Net within the </a:t>
            </a:r>
            <a:r>
              <a:rPr lang="en-US" dirty="0" err="1">
                <a:latin typeface="Algerian" panose="04020705040A02060702" pitchFamily="82" charset="0"/>
              </a:rPr>
              <a:t>camvas</a:t>
            </a:r>
            <a:endParaRPr lang="en-US" dirty="0">
              <a:latin typeface="Algerian" panose="04020705040A02060702" pitchFamily="82" charset="0"/>
            </a:endParaRPr>
          </a:p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  Creating ball object</a:t>
            </a:r>
          </a:p>
          <a:p>
            <a:pPr algn="ctr"/>
            <a:r>
              <a:rPr lang="en-US" dirty="0">
                <a:latin typeface="Algerian" panose="04020705040A02060702" pitchFamily="82" charset="0"/>
              </a:rPr>
              <a:t> </a:t>
            </a:r>
          </a:p>
          <a:p>
            <a:pPr algn="ctr"/>
            <a:r>
              <a:rPr lang="en-US" dirty="0">
                <a:latin typeface="Algerian" panose="04020705040A02060702" pitchFamily="82" charset="0"/>
              </a:rPr>
              <a:t>  Creating Score Functions</a:t>
            </a:r>
          </a:p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  RENDER THE GAME</a:t>
            </a:r>
          </a:p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  </a:t>
            </a:r>
            <a:r>
              <a:rPr lang="en-US" dirty="0" err="1">
                <a:latin typeface="Algerian" panose="04020705040A02060702" pitchFamily="82" charset="0"/>
              </a:rPr>
              <a:t>CoLLISION</a:t>
            </a:r>
            <a:r>
              <a:rPr lang="en-US" dirty="0">
                <a:latin typeface="Algerian" panose="04020705040A02060702" pitchFamily="82" charset="0"/>
              </a:rPr>
              <a:t> DETECTION</a:t>
            </a:r>
          </a:p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  UPDATE SCORES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1046205" y="148752"/>
            <a:ext cx="877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              Creating Paddle Object</a:t>
            </a:r>
          </a:p>
          <a:p>
            <a:r>
              <a:rPr lang="en-IN" sz="20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                 </a:t>
            </a:r>
            <a:endParaRPr lang="en-IN" sz="20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32653-3691-4A54-A095-3E47B8922D39}"/>
              </a:ext>
            </a:extLst>
          </p:cNvPr>
          <p:cNvSpPr txBox="1"/>
          <p:nvPr/>
        </p:nvSpPr>
        <p:spPr>
          <a:xfrm>
            <a:off x="286088" y="905232"/>
            <a:ext cx="514864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User Paddle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x :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 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y : (</a:t>
            </a:r>
            <a:r>
              <a:rPr lang="en-US" sz="1600" b="1" i="1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1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  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width :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height :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score :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color : </a:t>
            </a:r>
            <a:r>
              <a:rPr lang="en-US" sz="1600" b="1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600" b="1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COM Paddle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x : </a:t>
            </a:r>
            <a:r>
              <a:rPr lang="en-US" sz="1600" b="1" i="1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 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y : (</a:t>
            </a:r>
            <a:r>
              <a:rPr lang="en-US" sz="1600" b="1" i="1" dirty="0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1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 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width :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height :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score : </a:t>
            </a:r>
            <a:r>
              <a:rPr lang="en-US" sz="1600" b="1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color : </a:t>
            </a:r>
            <a:r>
              <a:rPr lang="en-US" sz="1600" b="1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600" b="1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0127A-2C78-4DC6-814A-6B9052D20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40" y="798516"/>
            <a:ext cx="6895072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2826879" y="-364595"/>
            <a:ext cx="37102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                 Creating a NET </a:t>
            </a:r>
          </a:p>
          <a:p>
            <a:r>
              <a:rPr lang="en-IN" sz="20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                 </a:t>
            </a:r>
            <a:endParaRPr lang="en-IN" sz="20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32653-3691-4A54-A095-3E47B8922D39}"/>
              </a:ext>
            </a:extLst>
          </p:cNvPr>
          <p:cNvSpPr txBox="1"/>
          <p:nvPr/>
        </p:nvSpPr>
        <p:spPr>
          <a:xfrm>
            <a:off x="221919" y="744811"/>
            <a:ext cx="116251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b="1" i="1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endParaRPr lang="en-IN" sz="1600" b="1" i="1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creating NET object 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 err="1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92B6F4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x : (</a:t>
            </a:r>
            <a:r>
              <a:rPr lang="en-IN" sz="1600" b="1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1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1" i="1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y : </a:t>
            </a:r>
            <a:r>
              <a:rPr lang="en-IN" sz="1600" b="1" i="1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height : </a:t>
            </a:r>
            <a:r>
              <a:rPr lang="en-IN" sz="1600" b="1" i="1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width : </a:t>
            </a:r>
            <a:r>
              <a:rPr lang="en-IN" sz="1600" b="1" i="1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600" b="1" dirty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BCF0C0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600" b="1" dirty="0">
                <a:solidFill>
                  <a:srgbClr val="6BFF81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i="1" dirty="0">
                <a:solidFill>
                  <a:srgbClr val="A7DBF7"/>
                </a:solidFill>
                <a:latin typeface="Consolas" panose="020B0609020204030204" pitchFamily="49" charset="0"/>
              </a:rPr>
              <a:t>}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en-IN" sz="1600" b="1" dirty="0">
              <a:solidFill>
                <a:srgbClr val="A7DBF7"/>
              </a:solidFill>
              <a:latin typeface="Consolas" panose="020B0609020204030204" pitchFamily="49" charset="0"/>
            </a:endParaRPr>
          </a:p>
          <a:p>
            <a:b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 move the net using loop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//incrementing 15 each time , 0 as its </a:t>
            </a:r>
            <a:r>
              <a:rPr lang="en-IN" sz="1600" b="1" i="1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intial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 y, after </a:t>
            </a:r>
            <a:r>
              <a:rPr lang="en-IN" sz="1600" b="1" i="1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=0, it gets y+15, 5 as gap between the individual net </a:t>
            </a:r>
            <a:r>
              <a:rPr lang="en-IN" sz="1600" b="1" i="1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IN" sz="1600" b="1" i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600" b="1" i="1" dirty="0">
              <a:solidFill>
                <a:srgbClr val="00BFF9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 err="1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drawNet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16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600" b="1" dirty="0" err="1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600" b="1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600" b="1" dirty="0" err="1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600" b="1" dirty="0">
                <a:solidFill>
                  <a:srgbClr val="8DEC9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IN" sz="16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IN" sz="1600" b="1" i="1" dirty="0" err="1">
                <a:solidFill>
                  <a:srgbClr val="87AFF4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IN" sz="1600" b="1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IN" sz="1600" b="1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00BFF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IN" sz="1600" b="1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IN" sz="1600" b="1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i="1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IN" sz="1600" b="1" dirty="0" err="1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IN" sz="1600" b="1" dirty="0">
                <a:solidFill>
                  <a:srgbClr val="A7DBF7"/>
                </a:solidFill>
                <a:latin typeface="Consolas" panose="020B0609020204030204" pitchFamily="49" charset="0"/>
              </a:rPr>
              <a:t>}</a:t>
            </a:r>
            <a:endParaRPr lang="en-IN" sz="1600" b="1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88C79-2724-4978-9C31-CCC48C09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25" y="961379"/>
            <a:ext cx="5761786" cy="34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6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11C4-EFEF-42CE-8257-1D3406126B40}"/>
              </a:ext>
            </a:extLst>
          </p:cNvPr>
          <p:cNvSpPr txBox="1"/>
          <p:nvPr/>
        </p:nvSpPr>
        <p:spPr>
          <a:xfrm>
            <a:off x="906379" y="148751"/>
            <a:ext cx="891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Arial Black" panose="020B0A04020102020204" pitchFamily="34" charset="0"/>
              </a:rPr>
              <a:t>                      Creating Ball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17DD1-2E44-42B3-945A-3F1394F04D32}"/>
              </a:ext>
            </a:extLst>
          </p:cNvPr>
          <p:cNvSpPr txBox="1"/>
          <p:nvPr/>
        </p:nvSpPr>
        <p:spPr>
          <a:xfrm>
            <a:off x="403653" y="1274564"/>
            <a:ext cx="529693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                               </a:t>
            </a:r>
          </a:p>
          <a:p>
            <a:endParaRPr lang="en-IN" b="0" i="1" dirty="0">
              <a:solidFill>
                <a:srgbClr val="357B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Ball object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x :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y : </a:t>
            </a:r>
            <a:r>
              <a:rPr lang="en-IN" sz="1400" b="0" i="1" dirty="0" err="1">
                <a:solidFill>
                  <a:srgbClr val="82828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IN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400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radius : </a:t>
            </a:r>
            <a:r>
              <a:rPr lang="en-IN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    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velocityX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velocityY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speed : </a:t>
            </a:r>
            <a:r>
              <a:rPr lang="en-IN" sz="1400" b="0" i="1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i="1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4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4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3E3E3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IN" sz="1400" b="0" i="1" dirty="0">
              <a:solidFill>
                <a:srgbClr val="357B42"/>
              </a:solidFill>
              <a:effectLst/>
              <a:latin typeface="Consolas" panose="020B0609020204030204" pitchFamily="49" charset="0"/>
            </a:endParaRPr>
          </a:p>
          <a:p>
            <a:endParaRPr lang="en-IN" sz="1400" i="1" dirty="0">
              <a:solidFill>
                <a:srgbClr val="357B42"/>
              </a:solidFill>
              <a:latin typeface="Consolas" panose="020B0609020204030204" pitchFamily="49" charset="0"/>
            </a:endParaRPr>
          </a:p>
          <a:p>
            <a:endParaRPr lang="en-IN" sz="1400" i="1" dirty="0">
              <a:solidFill>
                <a:srgbClr val="357B42"/>
              </a:solidFill>
              <a:latin typeface="Consolas" panose="020B0609020204030204" pitchFamily="49" charset="0"/>
            </a:endParaRPr>
          </a:p>
          <a:p>
            <a:endParaRPr lang="en-IN" sz="1400" b="0" i="1" dirty="0">
              <a:solidFill>
                <a:srgbClr val="357B4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400" i="1" dirty="0">
                <a:solidFill>
                  <a:srgbClr val="357B42"/>
                </a:solidFill>
                <a:latin typeface="Consolas" panose="020B0609020204030204" pitchFamily="49" charset="0"/>
              </a:rPr>
              <a:t>Creating a </a:t>
            </a:r>
            <a:r>
              <a:rPr lang="en-IN" sz="1400" i="1" dirty="0" err="1">
                <a:solidFill>
                  <a:srgbClr val="357B42"/>
                </a:solidFill>
                <a:latin typeface="Consolas" panose="020B0609020204030204" pitchFamily="49" charset="0"/>
              </a:rPr>
              <a:t>drawCircle</a:t>
            </a:r>
            <a:r>
              <a:rPr lang="en-IN" sz="1400" i="1" dirty="0">
                <a:solidFill>
                  <a:srgbClr val="357B42"/>
                </a:solidFill>
                <a:latin typeface="Consolas" panose="020B0609020204030204" pitchFamily="49" charset="0"/>
              </a:rPr>
              <a:t> </a:t>
            </a:r>
            <a:r>
              <a:rPr lang="en-IN" sz="1400" i="1" dirty="0" err="1">
                <a:solidFill>
                  <a:srgbClr val="357B42"/>
                </a:solidFill>
                <a:latin typeface="Consolas" panose="020B0609020204030204" pitchFamily="49" charset="0"/>
              </a:rPr>
              <a:t>fnc</a:t>
            </a:r>
            <a:endParaRPr lang="en-IN" sz="1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i="1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ball.</a:t>
            </a:r>
            <a:r>
              <a:rPr lang="en-IN" sz="1400" b="0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lang="en-IN" sz="1400" dirty="0" err="1">
                <a:solidFill>
                  <a:srgbClr val="236EBF"/>
                </a:solidFill>
                <a:latin typeface="Consolas" panose="020B0609020204030204" pitchFamily="49" charset="0"/>
              </a:rPr>
              <a:t>ll.</a:t>
            </a:r>
            <a:r>
              <a:rPr lang="en-IN" sz="1400" b="0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ball.</a:t>
            </a:r>
            <a:r>
              <a:rPr lang="en-IN" sz="1400" b="0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IN" sz="1400" dirty="0">
                <a:solidFill>
                  <a:srgbClr val="236EBF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IN" sz="1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ball.</a:t>
            </a:r>
            <a:r>
              <a:rPr lang="en-IN" sz="1400" b="0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8F6DFB-DA8F-4292-952C-67DCDAF5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835" y="61480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27D4C-3D76-4020-9986-E2E47619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37" y="3328089"/>
            <a:ext cx="4907160" cy="345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45F60E-F258-4179-98D3-E497E3E79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37" y="835721"/>
            <a:ext cx="4557999" cy="26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B695"/>
      </a:accent1>
      <a:accent2>
        <a:srgbClr val="974E97"/>
      </a:accent2>
      <a:accent3>
        <a:srgbClr val="B9D533"/>
      </a:accent3>
      <a:accent4>
        <a:srgbClr val="525068"/>
      </a:accent4>
      <a:accent5>
        <a:srgbClr val="FFC000"/>
      </a:accent5>
      <a:accent6>
        <a:srgbClr val="1CADE4"/>
      </a:accent6>
      <a:hlink>
        <a:srgbClr val="6EAC1C"/>
      </a:hlink>
      <a:folHlink>
        <a:srgbClr val="C00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15092</TotalTime>
  <Words>1848</Words>
  <Application>Microsoft Office PowerPoint</Application>
  <PresentationFormat>Widescreen</PresentationFormat>
  <Paragraphs>233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Algerian</vt:lpstr>
      <vt:lpstr>Arial</vt:lpstr>
      <vt:lpstr>Arial Black</vt:lpstr>
      <vt:lpstr>Calibri</vt:lpstr>
      <vt:lpstr>Calibri Light</vt:lpstr>
      <vt:lpstr>Consolas</vt:lpstr>
      <vt:lpstr>Lucida Handwriting</vt:lpstr>
      <vt:lpstr>Raleway</vt:lpstr>
      <vt:lpstr>Wingdings</vt:lpstr>
      <vt:lpstr>Office Theme</vt:lpstr>
      <vt:lpstr>PowerPoint Presentation</vt:lpstr>
      <vt:lpstr> Ping-Pong  Web Based 2D Game</vt:lpstr>
      <vt:lpstr>                                                HOME PAGE</vt:lpstr>
      <vt:lpstr>CONTINUE…..</vt:lpstr>
      <vt:lpstr>Imp. Html code</vt:lpstr>
      <vt:lpstr>Game Modules: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InspiraSign</dc:creator>
  <cp:lastModifiedBy>Kartik Aarya</cp:lastModifiedBy>
  <cp:revision>801</cp:revision>
  <dcterms:created xsi:type="dcterms:W3CDTF">2014-09-01T06:03:07Z</dcterms:created>
  <dcterms:modified xsi:type="dcterms:W3CDTF">2021-06-25T01:46:36Z</dcterms:modified>
</cp:coreProperties>
</file>